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214" autoAdjust="0"/>
    <p:restoredTop sz="94660"/>
  </p:normalViewPr>
  <p:slideViewPr>
    <p:cSldViewPr>
      <p:cViewPr varScale="1">
        <p:scale>
          <a:sx n="108" d="100"/>
          <a:sy n="108" d="100"/>
        </p:scale>
        <p:origin x="1302" y="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12C95-84E5-479B-996E-A11D5EC8C7B9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780D4-8079-4B27-A676-FF9BF299137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3FE18-38E3-4915-9A24-FD7BE7F9AF8E}" type="datetimeFigureOut">
              <a:rPr lang="en-US" smtClean="0"/>
              <a:pPr/>
              <a:t>3/4/2020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8E01A-7A81-4A50-BADA-B3DF7F87F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bright="57000" contrast="-16000"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heel spokes="1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928794" y="0"/>
            <a:ext cx="6172200" cy="4608512"/>
          </a:xfrm>
        </p:spPr>
        <p:txBody>
          <a:bodyPr>
            <a:normAutofit fontScale="90000"/>
          </a:bodyPr>
          <a:lstStyle/>
          <a:p>
            <a:pPr algn="ctr"/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319 Hint Tiyatrosu</a:t>
            </a: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14. HAFTA</a:t>
            </a: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7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Kalidasa'nın</a:t>
            </a: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Eserleri: </a:t>
            </a:r>
            <a:r>
              <a:rPr lang="tr-TR" sz="270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Vvikromorvaşi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endParaRPr lang="tr-TR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286000" y="3573016"/>
            <a:ext cx="6172200" cy="2801906"/>
          </a:xfrm>
        </p:spPr>
        <p:txBody>
          <a:bodyPr>
            <a:normAutofit/>
          </a:bodyPr>
          <a:lstStyle/>
          <a:p>
            <a:pPr algn="ct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Doç. Dr. Yalçın Kayalı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Ankara Üniversitesi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Dil ve Tarih-Coğrafya Fakültesi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Doğu Dilleri ve </a:t>
            </a:r>
            <a:r>
              <a:rPr lang="tr-TR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Edebiyataları</a:t>
            </a:r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Bölümü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Hindoloji Anabilim Dalı</a:t>
            </a:r>
          </a:p>
        </p:txBody>
      </p:sp>
    </p:spTree>
  </p:cSld>
  <p:clrMapOvr>
    <a:masterClrMapping/>
  </p:clrMapOvr>
  <p:transition>
    <p:wheel spokes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319 Hint Tiyatrosu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err="1"/>
              <a:t>Pururavas</a:t>
            </a:r>
            <a:r>
              <a:rPr lang="tr-TR" dirty="0"/>
              <a:t> oğluyla karşılaşır karşılaşmaz </a:t>
            </a:r>
            <a:r>
              <a:rPr lang="tr-TR" dirty="0" err="1"/>
              <a:t>Apsaras</a:t>
            </a:r>
            <a:r>
              <a:rPr lang="tr-TR" dirty="0"/>
              <a:t> göğe dönecektir. </a:t>
            </a:r>
            <a:r>
              <a:rPr lang="tr-TR" dirty="0" err="1"/>
              <a:t>Urvaşi’den</a:t>
            </a:r>
            <a:r>
              <a:rPr lang="tr-TR" dirty="0"/>
              <a:t> ayrılmak zorunda kalan </a:t>
            </a:r>
            <a:r>
              <a:rPr lang="tr-TR" dirty="0" err="1"/>
              <a:t>Pururavas</a:t>
            </a:r>
            <a:r>
              <a:rPr lang="tr-TR" dirty="0"/>
              <a:t> intikamını ifritlerden alır. Bu zaferle çok memnun olan </a:t>
            </a:r>
            <a:r>
              <a:rPr lang="tr-TR" dirty="0" err="1"/>
              <a:t>İndra</a:t>
            </a:r>
            <a:r>
              <a:rPr lang="tr-TR" dirty="0"/>
              <a:t>, ona sevgilisini yollar tekrardan. Oyun şükran nidaları ve şarkılarıyla sona erer. (Meriç, 2010: 225-226)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319 Hint Tiyatrosu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b="1" i="1" dirty="0" err="1"/>
              <a:t>Vikramorvaşi</a:t>
            </a:r>
            <a:r>
              <a:rPr lang="tr-TR" b="1" i="1" dirty="0"/>
              <a:t>:</a:t>
            </a:r>
          </a:p>
          <a:p>
            <a:pPr algn="ctr"/>
            <a:endParaRPr lang="tr-TR" dirty="0"/>
          </a:p>
          <a:p>
            <a:pPr algn="ctr"/>
            <a:r>
              <a:rPr lang="tr-TR" dirty="0" err="1"/>
              <a:t>Vikramorvaşi</a:t>
            </a:r>
            <a:r>
              <a:rPr lang="tr-TR" dirty="0"/>
              <a:t>, ilhamını </a:t>
            </a:r>
            <a:r>
              <a:rPr lang="tr-TR" dirty="0" err="1"/>
              <a:t>Rig</a:t>
            </a:r>
            <a:r>
              <a:rPr lang="tr-TR" dirty="0"/>
              <a:t>-Veda’daki </a:t>
            </a:r>
            <a:r>
              <a:rPr lang="tr-TR" dirty="0" err="1"/>
              <a:t>Urvaşi</a:t>
            </a:r>
            <a:r>
              <a:rPr lang="tr-TR" dirty="0"/>
              <a:t> ve </a:t>
            </a:r>
            <a:r>
              <a:rPr lang="tr-TR" dirty="0" err="1"/>
              <a:t>Pururavas</a:t>
            </a:r>
            <a:r>
              <a:rPr lang="tr-TR" dirty="0"/>
              <a:t> ilahisinden almış beş perdelik bir oyundur. </a:t>
            </a:r>
            <a:r>
              <a:rPr lang="tr-TR" dirty="0" err="1"/>
              <a:t>Urvaşi</a:t>
            </a:r>
            <a:r>
              <a:rPr lang="tr-TR" dirty="0"/>
              <a:t>, hayatı Veda okumakla geçen bir çilecinin kızıdır. Kendini duaya veren ermiş </a:t>
            </a:r>
            <a:r>
              <a:rPr lang="tr-TR" dirty="0" err="1"/>
              <a:t>Narayana</a:t>
            </a:r>
            <a:r>
              <a:rPr lang="tr-TR" dirty="0"/>
              <a:t> tanrıların takdirini kazanmıştır ve </a:t>
            </a:r>
            <a:r>
              <a:rPr lang="tr-TR" dirty="0" err="1"/>
              <a:t>İndra</a:t>
            </a:r>
            <a:r>
              <a:rPr lang="tr-TR" dirty="0"/>
              <a:t> en güzel </a:t>
            </a:r>
            <a:r>
              <a:rPr lang="tr-TR" dirty="0" err="1"/>
              <a:t>Apsarasları</a:t>
            </a:r>
            <a:r>
              <a:rPr lang="tr-TR" dirty="0"/>
              <a:t> ona yollamıştır.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319 Hint Tiyatrosu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err="1"/>
              <a:t>Narayana</a:t>
            </a:r>
            <a:r>
              <a:rPr lang="tr-TR" dirty="0"/>
              <a:t> içlerinden en güzeline bir çiçekle dokunmuş ve </a:t>
            </a:r>
            <a:r>
              <a:rPr lang="tr-TR" dirty="0" err="1"/>
              <a:t>Urvaşi</a:t>
            </a:r>
            <a:r>
              <a:rPr lang="tr-TR" dirty="0"/>
              <a:t> gelmiştir dünyaya. </a:t>
            </a:r>
            <a:r>
              <a:rPr lang="tr-TR" dirty="0" err="1"/>
              <a:t>Vikramorvaşi</a:t>
            </a:r>
            <a:r>
              <a:rPr lang="tr-TR" dirty="0"/>
              <a:t> bu ölümsüz güzelle bir fani arasında geçen aşkın hikayesidir. Dramdan çok bir peri masalı tadındadır.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319 Hint Tiyatrosu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err="1"/>
              <a:t>Pururavas</a:t>
            </a:r>
            <a:r>
              <a:rPr lang="tr-TR" dirty="0"/>
              <a:t>, </a:t>
            </a:r>
            <a:r>
              <a:rPr lang="tr-TR" dirty="0" err="1"/>
              <a:t>Urvaşi’yi</a:t>
            </a:r>
            <a:r>
              <a:rPr lang="tr-TR" dirty="0"/>
              <a:t> bir ifritin elinden kurtarır ve gönlünü ona kaptırır. </a:t>
            </a:r>
            <a:r>
              <a:rPr lang="tr-TR" dirty="0" err="1"/>
              <a:t>Urvaşi’de</a:t>
            </a:r>
            <a:r>
              <a:rPr lang="tr-TR" dirty="0"/>
              <a:t> genç hükümdara tutulur. Ancak ne yazık ki peri kızı göğe, </a:t>
            </a:r>
            <a:r>
              <a:rPr lang="tr-TR" dirty="0" err="1"/>
              <a:t>Puruavas</a:t>
            </a:r>
            <a:r>
              <a:rPr lang="tr-TR" dirty="0"/>
              <a:t> ise kıskanç kraliçeye dönmek zorundadır.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319 Hint Tiyatrosu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Peri kızı ilk fırsatta tekrar sarayın bahçesine gelir ve hükümdarın sırdaşına içine döker. </a:t>
            </a:r>
            <a:r>
              <a:rPr lang="tr-TR" dirty="0" err="1"/>
              <a:t>Urvaşi</a:t>
            </a:r>
            <a:r>
              <a:rPr lang="tr-TR" dirty="0"/>
              <a:t> de bu konuşmayı zevkle dinler ve sevgilisinin önünde belirir. Fakat bu mutluluk uzun sürmez. </a:t>
            </a:r>
            <a:r>
              <a:rPr lang="tr-TR" dirty="0" err="1"/>
              <a:t>İndra’nın</a:t>
            </a:r>
            <a:r>
              <a:rPr lang="tr-TR" dirty="0"/>
              <a:t> sarayında bir oyun sergilenecektir ve Peri kızı, </a:t>
            </a:r>
            <a:r>
              <a:rPr lang="tr-TR" dirty="0" err="1"/>
              <a:t>Lakshimi</a:t>
            </a:r>
            <a:r>
              <a:rPr lang="tr-TR" dirty="0"/>
              <a:t> rolünde oynayacaktır bu oyunda.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319 Hint Tiyatrosu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Haberciler onu göğe çıkarırlar. Bu sırada </a:t>
            </a:r>
            <a:r>
              <a:rPr lang="tr-TR" dirty="0" err="1"/>
              <a:t>Apsaras’ın</a:t>
            </a:r>
            <a:r>
              <a:rPr lang="tr-TR" dirty="0"/>
              <a:t> yazdığı bir lotusun yaprakları arasına yazdığı aşk mektubunu kraliçe ele geçirir. Kraliçe krala yani </a:t>
            </a:r>
            <a:r>
              <a:rPr lang="tr-TR" dirty="0" err="1"/>
              <a:t>Pururavas’a</a:t>
            </a:r>
            <a:r>
              <a:rPr lang="tr-TR" dirty="0"/>
              <a:t> çok kızar. Ne inkar, ne rica yatıştırmaz kraliçeyi. Ama mehtap kraliçenin bütün öfkesini alıverir. İncili sarayın merdivenlerine gelen kral, karısından özür diler ve teşekkür eder.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319 Hint Tiyatrosu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Tanrıların huzurunda, sevgilin kimdir ey </a:t>
            </a:r>
            <a:r>
              <a:rPr lang="tr-TR" dirty="0" err="1"/>
              <a:t>Urvaşi</a:t>
            </a:r>
            <a:r>
              <a:rPr lang="tr-TR" dirty="0"/>
              <a:t> sorusuna yanlışlıkla </a:t>
            </a:r>
            <a:r>
              <a:rPr lang="tr-TR" dirty="0" err="1"/>
              <a:t>Pururavas</a:t>
            </a:r>
            <a:r>
              <a:rPr lang="tr-TR" dirty="0"/>
              <a:t> cevabını </a:t>
            </a:r>
            <a:r>
              <a:rPr lang="tr-TR" dirty="0" err="1"/>
              <a:t>Urvaşi</a:t>
            </a:r>
            <a:r>
              <a:rPr lang="tr-TR" dirty="0"/>
              <a:t>, </a:t>
            </a:r>
            <a:r>
              <a:rPr lang="tr-TR" dirty="0" err="1"/>
              <a:t>Bharata</a:t>
            </a:r>
            <a:r>
              <a:rPr lang="tr-TR" dirty="0"/>
              <a:t> tarafında cezalandırılmıştır. Bu ceza gereği Tanrılara has bütün bilgileri elinden alınır. Ancak </a:t>
            </a:r>
            <a:r>
              <a:rPr lang="tr-TR" dirty="0" err="1"/>
              <a:t>İndra</a:t>
            </a:r>
            <a:r>
              <a:rPr lang="tr-TR" dirty="0"/>
              <a:t>, onun bu haline acır ve onun tekrar dünyaya dönmesine izin verir. Böylece </a:t>
            </a:r>
            <a:r>
              <a:rPr lang="tr-TR" dirty="0" err="1"/>
              <a:t>Urvaşi</a:t>
            </a:r>
            <a:r>
              <a:rPr lang="tr-TR" dirty="0"/>
              <a:t> ve </a:t>
            </a:r>
            <a:r>
              <a:rPr lang="tr-TR" dirty="0" err="1"/>
              <a:t>Pururavas</a:t>
            </a:r>
            <a:r>
              <a:rPr lang="tr-TR" dirty="0"/>
              <a:t> tekrar </a:t>
            </a:r>
            <a:r>
              <a:rPr lang="tr-TR" dirty="0" err="1"/>
              <a:t>birvirine</a:t>
            </a:r>
            <a:r>
              <a:rPr lang="tr-TR" dirty="0"/>
              <a:t> kavuşur.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319 Hint Tiyatrosu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Dördüncü perde baştanbaşa müziktir. Kral şarkılar söyler. Kurda yalvarır, kuşa yalvarır. Nihayet vuslat mücevherinin bulur ve tekrar insan olur </a:t>
            </a:r>
            <a:r>
              <a:rPr lang="tr-TR" dirty="0" err="1"/>
              <a:t>Urvaşi</a:t>
            </a:r>
            <a:r>
              <a:rPr lang="tr-TR" dirty="0"/>
              <a:t>. Yeniden mutlu bir hayata başlar. Ancak bir akbaba vuslat mücevherini kaçırır.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319 Hint Tiyatrosu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Kral yayına sarılır ama boşuna. Uzaklaşan akbabayı, bir delikanlının attığı ok yere düşürür. Bu delikanlı </a:t>
            </a:r>
            <a:r>
              <a:rPr lang="tr-TR" dirty="0" err="1"/>
              <a:t>Pururvas</a:t>
            </a:r>
            <a:r>
              <a:rPr lang="tr-TR" dirty="0"/>
              <a:t> ve </a:t>
            </a:r>
            <a:r>
              <a:rPr lang="tr-TR" dirty="0" err="1"/>
              <a:t>Urvaşi’nin</a:t>
            </a:r>
            <a:r>
              <a:rPr lang="tr-TR" dirty="0"/>
              <a:t> çocuğudur. </a:t>
            </a:r>
            <a:r>
              <a:rPr lang="tr-TR" dirty="0" err="1"/>
              <a:t>İndra</a:t>
            </a:r>
            <a:r>
              <a:rPr lang="tr-TR" dirty="0"/>
              <a:t>, peri kızını sevgilisinin yanına gönderirken bir şart koymuştur.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1349</TotalTime>
  <Words>466</Words>
  <Application>Microsoft Office PowerPoint</Application>
  <PresentationFormat>Ekran Gösterisi (4:3)</PresentationFormat>
  <Paragraphs>28</Paragraphs>
  <Slides>10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6" baseType="lpstr">
      <vt:lpstr>Calibri</vt:lpstr>
      <vt:lpstr>Century Schoolbook</vt:lpstr>
      <vt:lpstr>Comic Sans MS</vt:lpstr>
      <vt:lpstr>Wingdings</vt:lpstr>
      <vt:lpstr>Wingdings 2</vt:lpstr>
      <vt:lpstr>Oriel</vt:lpstr>
      <vt:lpstr>                  HİN 319 Hint Tiyatrosu  14. HAFTA  Kalidasa'nın Eserleri: Vvikromorvaşi     </vt:lpstr>
      <vt:lpstr>HİN 319 Hint Tiyatrosu</vt:lpstr>
      <vt:lpstr>HİN 319 Hint Tiyatrosu</vt:lpstr>
      <vt:lpstr>HİN 319 Hint Tiyatrosu</vt:lpstr>
      <vt:lpstr>HİN 319 Hint Tiyatrosu</vt:lpstr>
      <vt:lpstr>HİN 319 Hint Tiyatrosu</vt:lpstr>
      <vt:lpstr>HİN 319 Hint Tiyatrosu</vt:lpstr>
      <vt:lpstr>HİN 319 Hint Tiyatrosu</vt:lpstr>
      <vt:lpstr>HİN 319 Hint Tiyatrosu</vt:lpstr>
      <vt:lpstr>HİN 319 Hint Tiyatrosu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GENÇ AKADEMİSYENLER SEMPOZYUMU   GAZİ ÜNİVERSİTESİ, 24-25 Kasım 20114</dc:title>
  <dc:creator>Arş. Gör. Y.KAYALI</dc:creator>
  <cp:lastModifiedBy>casper</cp:lastModifiedBy>
  <cp:revision>149</cp:revision>
  <dcterms:created xsi:type="dcterms:W3CDTF">2014-11-21T09:52:05Z</dcterms:created>
  <dcterms:modified xsi:type="dcterms:W3CDTF">2020-03-04T14:07:56Z</dcterms:modified>
</cp:coreProperties>
</file>