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14.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Kalidasa'nın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Eserleri: </a:t>
            </a:r>
            <a:r>
              <a:rPr lang="tr-TR" sz="27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Vvikromorvaşi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Edebiyataları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Pururavas</a:t>
            </a:r>
            <a:r>
              <a:rPr lang="tr-TR" dirty="0"/>
              <a:t> oğluyla karşılaşır karşılaşmaz </a:t>
            </a:r>
            <a:r>
              <a:rPr lang="tr-TR" dirty="0" err="1"/>
              <a:t>Apsaras</a:t>
            </a:r>
            <a:r>
              <a:rPr lang="tr-TR" dirty="0"/>
              <a:t> göğe dönecektir. </a:t>
            </a:r>
            <a:r>
              <a:rPr lang="tr-TR" dirty="0" err="1"/>
              <a:t>Urvaşi’den</a:t>
            </a:r>
            <a:r>
              <a:rPr lang="tr-TR" dirty="0"/>
              <a:t> ayrılmak zorunda kalan </a:t>
            </a:r>
            <a:r>
              <a:rPr lang="tr-TR" dirty="0" err="1"/>
              <a:t>Pururavas</a:t>
            </a:r>
            <a:r>
              <a:rPr lang="tr-TR" dirty="0"/>
              <a:t> intikamını ifritlerden alır. Bu zaferle çok memnun olan </a:t>
            </a:r>
            <a:r>
              <a:rPr lang="tr-TR" dirty="0" err="1"/>
              <a:t>İndra</a:t>
            </a:r>
            <a:r>
              <a:rPr lang="tr-TR" dirty="0"/>
              <a:t>, ona sevgilisini yollar tekrardan. Oyun şükran nidaları ve şarkılarıyla sona erer. (Meriç, 2010: 225-226)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b="1" i="1" dirty="0" err="1"/>
              <a:t>Vikramorvaşi</a:t>
            </a:r>
            <a:r>
              <a:rPr lang="tr-TR" b="1" i="1" dirty="0"/>
              <a:t>:</a:t>
            </a:r>
          </a:p>
          <a:p>
            <a:pPr algn="ctr"/>
            <a:endParaRPr lang="tr-TR" dirty="0"/>
          </a:p>
          <a:p>
            <a:pPr algn="ctr"/>
            <a:r>
              <a:rPr lang="tr-TR" dirty="0" err="1"/>
              <a:t>Vikramorvaşi</a:t>
            </a:r>
            <a:r>
              <a:rPr lang="tr-TR" dirty="0"/>
              <a:t>, ilhamını </a:t>
            </a:r>
            <a:r>
              <a:rPr lang="tr-TR" dirty="0" err="1"/>
              <a:t>Rig</a:t>
            </a:r>
            <a:r>
              <a:rPr lang="tr-TR" dirty="0"/>
              <a:t>-Veda’daki </a:t>
            </a:r>
            <a:r>
              <a:rPr lang="tr-TR" dirty="0" err="1"/>
              <a:t>Urvaşi</a:t>
            </a:r>
            <a:r>
              <a:rPr lang="tr-TR" dirty="0"/>
              <a:t> ve </a:t>
            </a:r>
            <a:r>
              <a:rPr lang="tr-TR" dirty="0" err="1"/>
              <a:t>Pururavas</a:t>
            </a:r>
            <a:r>
              <a:rPr lang="tr-TR" dirty="0"/>
              <a:t> ilahisinden almış beş perdelik bir oyundur. </a:t>
            </a:r>
            <a:r>
              <a:rPr lang="tr-TR" dirty="0" err="1"/>
              <a:t>Urvaşi</a:t>
            </a:r>
            <a:r>
              <a:rPr lang="tr-TR" dirty="0"/>
              <a:t>, hayatı Veda okumakla geçen bir çilecinin kızıdır. Kendini duaya veren ermiş </a:t>
            </a:r>
            <a:r>
              <a:rPr lang="tr-TR" dirty="0" err="1"/>
              <a:t>Narayana</a:t>
            </a:r>
            <a:r>
              <a:rPr lang="tr-TR" dirty="0"/>
              <a:t> tanrıların takdirini kazanmıştır ve </a:t>
            </a:r>
            <a:r>
              <a:rPr lang="tr-TR" dirty="0" err="1"/>
              <a:t>İndra</a:t>
            </a:r>
            <a:r>
              <a:rPr lang="tr-TR" dirty="0"/>
              <a:t> en güzel </a:t>
            </a:r>
            <a:r>
              <a:rPr lang="tr-TR" dirty="0" err="1"/>
              <a:t>Apsarasları</a:t>
            </a:r>
            <a:r>
              <a:rPr lang="tr-TR" dirty="0"/>
              <a:t> ona yollamıştır.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Narayana</a:t>
            </a:r>
            <a:r>
              <a:rPr lang="tr-TR" dirty="0"/>
              <a:t> içlerinden en güzeline bir çiçekle dokunmuş ve </a:t>
            </a:r>
            <a:r>
              <a:rPr lang="tr-TR" dirty="0" err="1"/>
              <a:t>Urvaşi</a:t>
            </a:r>
            <a:r>
              <a:rPr lang="tr-TR" dirty="0"/>
              <a:t> gelmiştir dünyaya. </a:t>
            </a:r>
            <a:r>
              <a:rPr lang="tr-TR" dirty="0" err="1"/>
              <a:t>Vikramorvaşi</a:t>
            </a:r>
            <a:r>
              <a:rPr lang="tr-TR" dirty="0"/>
              <a:t> bu ölümsüz güzelle bir fani arasında geçen aşkın hikayesidir. Dramdan çok bir peri masalı tadındadır.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Pururavas</a:t>
            </a:r>
            <a:r>
              <a:rPr lang="tr-TR" dirty="0"/>
              <a:t>, </a:t>
            </a:r>
            <a:r>
              <a:rPr lang="tr-TR" dirty="0" err="1"/>
              <a:t>Urvaşi’yi</a:t>
            </a:r>
            <a:r>
              <a:rPr lang="tr-TR" dirty="0"/>
              <a:t> bir ifritin elinden kurtarır ve gönlünü ona kaptırır. </a:t>
            </a:r>
            <a:r>
              <a:rPr lang="tr-TR" dirty="0" err="1"/>
              <a:t>Urvaşi’de</a:t>
            </a:r>
            <a:r>
              <a:rPr lang="tr-TR" dirty="0"/>
              <a:t> genç hükümdara tutulur. Ancak ne yazık ki peri kızı göğe, </a:t>
            </a:r>
            <a:r>
              <a:rPr lang="tr-TR" dirty="0" err="1"/>
              <a:t>Puruavas</a:t>
            </a:r>
            <a:r>
              <a:rPr lang="tr-TR" dirty="0"/>
              <a:t> ise kıskanç kraliçeye dönmek zorundadır.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Peri kızı ilk fırsatta tekrar sarayın bahçesine gelir ve hükümdarın sırdaşına içine döker. </a:t>
            </a:r>
            <a:r>
              <a:rPr lang="tr-TR" dirty="0" err="1"/>
              <a:t>Urvaşi</a:t>
            </a:r>
            <a:r>
              <a:rPr lang="tr-TR" dirty="0"/>
              <a:t> de bu konuşmayı zevkle dinler ve sevgilisinin önünde belirir. Fakat bu mutluluk uzun sürmez. </a:t>
            </a:r>
            <a:r>
              <a:rPr lang="tr-TR" dirty="0" err="1"/>
              <a:t>İndra’nın</a:t>
            </a:r>
            <a:r>
              <a:rPr lang="tr-TR" dirty="0"/>
              <a:t> sarayında bir oyun sergilenecektir ve Peri kızı, </a:t>
            </a:r>
            <a:r>
              <a:rPr lang="tr-TR" dirty="0" err="1"/>
              <a:t>Lakshimi</a:t>
            </a:r>
            <a:r>
              <a:rPr lang="tr-TR" dirty="0"/>
              <a:t> rolünde oynayacaktır bu oyunda.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Haberciler onu göğe çıkarırlar. Bu sırada </a:t>
            </a:r>
            <a:r>
              <a:rPr lang="tr-TR" dirty="0" err="1"/>
              <a:t>Apsaras’ın</a:t>
            </a:r>
            <a:r>
              <a:rPr lang="tr-TR" dirty="0"/>
              <a:t> yazdığı bir lotusun yaprakları arasına yazdığı aşk mektubunu kraliçe ele geçirir. Kraliçe krala yani </a:t>
            </a:r>
            <a:r>
              <a:rPr lang="tr-TR" dirty="0" err="1"/>
              <a:t>Pururavas’a</a:t>
            </a:r>
            <a:r>
              <a:rPr lang="tr-TR" dirty="0"/>
              <a:t> çok kızar. Ne inkar, ne rica yatıştırmaz kraliçeyi. Ama mehtap kraliçenin bütün öfkesini alıverir. İncili sarayın merdivenlerine gelen kral, karısından özür diler ve teşekkür eder.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Tanrıların huzurunda, sevgilin kimdir ey </a:t>
            </a:r>
            <a:r>
              <a:rPr lang="tr-TR" dirty="0" err="1"/>
              <a:t>Urvaşi</a:t>
            </a:r>
            <a:r>
              <a:rPr lang="tr-TR" dirty="0"/>
              <a:t> sorusuna yanlışlıkla </a:t>
            </a:r>
            <a:r>
              <a:rPr lang="tr-TR" dirty="0" err="1"/>
              <a:t>Pururavas</a:t>
            </a:r>
            <a:r>
              <a:rPr lang="tr-TR" dirty="0"/>
              <a:t> cevabını </a:t>
            </a:r>
            <a:r>
              <a:rPr lang="tr-TR" dirty="0" err="1"/>
              <a:t>Urvaşi</a:t>
            </a:r>
            <a:r>
              <a:rPr lang="tr-TR" dirty="0"/>
              <a:t>, </a:t>
            </a:r>
            <a:r>
              <a:rPr lang="tr-TR" dirty="0" err="1"/>
              <a:t>Bharata</a:t>
            </a:r>
            <a:r>
              <a:rPr lang="tr-TR" dirty="0"/>
              <a:t> tarafında cezalandırılmıştır. Bu ceza gereği Tanrılara has bütün bilgileri elinden alınır. Ancak </a:t>
            </a:r>
            <a:r>
              <a:rPr lang="tr-TR" dirty="0" err="1"/>
              <a:t>İndra</a:t>
            </a:r>
            <a:r>
              <a:rPr lang="tr-TR" dirty="0"/>
              <a:t>, onun bu haline acır ve onun tekrar dünyaya dönmesine izin verir. Böylece </a:t>
            </a:r>
            <a:r>
              <a:rPr lang="tr-TR" dirty="0" err="1"/>
              <a:t>Urvaşi</a:t>
            </a:r>
            <a:r>
              <a:rPr lang="tr-TR" dirty="0"/>
              <a:t> ve </a:t>
            </a:r>
            <a:r>
              <a:rPr lang="tr-TR" dirty="0" err="1"/>
              <a:t>Pururavas</a:t>
            </a:r>
            <a:r>
              <a:rPr lang="tr-TR" dirty="0"/>
              <a:t> tekrar </a:t>
            </a:r>
            <a:r>
              <a:rPr lang="tr-TR" dirty="0" err="1"/>
              <a:t>birvirine</a:t>
            </a:r>
            <a:r>
              <a:rPr lang="tr-TR" dirty="0"/>
              <a:t> kavuşur.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Dördüncü perde baştanbaşa müziktir. Kral şarkılar söyler. Kurda yalvarır, kuşa yalvarır. Nihayet vuslat mücevherinin bulur ve tekrar insan olur </a:t>
            </a:r>
            <a:r>
              <a:rPr lang="tr-TR" dirty="0" err="1"/>
              <a:t>Urvaşi</a:t>
            </a:r>
            <a:r>
              <a:rPr lang="tr-TR" dirty="0"/>
              <a:t>. Yeniden mutlu bir hayata başlar. Ancak bir akbaba vuslat mücevherini kaçırır.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Kral yayına sarılır ama boşuna. Uzaklaşan akbabayı, bir delikanlının attığı ok yere düşürür. Bu delikanlı </a:t>
            </a:r>
            <a:r>
              <a:rPr lang="tr-TR" dirty="0" err="1"/>
              <a:t>Pururvas</a:t>
            </a:r>
            <a:r>
              <a:rPr lang="tr-TR" dirty="0"/>
              <a:t> ve </a:t>
            </a:r>
            <a:r>
              <a:rPr lang="tr-TR" dirty="0" err="1"/>
              <a:t>Urvaşi’nin</a:t>
            </a:r>
            <a:r>
              <a:rPr lang="tr-TR" dirty="0"/>
              <a:t> çocuğudur. </a:t>
            </a:r>
            <a:r>
              <a:rPr lang="tr-TR" dirty="0" err="1"/>
              <a:t>İndra</a:t>
            </a:r>
            <a:r>
              <a:rPr lang="tr-TR" dirty="0"/>
              <a:t>, peri kızını sevgilisinin yanına gönderirken bir şart koymuştur.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1349</TotalTime>
  <Words>466</Words>
  <Application>Microsoft Office PowerPoint</Application>
  <PresentationFormat>Ekran Gösterisi (4:3)</PresentationFormat>
  <Paragraphs>28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319 Hint Tiyatrosu  14. HAFTA  Kalidasa'nın Eserleri: Vvikromorvaşi     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149</cp:revision>
  <dcterms:created xsi:type="dcterms:W3CDTF">2014-11-21T09:52:05Z</dcterms:created>
  <dcterms:modified xsi:type="dcterms:W3CDTF">2020-03-04T14:07:56Z</dcterms:modified>
</cp:coreProperties>
</file>