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7"/>
  </p:notesMasterIdLst>
  <p:sldIdLst>
    <p:sldId id="256" r:id="rId2"/>
    <p:sldId id="257" r:id="rId3"/>
    <p:sldId id="258" r:id="rId4"/>
    <p:sldId id="269" r:id="rId5"/>
    <p:sldId id="272" r:id="rId6"/>
    <p:sldId id="259" r:id="rId7"/>
    <p:sldId id="260" r:id="rId8"/>
    <p:sldId id="261" r:id="rId9"/>
    <p:sldId id="262" r:id="rId10"/>
    <p:sldId id="273" r:id="rId11"/>
    <p:sldId id="268" r:id="rId12"/>
    <p:sldId id="265" r:id="rId13"/>
    <p:sldId id="266" r:id="rId14"/>
    <p:sldId id="271" r:id="rId15"/>
    <p:sldId id="274"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037"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image" Target="../media/image4.jpg"/><Relationship Id="rId6" Type="http://schemas.openxmlformats.org/officeDocument/2006/relationships/image" Target="../media/image9.jpg"/><Relationship Id="rId5" Type="http://schemas.openxmlformats.org/officeDocument/2006/relationships/image" Target="../media/image8.jpeg"/><Relationship Id="rId4" Type="http://schemas.openxmlformats.org/officeDocument/2006/relationships/image" Target="../media/image7.jpg"/></Relationships>
</file>

<file path=ppt/diagrams/_rels/drawing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image" Target="../media/image4.jpg"/><Relationship Id="rId6" Type="http://schemas.openxmlformats.org/officeDocument/2006/relationships/image" Target="../media/image9.jpg"/><Relationship Id="rId5" Type="http://schemas.openxmlformats.org/officeDocument/2006/relationships/image" Target="../media/image8.jpeg"/><Relationship Id="rId4" Type="http://schemas.openxmlformats.org/officeDocument/2006/relationships/image" Target="../media/image7.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02D917-B6F9-4ECA-9303-0D45D907A11B}"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tr-TR"/>
        </a:p>
      </dgm:t>
    </dgm:pt>
    <dgm:pt modelId="{BF5A4BA6-3E83-4071-8AFD-98008E6B0A9D}">
      <dgm:prSet/>
      <dgm:spPr/>
      <dgm:t>
        <a:bodyPr/>
        <a:lstStyle/>
        <a:p>
          <a:pPr rtl="0"/>
          <a:r>
            <a:rPr lang="tr-TR" dirty="0">
              <a:solidFill>
                <a:schemeClr val="tx1"/>
              </a:solidFill>
            </a:rPr>
            <a:t>Yetişkinlere ve okul dışındakilere, örgün eğitim dışında veya yanında resmi yada özel kurumlarca dini bilgilerini artırmak, dini anlayışlarını geliştirerek hayatın dinî boyutunu yorumlamalarına yardımcı olmak amacıyla verilen planlı, amaçlı din eğitimidir.</a:t>
          </a:r>
        </a:p>
      </dgm:t>
    </dgm:pt>
    <dgm:pt modelId="{34BCC2B0-1B87-440C-92D0-1FD8E096AC4F}" type="parTrans" cxnId="{C7FC5521-FCAF-4921-985C-697ADFFF655C}">
      <dgm:prSet/>
      <dgm:spPr/>
      <dgm:t>
        <a:bodyPr/>
        <a:lstStyle/>
        <a:p>
          <a:endParaRPr lang="tr-TR"/>
        </a:p>
      </dgm:t>
    </dgm:pt>
    <dgm:pt modelId="{86904E8F-0172-4FDA-91D8-D6E283A0412B}" type="sibTrans" cxnId="{C7FC5521-FCAF-4921-985C-697ADFFF655C}">
      <dgm:prSet/>
      <dgm:spPr/>
      <dgm:t>
        <a:bodyPr/>
        <a:lstStyle/>
        <a:p>
          <a:endParaRPr lang="tr-TR"/>
        </a:p>
      </dgm:t>
    </dgm:pt>
    <dgm:pt modelId="{2F75630C-9637-473E-B04C-1326C52CA54D}" type="pres">
      <dgm:prSet presAssocID="{AB02D917-B6F9-4ECA-9303-0D45D907A11B}" presName="compositeShape" presStyleCnt="0">
        <dgm:presLayoutVars>
          <dgm:chMax val="7"/>
          <dgm:dir/>
          <dgm:resizeHandles val="exact"/>
        </dgm:presLayoutVars>
      </dgm:prSet>
      <dgm:spPr/>
      <dgm:t>
        <a:bodyPr/>
        <a:lstStyle/>
        <a:p>
          <a:endParaRPr lang="tr-TR"/>
        </a:p>
      </dgm:t>
    </dgm:pt>
    <dgm:pt modelId="{F66ACE96-3C34-49CC-B0BF-FC46B5CF81BD}" type="pres">
      <dgm:prSet presAssocID="{BF5A4BA6-3E83-4071-8AFD-98008E6B0A9D}" presName="circ1TxSh" presStyleLbl="vennNode1" presStyleIdx="0" presStyleCnt="1"/>
      <dgm:spPr/>
      <dgm:t>
        <a:bodyPr/>
        <a:lstStyle/>
        <a:p>
          <a:endParaRPr lang="tr-TR"/>
        </a:p>
      </dgm:t>
    </dgm:pt>
  </dgm:ptLst>
  <dgm:cxnLst>
    <dgm:cxn modelId="{9E89F5BF-7AA3-4A71-8E81-F09863076D8D}" type="presOf" srcId="{BF5A4BA6-3E83-4071-8AFD-98008E6B0A9D}" destId="{F66ACE96-3C34-49CC-B0BF-FC46B5CF81BD}" srcOrd="0" destOrd="0" presId="urn:microsoft.com/office/officeart/2005/8/layout/venn1"/>
    <dgm:cxn modelId="{D5F0B022-FEBF-4C8D-B132-9C904823CB39}" type="presOf" srcId="{AB02D917-B6F9-4ECA-9303-0D45D907A11B}" destId="{2F75630C-9637-473E-B04C-1326C52CA54D}" srcOrd="0" destOrd="0" presId="urn:microsoft.com/office/officeart/2005/8/layout/venn1"/>
    <dgm:cxn modelId="{C7FC5521-FCAF-4921-985C-697ADFFF655C}" srcId="{AB02D917-B6F9-4ECA-9303-0D45D907A11B}" destId="{BF5A4BA6-3E83-4071-8AFD-98008E6B0A9D}" srcOrd="0" destOrd="0" parTransId="{34BCC2B0-1B87-440C-92D0-1FD8E096AC4F}" sibTransId="{86904E8F-0172-4FDA-91D8-D6E283A0412B}"/>
    <dgm:cxn modelId="{2C69C9C6-E26B-4D8D-8D5C-B5CFF3DA15B6}" type="presParOf" srcId="{2F75630C-9637-473E-B04C-1326C52CA54D}" destId="{F66ACE96-3C34-49CC-B0BF-FC46B5CF81BD}"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140C3ED-054E-4E71-8517-1825F464319E}" type="doc">
      <dgm:prSet loTypeId="urn:microsoft.com/office/officeart/2008/layout/PictureStrips" loCatId="list" qsTypeId="urn:microsoft.com/office/officeart/2005/8/quickstyle/simple1" qsCatId="simple" csTypeId="urn:microsoft.com/office/officeart/2005/8/colors/accent1_1" csCatId="accent1" phldr="1"/>
      <dgm:spPr/>
      <dgm:t>
        <a:bodyPr/>
        <a:lstStyle/>
        <a:p>
          <a:endParaRPr lang="tr-TR"/>
        </a:p>
      </dgm:t>
    </dgm:pt>
    <dgm:pt modelId="{62EC175B-1A10-4E5E-B20E-03971AB133B7}">
      <dgm:prSet/>
      <dgm:spPr/>
      <dgm:t>
        <a:bodyPr/>
        <a:lstStyle/>
        <a:p>
          <a:pPr rtl="0"/>
          <a:r>
            <a:rPr lang="tr-TR"/>
            <a:t>Hutbe</a:t>
          </a:r>
        </a:p>
      </dgm:t>
    </dgm:pt>
    <dgm:pt modelId="{314B5518-C06E-4A7E-B1B5-4A2A666E0823}" type="parTrans" cxnId="{0D4C7E0F-470A-4F07-9789-103BBC9F8872}">
      <dgm:prSet/>
      <dgm:spPr/>
      <dgm:t>
        <a:bodyPr/>
        <a:lstStyle/>
        <a:p>
          <a:endParaRPr lang="tr-TR"/>
        </a:p>
      </dgm:t>
    </dgm:pt>
    <dgm:pt modelId="{99875995-32C0-4720-B622-C8D1C19E90E9}" type="sibTrans" cxnId="{0D4C7E0F-470A-4F07-9789-103BBC9F8872}">
      <dgm:prSet/>
      <dgm:spPr/>
      <dgm:t>
        <a:bodyPr/>
        <a:lstStyle/>
        <a:p>
          <a:endParaRPr lang="tr-TR"/>
        </a:p>
      </dgm:t>
    </dgm:pt>
    <dgm:pt modelId="{63E42A50-95E4-4D35-91F5-0CE8D68B79F3}">
      <dgm:prSet/>
      <dgm:spPr/>
      <dgm:t>
        <a:bodyPr/>
        <a:lstStyle/>
        <a:p>
          <a:pPr rtl="0"/>
          <a:r>
            <a:rPr lang="tr-TR"/>
            <a:t>Vaaz</a:t>
          </a:r>
        </a:p>
      </dgm:t>
    </dgm:pt>
    <dgm:pt modelId="{F50347FF-5F4E-498A-A0A4-255BA7AEF60B}" type="parTrans" cxnId="{3933014D-6B55-432C-976B-271454A5C7E5}">
      <dgm:prSet/>
      <dgm:spPr/>
      <dgm:t>
        <a:bodyPr/>
        <a:lstStyle/>
        <a:p>
          <a:endParaRPr lang="tr-TR"/>
        </a:p>
      </dgm:t>
    </dgm:pt>
    <dgm:pt modelId="{B07D57D1-621C-43C9-AFB9-BFA6C3DCDC1C}" type="sibTrans" cxnId="{3933014D-6B55-432C-976B-271454A5C7E5}">
      <dgm:prSet/>
      <dgm:spPr/>
      <dgm:t>
        <a:bodyPr/>
        <a:lstStyle/>
        <a:p>
          <a:endParaRPr lang="tr-TR"/>
        </a:p>
      </dgm:t>
    </dgm:pt>
    <dgm:pt modelId="{449A83B7-78A0-4FC8-A478-7480C8EE89B6}">
      <dgm:prSet/>
      <dgm:spPr/>
      <dgm:t>
        <a:bodyPr/>
        <a:lstStyle/>
        <a:p>
          <a:pPr rtl="0"/>
          <a:r>
            <a:rPr lang="tr-TR"/>
            <a:t>Kuran Kursları</a:t>
          </a:r>
        </a:p>
      </dgm:t>
    </dgm:pt>
    <dgm:pt modelId="{E0BE47F9-68FD-499F-B04F-4B1E19E4EB28}" type="parTrans" cxnId="{219A3762-9C6D-47F2-873C-90BEC41E7A09}">
      <dgm:prSet/>
      <dgm:spPr/>
      <dgm:t>
        <a:bodyPr/>
        <a:lstStyle/>
        <a:p>
          <a:endParaRPr lang="tr-TR"/>
        </a:p>
      </dgm:t>
    </dgm:pt>
    <dgm:pt modelId="{6A73E873-4115-41F4-954C-48F0A9D1F918}" type="sibTrans" cxnId="{219A3762-9C6D-47F2-873C-90BEC41E7A09}">
      <dgm:prSet/>
      <dgm:spPr/>
      <dgm:t>
        <a:bodyPr/>
        <a:lstStyle/>
        <a:p>
          <a:endParaRPr lang="tr-TR"/>
        </a:p>
      </dgm:t>
    </dgm:pt>
    <dgm:pt modelId="{D16E67B8-C700-4CBC-B22A-022EBE7E77C1}">
      <dgm:prSet/>
      <dgm:spPr/>
      <dgm:t>
        <a:bodyPr/>
        <a:lstStyle/>
        <a:p>
          <a:pPr rtl="0"/>
          <a:r>
            <a:rPr lang="tr-TR"/>
            <a:t>Merkez İrşad Ekipleri</a:t>
          </a:r>
        </a:p>
      </dgm:t>
    </dgm:pt>
    <dgm:pt modelId="{BB7CFF97-AD8C-4AC5-9D97-AEA4CFACDD51}" type="parTrans" cxnId="{B54A1B78-8AF0-4AC9-A659-B77E5EB2E245}">
      <dgm:prSet/>
      <dgm:spPr/>
      <dgm:t>
        <a:bodyPr/>
        <a:lstStyle/>
        <a:p>
          <a:endParaRPr lang="tr-TR"/>
        </a:p>
      </dgm:t>
    </dgm:pt>
    <dgm:pt modelId="{DDF9447F-E2C0-4970-804F-05A2A790E529}" type="sibTrans" cxnId="{B54A1B78-8AF0-4AC9-A659-B77E5EB2E245}">
      <dgm:prSet/>
      <dgm:spPr/>
      <dgm:t>
        <a:bodyPr/>
        <a:lstStyle/>
        <a:p>
          <a:endParaRPr lang="tr-TR"/>
        </a:p>
      </dgm:t>
    </dgm:pt>
    <dgm:pt modelId="{1DFDBE2C-54E0-42A6-A9FC-6593317E8952}">
      <dgm:prSet/>
      <dgm:spPr/>
      <dgm:t>
        <a:bodyPr/>
        <a:lstStyle/>
        <a:p>
          <a:pPr rtl="0"/>
          <a:r>
            <a:rPr lang="tr-TR"/>
            <a:t>Konferans, Panel ve Sempozyumlar</a:t>
          </a:r>
        </a:p>
      </dgm:t>
    </dgm:pt>
    <dgm:pt modelId="{A671B891-7521-4AA4-9718-F4A04A748974}" type="parTrans" cxnId="{BF84882E-9AEF-4C1C-9614-099098C8E8B5}">
      <dgm:prSet/>
      <dgm:spPr/>
      <dgm:t>
        <a:bodyPr/>
        <a:lstStyle/>
        <a:p>
          <a:endParaRPr lang="tr-TR"/>
        </a:p>
      </dgm:t>
    </dgm:pt>
    <dgm:pt modelId="{B49F0FAB-7AAA-4E36-B6DA-E0C091897132}" type="sibTrans" cxnId="{BF84882E-9AEF-4C1C-9614-099098C8E8B5}">
      <dgm:prSet/>
      <dgm:spPr/>
      <dgm:t>
        <a:bodyPr/>
        <a:lstStyle/>
        <a:p>
          <a:endParaRPr lang="tr-TR"/>
        </a:p>
      </dgm:t>
    </dgm:pt>
    <dgm:pt modelId="{B6AAA37D-C333-4AFD-BE7F-F0B52BD0292E}">
      <dgm:prSet/>
      <dgm:spPr/>
      <dgm:t>
        <a:bodyPr/>
        <a:lstStyle/>
        <a:p>
          <a:pPr rtl="0"/>
          <a:r>
            <a:rPr lang="tr-TR"/>
            <a:t>Kitle İletişim Araçları</a:t>
          </a:r>
        </a:p>
      </dgm:t>
    </dgm:pt>
    <dgm:pt modelId="{E0E2CCB4-822B-46B1-BA33-50A9717BE3D6}" type="parTrans" cxnId="{EF695137-8B11-491B-9B08-8F52DCECD2FE}">
      <dgm:prSet/>
      <dgm:spPr/>
      <dgm:t>
        <a:bodyPr/>
        <a:lstStyle/>
        <a:p>
          <a:endParaRPr lang="tr-TR"/>
        </a:p>
      </dgm:t>
    </dgm:pt>
    <dgm:pt modelId="{8BE4507E-D898-48DE-9E8B-B6E3ACEA6CA9}" type="sibTrans" cxnId="{EF695137-8B11-491B-9B08-8F52DCECD2FE}">
      <dgm:prSet/>
      <dgm:spPr/>
      <dgm:t>
        <a:bodyPr/>
        <a:lstStyle/>
        <a:p>
          <a:endParaRPr lang="tr-TR"/>
        </a:p>
      </dgm:t>
    </dgm:pt>
    <dgm:pt modelId="{98355713-3219-4B9D-8D47-8777E3AEFB00}" type="pres">
      <dgm:prSet presAssocID="{1140C3ED-054E-4E71-8517-1825F464319E}" presName="Name0" presStyleCnt="0">
        <dgm:presLayoutVars>
          <dgm:dir/>
          <dgm:resizeHandles val="exact"/>
        </dgm:presLayoutVars>
      </dgm:prSet>
      <dgm:spPr/>
      <dgm:t>
        <a:bodyPr/>
        <a:lstStyle/>
        <a:p>
          <a:endParaRPr lang="tr-TR"/>
        </a:p>
      </dgm:t>
    </dgm:pt>
    <dgm:pt modelId="{278E9337-A4EB-4A1E-9E2E-A70201738CD7}" type="pres">
      <dgm:prSet presAssocID="{62EC175B-1A10-4E5E-B20E-03971AB133B7}" presName="composite" presStyleCnt="0"/>
      <dgm:spPr/>
    </dgm:pt>
    <dgm:pt modelId="{64A155B4-57A4-4411-A565-739872BE74CC}" type="pres">
      <dgm:prSet presAssocID="{62EC175B-1A10-4E5E-B20E-03971AB133B7}" presName="rect1" presStyleLbl="trAlignAcc1" presStyleIdx="0" presStyleCnt="6">
        <dgm:presLayoutVars>
          <dgm:bulletEnabled val="1"/>
        </dgm:presLayoutVars>
      </dgm:prSet>
      <dgm:spPr/>
      <dgm:t>
        <a:bodyPr/>
        <a:lstStyle/>
        <a:p>
          <a:endParaRPr lang="tr-TR"/>
        </a:p>
      </dgm:t>
    </dgm:pt>
    <dgm:pt modelId="{8B79FAD0-347B-43C5-937F-CFC55EDA3AA0}" type="pres">
      <dgm:prSet presAssocID="{62EC175B-1A10-4E5E-B20E-03971AB133B7}" presName="rect2" presStyleLbl="fgImgPlace1" presStyleIdx="0" presStyleCnt="6"/>
      <dgm:spPr>
        <a:blipFill>
          <a:blip xmlns:r="http://schemas.openxmlformats.org/officeDocument/2006/relationships" r:embed="rId1">
            <a:extLst>
              <a:ext uri="{28A0092B-C50C-407E-A947-70E740481C1C}">
                <a14:useLocalDpi xmlns:a14="http://schemas.microsoft.com/office/drawing/2010/main" val="0"/>
              </a:ext>
            </a:extLst>
          </a:blip>
          <a:srcRect/>
          <a:stretch>
            <a:fillRect l="-94000" r="-94000"/>
          </a:stretch>
        </a:blipFill>
      </dgm:spPr>
      <dgm:t>
        <a:bodyPr/>
        <a:lstStyle/>
        <a:p>
          <a:endParaRPr lang="tr-TR"/>
        </a:p>
      </dgm:t>
    </dgm:pt>
    <dgm:pt modelId="{8B7F7859-509D-498E-9D54-A6CAD8D278A3}" type="pres">
      <dgm:prSet presAssocID="{99875995-32C0-4720-B622-C8D1C19E90E9}" presName="sibTrans" presStyleCnt="0"/>
      <dgm:spPr/>
    </dgm:pt>
    <dgm:pt modelId="{77A2B88A-E99C-4852-9E17-2E4CB1044865}" type="pres">
      <dgm:prSet presAssocID="{63E42A50-95E4-4D35-91F5-0CE8D68B79F3}" presName="composite" presStyleCnt="0"/>
      <dgm:spPr/>
    </dgm:pt>
    <dgm:pt modelId="{CB2F40EA-46C5-4644-9F8A-D8EF9CA4175D}" type="pres">
      <dgm:prSet presAssocID="{63E42A50-95E4-4D35-91F5-0CE8D68B79F3}" presName="rect1" presStyleLbl="trAlignAcc1" presStyleIdx="1" presStyleCnt="6">
        <dgm:presLayoutVars>
          <dgm:bulletEnabled val="1"/>
        </dgm:presLayoutVars>
      </dgm:prSet>
      <dgm:spPr/>
      <dgm:t>
        <a:bodyPr/>
        <a:lstStyle/>
        <a:p>
          <a:endParaRPr lang="tr-TR"/>
        </a:p>
      </dgm:t>
    </dgm:pt>
    <dgm:pt modelId="{44315F2F-BA4F-408B-BEAC-4815B26F2C8D}" type="pres">
      <dgm:prSet presAssocID="{63E42A50-95E4-4D35-91F5-0CE8D68B79F3}" presName="rect2" presStyleLbl="fgImgPlace1" presStyleIdx="1" presStyleCnt="6" custScaleX="95626" custScaleY="95107"/>
      <dgm:spPr>
        <a:blipFill>
          <a:blip xmlns:r="http://schemas.openxmlformats.org/officeDocument/2006/relationships" r:embed="rId2">
            <a:extLst>
              <a:ext uri="{28A0092B-C50C-407E-A947-70E740481C1C}">
                <a14:useLocalDpi xmlns:a14="http://schemas.microsoft.com/office/drawing/2010/main" val="0"/>
              </a:ext>
            </a:extLst>
          </a:blip>
          <a:srcRect/>
          <a:stretch>
            <a:fillRect l="-83000" r="-83000"/>
          </a:stretch>
        </a:blipFill>
      </dgm:spPr>
    </dgm:pt>
    <dgm:pt modelId="{184DC6C2-0621-42E4-8511-D8D477C6F8E0}" type="pres">
      <dgm:prSet presAssocID="{B07D57D1-621C-43C9-AFB9-BFA6C3DCDC1C}" presName="sibTrans" presStyleCnt="0"/>
      <dgm:spPr/>
    </dgm:pt>
    <dgm:pt modelId="{B62B5BBB-DB1E-40D1-9AF6-9BC371C889D3}" type="pres">
      <dgm:prSet presAssocID="{449A83B7-78A0-4FC8-A478-7480C8EE89B6}" presName="composite" presStyleCnt="0"/>
      <dgm:spPr/>
    </dgm:pt>
    <dgm:pt modelId="{BF97BE0D-A542-4C68-A2EA-E328E71346D5}" type="pres">
      <dgm:prSet presAssocID="{449A83B7-78A0-4FC8-A478-7480C8EE89B6}" presName="rect1" presStyleLbl="trAlignAcc1" presStyleIdx="2" presStyleCnt="6">
        <dgm:presLayoutVars>
          <dgm:bulletEnabled val="1"/>
        </dgm:presLayoutVars>
      </dgm:prSet>
      <dgm:spPr/>
      <dgm:t>
        <a:bodyPr/>
        <a:lstStyle/>
        <a:p>
          <a:endParaRPr lang="tr-TR"/>
        </a:p>
      </dgm:t>
    </dgm:pt>
    <dgm:pt modelId="{BBB29D96-A574-4B5A-AD0C-EB80AD189DD7}" type="pres">
      <dgm:prSet presAssocID="{449A83B7-78A0-4FC8-A478-7480C8EE89B6}" presName="rect2" presStyleLbl="fgImgPlace1" presStyleIdx="2" presStyleCnt="6"/>
      <dgm:spPr>
        <a:blipFill>
          <a:blip xmlns:r="http://schemas.openxmlformats.org/officeDocument/2006/relationships" r:embed="rId3">
            <a:extLst>
              <a:ext uri="{28A0092B-C50C-407E-A947-70E740481C1C}">
                <a14:useLocalDpi xmlns:a14="http://schemas.microsoft.com/office/drawing/2010/main" val="0"/>
              </a:ext>
            </a:extLst>
          </a:blip>
          <a:srcRect/>
          <a:stretch>
            <a:fillRect l="-84000" r="-84000"/>
          </a:stretch>
        </a:blipFill>
      </dgm:spPr>
      <dgm:t>
        <a:bodyPr/>
        <a:lstStyle/>
        <a:p>
          <a:endParaRPr lang="tr-TR"/>
        </a:p>
      </dgm:t>
    </dgm:pt>
    <dgm:pt modelId="{0EA4BB61-4EE2-4443-940D-6683F43B9BE7}" type="pres">
      <dgm:prSet presAssocID="{6A73E873-4115-41F4-954C-48F0A9D1F918}" presName="sibTrans" presStyleCnt="0"/>
      <dgm:spPr/>
    </dgm:pt>
    <dgm:pt modelId="{F949FD7F-2130-479E-8F6B-EE0D697CD7E5}" type="pres">
      <dgm:prSet presAssocID="{D16E67B8-C700-4CBC-B22A-022EBE7E77C1}" presName="composite" presStyleCnt="0"/>
      <dgm:spPr/>
    </dgm:pt>
    <dgm:pt modelId="{838D7AA2-47DB-4F90-A746-814F218623C7}" type="pres">
      <dgm:prSet presAssocID="{D16E67B8-C700-4CBC-B22A-022EBE7E77C1}" presName="rect1" presStyleLbl="trAlignAcc1" presStyleIdx="3" presStyleCnt="6">
        <dgm:presLayoutVars>
          <dgm:bulletEnabled val="1"/>
        </dgm:presLayoutVars>
      </dgm:prSet>
      <dgm:spPr/>
      <dgm:t>
        <a:bodyPr/>
        <a:lstStyle/>
        <a:p>
          <a:endParaRPr lang="tr-TR"/>
        </a:p>
      </dgm:t>
    </dgm:pt>
    <dgm:pt modelId="{22BD918A-DCED-4881-AFCF-5DA169F6D110}" type="pres">
      <dgm:prSet presAssocID="{D16E67B8-C700-4CBC-B22A-022EBE7E77C1}" presName="rect2" presStyleLbl="fgImgPlace1" presStyleIdx="3" presStyleCnt="6"/>
      <dgm:spPr>
        <a:blipFill>
          <a:blip xmlns:r="http://schemas.openxmlformats.org/officeDocument/2006/relationships" r:embed="rId4">
            <a:extLst>
              <a:ext uri="{28A0092B-C50C-407E-A947-70E740481C1C}">
                <a14:useLocalDpi xmlns:a14="http://schemas.microsoft.com/office/drawing/2010/main" val="0"/>
              </a:ext>
            </a:extLst>
          </a:blip>
          <a:srcRect/>
          <a:stretch>
            <a:fillRect l="-83000" r="-83000"/>
          </a:stretch>
        </a:blipFill>
      </dgm:spPr>
      <dgm:t>
        <a:bodyPr/>
        <a:lstStyle/>
        <a:p>
          <a:endParaRPr lang="tr-TR"/>
        </a:p>
      </dgm:t>
    </dgm:pt>
    <dgm:pt modelId="{9FA8DEA7-5F73-4315-87E8-F606721FC81A}" type="pres">
      <dgm:prSet presAssocID="{DDF9447F-E2C0-4970-804F-05A2A790E529}" presName="sibTrans" presStyleCnt="0"/>
      <dgm:spPr/>
    </dgm:pt>
    <dgm:pt modelId="{17F4A325-34F3-4F9E-A39C-5810EC14A397}" type="pres">
      <dgm:prSet presAssocID="{1DFDBE2C-54E0-42A6-A9FC-6593317E8952}" presName="composite" presStyleCnt="0"/>
      <dgm:spPr/>
    </dgm:pt>
    <dgm:pt modelId="{AB9131A2-4693-45DA-B18A-D83CD7DD2F30}" type="pres">
      <dgm:prSet presAssocID="{1DFDBE2C-54E0-42A6-A9FC-6593317E8952}" presName="rect1" presStyleLbl="trAlignAcc1" presStyleIdx="4" presStyleCnt="6">
        <dgm:presLayoutVars>
          <dgm:bulletEnabled val="1"/>
        </dgm:presLayoutVars>
      </dgm:prSet>
      <dgm:spPr/>
      <dgm:t>
        <a:bodyPr/>
        <a:lstStyle/>
        <a:p>
          <a:endParaRPr lang="tr-TR"/>
        </a:p>
      </dgm:t>
    </dgm:pt>
    <dgm:pt modelId="{5C740FDB-2095-4558-9699-BA9C8EF42056}" type="pres">
      <dgm:prSet presAssocID="{1DFDBE2C-54E0-42A6-A9FC-6593317E8952}" presName="rect2" presStyleLbl="fgImgPlace1" presStyleIdx="4" presStyleCnt="6"/>
      <dgm:spPr>
        <a:blipFill>
          <a:blip xmlns:r="http://schemas.openxmlformats.org/officeDocument/2006/relationships" r:embed="rId5" cstate="print">
            <a:extLst>
              <a:ext uri="{28A0092B-C50C-407E-A947-70E740481C1C}">
                <a14:useLocalDpi xmlns:a14="http://schemas.microsoft.com/office/drawing/2010/main" val="0"/>
              </a:ext>
            </a:extLst>
          </a:blip>
          <a:srcRect/>
          <a:stretch>
            <a:fillRect l="-63000" r="-63000"/>
          </a:stretch>
        </a:blipFill>
      </dgm:spPr>
    </dgm:pt>
    <dgm:pt modelId="{17E7FB07-35AE-46FF-82AC-D1AF86AA6EBB}" type="pres">
      <dgm:prSet presAssocID="{B49F0FAB-7AAA-4E36-B6DA-E0C091897132}" presName="sibTrans" presStyleCnt="0"/>
      <dgm:spPr/>
    </dgm:pt>
    <dgm:pt modelId="{4A6CEF84-39C0-4786-A7BF-1EC4FC8E39E9}" type="pres">
      <dgm:prSet presAssocID="{B6AAA37D-C333-4AFD-BE7F-F0B52BD0292E}" presName="composite" presStyleCnt="0"/>
      <dgm:spPr/>
    </dgm:pt>
    <dgm:pt modelId="{D8E27078-0783-4636-9AFF-011C02186834}" type="pres">
      <dgm:prSet presAssocID="{B6AAA37D-C333-4AFD-BE7F-F0B52BD0292E}" presName="rect1" presStyleLbl="trAlignAcc1" presStyleIdx="5" presStyleCnt="6">
        <dgm:presLayoutVars>
          <dgm:bulletEnabled val="1"/>
        </dgm:presLayoutVars>
      </dgm:prSet>
      <dgm:spPr/>
      <dgm:t>
        <a:bodyPr/>
        <a:lstStyle/>
        <a:p>
          <a:endParaRPr lang="tr-TR"/>
        </a:p>
      </dgm:t>
    </dgm:pt>
    <dgm:pt modelId="{43DC3DC7-F5AC-4A92-9E79-A954C3904120}" type="pres">
      <dgm:prSet presAssocID="{B6AAA37D-C333-4AFD-BE7F-F0B52BD0292E}" presName="rect2" presStyleLbl="fgImgPlace1" presStyleIdx="5" presStyleCnt="6"/>
      <dgm:spPr>
        <a:blipFill>
          <a:blip xmlns:r="http://schemas.openxmlformats.org/officeDocument/2006/relationships" r:embed="rId6">
            <a:extLst>
              <a:ext uri="{28A0092B-C50C-407E-A947-70E740481C1C}">
                <a14:useLocalDpi xmlns:a14="http://schemas.microsoft.com/office/drawing/2010/main" val="0"/>
              </a:ext>
            </a:extLst>
          </a:blip>
          <a:srcRect/>
          <a:stretch>
            <a:fillRect l="-53000" r="-53000"/>
          </a:stretch>
        </a:blipFill>
      </dgm:spPr>
    </dgm:pt>
  </dgm:ptLst>
  <dgm:cxnLst>
    <dgm:cxn modelId="{B564A889-D02F-45F3-87BF-76AE7F1F8CA4}" type="presOf" srcId="{62EC175B-1A10-4E5E-B20E-03971AB133B7}" destId="{64A155B4-57A4-4411-A565-739872BE74CC}" srcOrd="0" destOrd="0" presId="urn:microsoft.com/office/officeart/2008/layout/PictureStrips"/>
    <dgm:cxn modelId="{0D4C7E0F-470A-4F07-9789-103BBC9F8872}" srcId="{1140C3ED-054E-4E71-8517-1825F464319E}" destId="{62EC175B-1A10-4E5E-B20E-03971AB133B7}" srcOrd="0" destOrd="0" parTransId="{314B5518-C06E-4A7E-B1B5-4A2A666E0823}" sibTransId="{99875995-32C0-4720-B622-C8D1C19E90E9}"/>
    <dgm:cxn modelId="{866BC237-CDAA-47E0-A2FA-D4E155E95C3D}" type="presOf" srcId="{B6AAA37D-C333-4AFD-BE7F-F0B52BD0292E}" destId="{D8E27078-0783-4636-9AFF-011C02186834}" srcOrd="0" destOrd="0" presId="urn:microsoft.com/office/officeart/2008/layout/PictureStrips"/>
    <dgm:cxn modelId="{BF84882E-9AEF-4C1C-9614-099098C8E8B5}" srcId="{1140C3ED-054E-4E71-8517-1825F464319E}" destId="{1DFDBE2C-54E0-42A6-A9FC-6593317E8952}" srcOrd="4" destOrd="0" parTransId="{A671B891-7521-4AA4-9718-F4A04A748974}" sibTransId="{B49F0FAB-7AAA-4E36-B6DA-E0C091897132}"/>
    <dgm:cxn modelId="{F8AE34AC-09B8-49FB-BAB2-14164428C744}" type="presOf" srcId="{D16E67B8-C700-4CBC-B22A-022EBE7E77C1}" destId="{838D7AA2-47DB-4F90-A746-814F218623C7}" srcOrd="0" destOrd="0" presId="urn:microsoft.com/office/officeart/2008/layout/PictureStrips"/>
    <dgm:cxn modelId="{C69EA1B7-D2C4-49DE-B8F9-204E7E88DF28}" type="presOf" srcId="{63E42A50-95E4-4D35-91F5-0CE8D68B79F3}" destId="{CB2F40EA-46C5-4644-9F8A-D8EF9CA4175D}" srcOrd="0" destOrd="0" presId="urn:microsoft.com/office/officeart/2008/layout/PictureStrips"/>
    <dgm:cxn modelId="{B54A1B78-8AF0-4AC9-A659-B77E5EB2E245}" srcId="{1140C3ED-054E-4E71-8517-1825F464319E}" destId="{D16E67B8-C700-4CBC-B22A-022EBE7E77C1}" srcOrd="3" destOrd="0" parTransId="{BB7CFF97-AD8C-4AC5-9D97-AEA4CFACDD51}" sibTransId="{DDF9447F-E2C0-4970-804F-05A2A790E529}"/>
    <dgm:cxn modelId="{2CE09353-000C-49ED-8E38-AFF1043E22E6}" type="presOf" srcId="{449A83B7-78A0-4FC8-A478-7480C8EE89B6}" destId="{BF97BE0D-A542-4C68-A2EA-E328E71346D5}" srcOrd="0" destOrd="0" presId="urn:microsoft.com/office/officeart/2008/layout/PictureStrips"/>
    <dgm:cxn modelId="{EF695137-8B11-491B-9B08-8F52DCECD2FE}" srcId="{1140C3ED-054E-4E71-8517-1825F464319E}" destId="{B6AAA37D-C333-4AFD-BE7F-F0B52BD0292E}" srcOrd="5" destOrd="0" parTransId="{E0E2CCB4-822B-46B1-BA33-50A9717BE3D6}" sibTransId="{8BE4507E-D898-48DE-9E8B-B6E3ACEA6CA9}"/>
    <dgm:cxn modelId="{171A41F8-B1FE-49B1-AFB3-2B68E149C60B}" type="presOf" srcId="{1DFDBE2C-54E0-42A6-A9FC-6593317E8952}" destId="{AB9131A2-4693-45DA-B18A-D83CD7DD2F30}" srcOrd="0" destOrd="0" presId="urn:microsoft.com/office/officeart/2008/layout/PictureStrips"/>
    <dgm:cxn modelId="{3933014D-6B55-432C-976B-271454A5C7E5}" srcId="{1140C3ED-054E-4E71-8517-1825F464319E}" destId="{63E42A50-95E4-4D35-91F5-0CE8D68B79F3}" srcOrd="1" destOrd="0" parTransId="{F50347FF-5F4E-498A-A0A4-255BA7AEF60B}" sibTransId="{B07D57D1-621C-43C9-AFB9-BFA6C3DCDC1C}"/>
    <dgm:cxn modelId="{219A3762-9C6D-47F2-873C-90BEC41E7A09}" srcId="{1140C3ED-054E-4E71-8517-1825F464319E}" destId="{449A83B7-78A0-4FC8-A478-7480C8EE89B6}" srcOrd="2" destOrd="0" parTransId="{E0BE47F9-68FD-499F-B04F-4B1E19E4EB28}" sibTransId="{6A73E873-4115-41F4-954C-48F0A9D1F918}"/>
    <dgm:cxn modelId="{005A2287-9957-4192-A187-F8CEE03476FE}" type="presOf" srcId="{1140C3ED-054E-4E71-8517-1825F464319E}" destId="{98355713-3219-4B9D-8D47-8777E3AEFB00}" srcOrd="0" destOrd="0" presId="urn:microsoft.com/office/officeart/2008/layout/PictureStrips"/>
    <dgm:cxn modelId="{F1312205-17FA-44EF-9607-D1A7CB06401A}" type="presParOf" srcId="{98355713-3219-4B9D-8D47-8777E3AEFB00}" destId="{278E9337-A4EB-4A1E-9E2E-A70201738CD7}" srcOrd="0" destOrd="0" presId="urn:microsoft.com/office/officeart/2008/layout/PictureStrips"/>
    <dgm:cxn modelId="{46C08FF6-F698-45B8-AB94-AC4EBB9B49D8}" type="presParOf" srcId="{278E9337-A4EB-4A1E-9E2E-A70201738CD7}" destId="{64A155B4-57A4-4411-A565-739872BE74CC}" srcOrd="0" destOrd="0" presId="urn:microsoft.com/office/officeart/2008/layout/PictureStrips"/>
    <dgm:cxn modelId="{9C326FD3-BE69-42B8-B113-819D3ECD16ED}" type="presParOf" srcId="{278E9337-A4EB-4A1E-9E2E-A70201738CD7}" destId="{8B79FAD0-347B-43C5-937F-CFC55EDA3AA0}" srcOrd="1" destOrd="0" presId="urn:microsoft.com/office/officeart/2008/layout/PictureStrips"/>
    <dgm:cxn modelId="{5898C234-B230-4869-853E-A0F1A4C13C62}" type="presParOf" srcId="{98355713-3219-4B9D-8D47-8777E3AEFB00}" destId="{8B7F7859-509D-498E-9D54-A6CAD8D278A3}" srcOrd="1" destOrd="0" presId="urn:microsoft.com/office/officeart/2008/layout/PictureStrips"/>
    <dgm:cxn modelId="{DC3DD7D7-BBB8-4005-954A-7E150A69C9E9}" type="presParOf" srcId="{98355713-3219-4B9D-8D47-8777E3AEFB00}" destId="{77A2B88A-E99C-4852-9E17-2E4CB1044865}" srcOrd="2" destOrd="0" presId="urn:microsoft.com/office/officeart/2008/layout/PictureStrips"/>
    <dgm:cxn modelId="{97CB7097-2314-413B-AA1F-E2D5114D23C6}" type="presParOf" srcId="{77A2B88A-E99C-4852-9E17-2E4CB1044865}" destId="{CB2F40EA-46C5-4644-9F8A-D8EF9CA4175D}" srcOrd="0" destOrd="0" presId="urn:microsoft.com/office/officeart/2008/layout/PictureStrips"/>
    <dgm:cxn modelId="{E0D6FA37-1ADF-4E4C-9013-060A32C3B702}" type="presParOf" srcId="{77A2B88A-E99C-4852-9E17-2E4CB1044865}" destId="{44315F2F-BA4F-408B-BEAC-4815B26F2C8D}" srcOrd="1" destOrd="0" presId="urn:microsoft.com/office/officeart/2008/layout/PictureStrips"/>
    <dgm:cxn modelId="{5E25CBEE-C1B6-4B38-B528-C271CF84C1E9}" type="presParOf" srcId="{98355713-3219-4B9D-8D47-8777E3AEFB00}" destId="{184DC6C2-0621-42E4-8511-D8D477C6F8E0}" srcOrd="3" destOrd="0" presId="urn:microsoft.com/office/officeart/2008/layout/PictureStrips"/>
    <dgm:cxn modelId="{C1486AA1-24DA-49A1-92EC-1B7CE651E236}" type="presParOf" srcId="{98355713-3219-4B9D-8D47-8777E3AEFB00}" destId="{B62B5BBB-DB1E-40D1-9AF6-9BC371C889D3}" srcOrd="4" destOrd="0" presId="urn:microsoft.com/office/officeart/2008/layout/PictureStrips"/>
    <dgm:cxn modelId="{6B197907-57A4-4261-B369-829EC644178C}" type="presParOf" srcId="{B62B5BBB-DB1E-40D1-9AF6-9BC371C889D3}" destId="{BF97BE0D-A542-4C68-A2EA-E328E71346D5}" srcOrd="0" destOrd="0" presId="urn:microsoft.com/office/officeart/2008/layout/PictureStrips"/>
    <dgm:cxn modelId="{73D2F02F-96B4-4632-9567-CC4279D8FA3C}" type="presParOf" srcId="{B62B5BBB-DB1E-40D1-9AF6-9BC371C889D3}" destId="{BBB29D96-A574-4B5A-AD0C-EB80AD189DD7}" srcOrd="1" destOrd="0" presId="urn:microsoft.com/office/officeart/2008/layout/PictureStrips"/>
    <dgm:cxn modelId="{AF0B5874-E4AA-4685-96CC-FD5F0E8551D1}" type="presParOf" srcId="{98355713-3219-4B9D-8D47-8777E3AEFB00}" destId="{0EA4BB61-4EE2-4443-940D-6683F43B9BE7}" srcOrd="5" destOrd="0" presId="urn:microsoft.com/office/officeart/2008/layout/PictureStrips"/>
    <dgm:cxn modelId="{53A99F0B-9EF2-4B8F-BA54-17B9B5A7C12D}" type="presParOf" srcId="{98355713-3219-4B9D-8D47-8777E3AEFB00}" destId="{F949FD7F-2130-479E-8F6B-EE0D697CD7E5}" srcOrd="6" destOrd="0" presId="urn:microsoft.com/office/officeart/2008/layout/PictureStrips"/>
    <dgm:cxn modelId="{8BB6A21E-7C6F-4BFA-80D3-D8649F9FC354}" type="presParOf" srcId="{F949FD7F-2130-479E-8F6B-EE0D697CD7E5}" destId="{838D7AA2-47DB-4F90-A746-814F218623C7}" srcOrd="0" destOrd="0" presId="urn:microsoft.com/office/officeart/2008/layout/PictureStrips"/>
    <dgm:cxn modelId="{52DBBA5C-5AB6-4C54-9756-BECF7C75023B}" type="presParOf" srcId="{F949FD7F-2130-479E-8F6B-EE0D697CD7E5}" destId="{22BD918A-DCED-4881-AFCF-5DA169F6D110}" srcOrd="1" destOrd="0" presId="urn:microsoft.com/office/officeart/2008/layout/PictureStrips"/>
    <dgm:cxn modelId="{FC346E64-35F4-435A-8058-4C8D3E83F095}" type="presParOf" srcId="{98355713-3219-4B9D-8D47-8777E3AEFB00}" destId="{9FA8DEA7-5F73-4315-87E8-F606721FC81A}" srcOrd="7" destOrd="0" presId="urn:microsoft.com/office/officeart/2008/layout/PictureStrips"/>
    <dgm:cxn modelId="{C8FEF38E-1CA5-4D78-A331-7EA2D6CB1CE1}" type="presParOf" srcId="{98355713-3219-4B9D-8D47-8777E3AEFB00}" destId="{17F4A325-34F3-4F9E-A39C-5810EC14A397}" srcOrd="8" destOrd="0" presId="urn:microsoft.com/office/officeart/2008/layout/PictureStrips"/>
    <dgm:cxn modelId="{57233CEB-9963-4755-83AF-34EDFBA6C2CD}" type="presParOf" srcId="{17F4A325-34F3-4F9E-A39C-5810EC14A397}" destId="{AB9131A2-4693-45DA-B18A-D83CD7DD2F30}" srcOrd="0" destOrd="0" presId="urn:microsoft.com/office/officeart/2008/layout/PictureStrips"/>
    <dgm:cxn modelId="{8F01B875-C0B8-4E53-9B01-59617A4A715A}" type="presParOf" srcId="{17F4A325-34F3-4F9E-A39C-5810EC14A397}" destId="{5C740FDB-2095-4558-9699-BA9C8EF42056}" srcOrd="1" destOrd="0" presId="urn:microsoft.com/office/officeart/2008/layout/PictureStrips"/>
    <dgm:cxn modelId="{523359FD-FC1A-42FE-A17B-AA7DC4DE5028}" type="presParOf" srcId="{98355713-3219-4B9D-8D47-8777E3AEFB00}" destId="{17E7FB07-35AE-46FF-82AC-D1AF86AA6EBB}" srcOrd="9" destOrd="0" presId="urn:microsoft.com/office/officeart/2008/layout/PictureStrips"/>
    <dgm:cxn modelId="{1E7A8208-6082-401A-99FA-E54574EAAC32}" type="presParOf" srcId="{98355713-3219-4B9D-8D47-8777E3AEFB00}" destId="{4A6CEF84-39C0-4786-A7BF-1EC4FC8E39E9}" srcOrd="10" destOrd="0" presId="urn:microsoft.com/office/officeart/2008/layout/PictureStrips"/>
    <dgm:cxn modelId="{62BEA36A-DD84-4C99-B075-B3FDDAF448AB}" type="presParOf" srcId="{4A6CEF84-39C0-4786-A7BF-1EC4FC8E39E9}" destId="{D8E27078-0783-4636-9AFF-011C02186834}" srcOrd="0" destOrd="0" presId="urn:microsoft.com/office/officeart/2008/layout/PictureStrips"/>
    <dgm:cxn modelId="{12FAB228-33BA-4DA9-BE44-A3062CB83791}" type="presParOf" srcId="{4A6CEF84-39C0-4786-A7BF-1EC4FC8E39E9}" destId="{43DC3DC7-F5AC-4A92-9E79-A954C3904120}"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20242D5-E79E-43B6-9BC7-C9CE00D61024}" type="doc">
      <dgm:prSet loTypeId="urn:microsoft.com/office/officeart/2008/layout/HalfCircleOrganizationChart" loCatId="hierarchy" qsTypeId="urn:microsoft.com/office/officeart/2005/8/quickstyle/3d4" qsCatId="3D" csTypeId="urn:microsoft.com/office/officeart/2005/8/colors/accent2_1" csCatId="accent2"/>
      <dgm:spPr/>
      <dgm:t>
        <a:bodyPr/>
        <a:lstStyle/>
        <a:p>
          <a:endParaRPr lang="tr-TR"/>
        </a:p>
      </dgm:t>
    </dgm:pt>
    <dgm:pt modelId="{3DE1E25C-8DF9-4D24-AF0F-243FC2AFD9AA}">
      <dgm:prSet/>
      <dgm:spPr/>
      <dgm:t>
        <a:bodyPr/>
        <a:lstStyle/>
        <a:p>
          <a:pPr rtl="0"/>
          <a:r>
            <a:rPr lang="tr-TR" dirty="0"/>
            <a:t>Yetişkin din eğitimi yöntemleri:</a:t>
          </a:r>
        </a:p>
      </dgm:t>
    </dgm:pt>
    <dgm:pt modelId="{4B567D10-F323-4A39-A3A1-4A6A5C58CC66}" type="parTrans" cxnId="{525EBB75-A5BA-4647-8A62-455BA3238F32}">
      <dgm:prSet/>
      <dgm:spPr/>
      <dgm:t>
        <a:bodyPr/>
        <a:lstStyle/>
        <a:p>
          <a:endParaRPr lang="tr-TR"/>
        </a:p>
      </dgm:t>
    </dgm:pt>
    <dgm:pt modelId="{7942C6C1-A25E-4624-914F-BC2101CEFC35}" type="sibTrans" cxnId="{525EBB75-A5BA-4647-8A62-455BA3238F32}">
      <dgm:prSet/>
      <dgm:spPr/>
      <dgm:t>
        <a:bodyPr/>
        <a:lstStyle/>
        <a:p>
          <a:endParaRPr lang="tr-TR"/>
        </a:p>
      </dgm:t>
    </dgm:pt>
    <dgm:pt modelId="{5B3A7B10-F922-42C1-AC22-75EA77A575C5}">
      <dgm:prSet/>
      <dgm:spPr/>
      <dgm:t>
        <a:bodyPr/>
        <a:lstStyle/>
        <a:p>
          <a:pPr rtl="0"/>
          <a:r>
            <a:rPr lang="tr-TR"/>
            <a:t>Yetişkine yönelik ve onun yaşadığı çevreye uygun olmalı,</a:t>
          </a:r>
        </a:p>
      </dgm:t>
    </dgm:pt>
    <dgm:pt modelId="{4060270E-32E5-4991-A754-E4FAD67D87D8}" type="parTrans" cxnId="{1CD982EC-266F-4269-9EA7-E27D44377D8E}">
      <dgm:prSet/>
      <dgm:spPr/>
      <dgm:t>
        <a:bodyPr/>
        <a:lstStyle/>
        <a:p>
          <a:endParaRPr lang="tr-TR"/>
        </a:p>
      </dgm:t>
    </dgm:pt>
    <dgm:pt modelId="{C7113F64-42A7-4FFD-BC7A-048F0C8D266B}" type="sibTrans" cxnId="{1CD982EC-266F-4269-9EA7-E27D44377D8E}">
      <dgm:prSet/>
      <dgm:spPr/>
      <dgm:t>
        <a:bodyPr/>
        <a:lstStyle/>
        <a:p>
          <a:endParaRPr lang="tr-TR"/>
        </a:p>
      </dgm:t>
    </dgm:pt>
    <dgm:pt modelId="{92197F1B-3FF7-4773-948B-2C92A69B55B7}">
      <dgm:prSet/>
      <dgm:spPr/>
      <dgm:t>
        <a:bodyPr/>
        <a:lstStyle/>
        <a:p>
          <a:pPr rtl="0"/>
          <a:r>
            <a:rPr lang="tr-TR"/>
            <a:t>Yetişkinin öğrenmeyi öğrenmesine yardım etmeli,</a:t>
          </a:r>
        </a:p>
      </dgm:t>
    </dgm:pt>
    <dgm:pt modelId="{6DE02DC7-58B0-4E99-9954-CCB9DEB0DA78}" type="parTrans" cxnId="{06B021CA-38E8-4386-B4CA-651C479B576F}">
      <dgm:prSet/>
      <dgm:spPr/>
      <dgm:t>
        <a:bodyPr/>
        <a:lstStyle/>
        <a:p>
          <a:endParaRPr lang="tr-TR"/>
        </a:p>
      </dgm:t>
    </dgm:pt>
    <dgm:pt modelId="{23F3A346-7521-419B-90A9-B93FEE85D1C7}" type="sibTrans" cxnId="{06B021CA-38E8-4386-B4CA-651C479B576F}">
      <dgm:prSet/>
      <dgm:spPr/>
      <dgm:t>
        <a:bodyPr/>
        <a:lstStyle/>
        <a:p>
          <a:endParaRPr lang="tr-TR"/>
        </a:p>
      </dgm:t>
    </dgm:pt>
    <dgm:pt modelId="{C0D5D3B3-6622-4BF5-83F2-10711F07453B}">
      <dgm:prSet/>
      <dgm:spPr/>
      <dgm:t>
        <a:bodyPr/>
        <a:lstStyle/>
        <a:p>
          <a:pPr rtl="0"/>
          <a:r>
            <a:rPr lang="tr-TR"/>
            <a:t>Grup yöntemlerini ağırlıklı olarak kullanmalıdır.</a:t>
          </a:r>
        </a:p>
      </dgm:t>
    </dgm:pt>
    <dgm:pt modelId="{03F83CFA-B265-48BF-93B7-B02014A70C0A}" type="parTrans" cxnId="{6B5E9CC1-F540-4495-B053-9F30D6425BB3}">
      <dgm:prSet/>
      <dgm:spPr/>
      <dgm:t>
        <a:bodyPr/>
        <a:lstStyle/>
        <a:p>
          <a:endParaRPr lang="tr-TR"/>
        </a:p>
      </dgm:t>
    </dgm:pt>
    <dgm:pt modelId="{4D6AE3D7-37E9-4307-8699-46CFA5774A71}" type="sibTrans" cxnId="{6B5E9CC1-F540-4495-B053-9F30D6425BB3}">
      <dgm:prSet/>
      <dgm:spPr/>
      <dgm:t>
        <a:bodyPr/>
        <a:lstStyle/>
        <a:p>
          <a:endParaRPr lang="tr-TR"/>
        </a:p>
      </dgm:t>
    </dgm:pt>
    <dgm:pt modelId="{DE05249C-B4D9-4DBF-8C7F-E88DD67C56BF}" type="pres">
      <dgm:prSet presAssocID="{620242D5-E79E-43B6-9BC7-C9CE00D61024}" presName="Name0" presStyleCnt="0">
        <dgm:presLayoutVars>
          <dgm:orgChart val="1"/>
          <dgm:chPref val="1"/>
          <dgm:dir/>
          <dgm:animOne val="branch"/>
          <dgm:animLvl val="lvl"/>
          <dgm:resizeHandles/>
        </dgm:presLayoutVars>
      </dgm:prSet>
      <dgm:spPr/>
      <dgm:t>
        <a:bodyPr/>
        <a:lstStyle/>
        <a:p>
          <a:endParaRPr lang="tr-TR"/>
        </a:p>
      </dgm:t>
    </dgm:pt>
    <dgm:pt modelId="{0991F8DA-E2D6-4B88-853C-1AE5387AE5D7}" type="pres">
      <dgm:prSet presAssocID="{3DE1E25C-8DF9-4D24-AF0F-243FC2AFD9AA}" presName="hierRoot1" presStyleCnt="0">
        <dgm:presLayoutVars>
          <dgm:hierBranch val="init"/>
        </dgm:presLayoutVars>
      </dgm:prSet>
      <dgm:spPr/>
    </dgm:pt>
    <dgm:pt modelId="{206EFAFC-516E-401A-A71F-C4E6B8B520B5}" type="pres">
      <dgm:prSet presAssocID="{3DE1E25C-8DF9-4D24-AF0F-243FC2AFD9AA}" presName="rootComposite1" presStyleCnt="0"/>
      <dgm:spPr/>
    </dgm:pt>
    <dgm:pt modelId="{87DA6DEC-959E-4D28-9096-AE3719EFD2C6}" type="pres">
      <dgm:prSet presAssocID="{3DE1E25C-8DF9-4D24-AF0F-243FC2AFD9AA}" presName="rootText1" presStyleLbl="alignAcc1" presStyleIdx="0" presStyleCnt="0">
        <dgm:presLayoutVars>
          <dgm:chPref val="3"/>
        </dgm:presLayoutVars>
      </dgm:prSet>
      <dgm:spPr/>
      <dgm:t>
        <a:bodyPr/>
        <a:lstStyle/>
        <a:p>
          <a:endParaRPr lang="tr-TR"/>
        </a:p>
      </dgm:t>
    </dgm:pt>
    <dgm:pt modelId="{3DD6ABEA-1473-411F-BD06-4A296261F94D}" type="pres">
      <dgm:prSet presAssocID="{3DE1E25C-8DF9-4D24-AF0F-243FC2AFD9AA}" presName="topArc1" presStyleLbl="parChTrans1D1" presStyleIdx="0" presStyleCnt="8"/>
      <dgm:spPr/>
    </dgm:pt>
    <dgm:pt modelId="{308BB16D-2822-4999-BA73-23E97C90B2D7}" type="pres">
      <dgm:prSet presAssocID="{3DE1E25C-8DF9-4D24-AF0F-243FC2AFD9AA}" presName="bottomArc1" presStyleLbl="parChTrans1D1" presStyleIdx="1" presStyleCnt="8"/>
      <dgm:spPr/>
    </dgm:pt>
    <dgm:pt modelId="{D13FC186-680E-4AC5-A95E-845F70E29AD1}" type="pres">
      <dgm:prSet presAssocID="{3DE1E25C-8DF9-4D24-AF0F-243FC2AFD9AA}" presName="topConnNode1" presStyleLbl="node1" presStyleIdx="0" presStyleCnt="0"/>
      <dgm:spPr/>
      <dgm:t>
        <a:bodyPr/>
        <a:lstStyle/>
        <a:p>
          <a:endParaRPr lang="tr-TR"/>
        </a:p>
      </dgm:t>
    </dgm:pt>
    <dgm:pt modelId="{CACC49B5-8BCC-4676-843C-E290A96FC98B}" type="pres">
      <dgm:prSet presAssocID="{3DE1E25C-8DF9-4D24-AF0F-243FC2AFD9AA}" presName="hierChild2" presStyleCnt="0"/>
      <dgm:spPr/>
    </dgm:pt>
    <dgm:pt modelId="{B8C521CB-1F84-40D1-858F-7B1EE8A7ACBA}" type="pres">
      <dgm:prSet presAssocID="{4060270E-32E5-4991-A754-E4FAD67D87D8}" presName="Name28" presStyleLbl="parChTrans1D2" presStyleIdx="0" presStyleCnt="3"/>
      <dgm:spPr/>
      <dgm:t>
        <a:bodyPr/>
        <a:lstStyle/>
        <a:p>
          <a:endParaRPr lang="tr-TR"/>
        </a:p>
      </dgm:t>
    </dgm:pt>
    <dgm:pt modelId="{71C79391-1825-4C21-985B-DF713B071D30}" type="pres">
      <dgm:prSet presAssocID="{5B3A7B10-F922-42C1-AC22-75EA77A575C5}" presName="hierRoot2" presStyleCnt="0">
        <dgm:presLayoutVars>
          <dgm:hierBranch val="init"/>
        </dgm:presLayoutVars>
      </dgm:prSet>
      <dgm:spPr/>
    </dgm:pt>
    <dgm:pt modelId="{3DBE218B-F5B0-4B06-B6EC-616F94FAAE57}" type="pres">
      <dgm:prSet presAssocID="{5B3A7B10-F922-42C1-AC22-75EA77A575C5}" presName="rootComposite2" presStyleCnt="0"/>
      <dgm:spPr/>
    </dgm:pt>
    <dgm:pt modelId="{60E4C7C9-6109-4D58-AC30-326295223762}" type="pres">
      <dgm:prSet presAssocID="{5B3A7B10-F922-42C1-AC22-75EA77A575C5}" presName="rootText2" presStyleLbl="alignAcc1" presStyleIdx="0" presStyleCnt="0">
        <dgm:presLayoutVars>
          <dgm:chPref val="3"/>
        </dgm:presLayoutVars>
      </dgm:prSet>
      <dgm:spPr/>
      <dgm:t>
        <a:bodyPr/>
        <a:lstStyle/>
        <a:p>
          <a:endParaRPr lang="tr-TR"/>
        </a:p>
      </dgm:t>
    </dgm:pt>
    <dgm:pt modelId="{E39C9D06-24B2-4BE5-9871-7A3E5B199B58}" type="pres">
      <dgm:prSet presAssocID="{5B3A7B10-F922-42C1-AC22-75EA77A575C5}" presName="topArc2" presStyleLbl="parChTrans1D1" presStyleIdx="2" presStyleCnt="8"/>
      <dgm:spPr/>
    </dgm:pt>
    <dgm:pt modelId="{9D8E381B-9944-4F47-A99A-421A9C3D4256}" type="pres">
      <dgm:prSet presAssocID="{5B3A7B10-F922-42C1-AC22-75EA77A575C5}" presName="bottomArc2" presStyleLbl="parChTrans1D1" presStyleIdx="3" presStyleCnt="8"/>
      <dgm:spPr/>
    </dgm:pt>
    <dgm:pt modelId="{97FA1DD2-8D94-4513-81B6-D36EDDEB3E0C}" type="pres">
      <dgm:prSet presAssocID="{5B3A7B10-F922-42C1-AC22-75EA77A575C5}" presName="topConnNode2" presStyleLbl="node2" presStyleIdx="0" presStyleCnt="0"/>
      <dgm:spPr/>
      <dgm:t>
        <a:bodyPr/>
        <a:lstStyle/>
        <a:p>
          <a:endParaRPr lang="tr-TR"/>
        </a:p>
      </dgm:t>
    </dgm:pt>
    <dgm:pt modelId="{D91A2E74-5914-46CA-94D1-3186CC97F1DF}" type="pres">
      <dgm:prSet presAssocID="{5B3A7B10-F922-42C1-AC22-75EA77A575C5}" presName="hierChild4" presStyleCnt="0"/>
      <dgm:spPr/>
    </dgm:pt>
    <dgm:pt modelId="{6AF6E05A-881C-45AC-B22F-F55FFCA08A60}" type="pres">
      <dgm:prSet presAssocID="{5B3A7B10-F922-42C1-AC22-75EA77A575C5}" presName="hierChild5" presStyleCnt="0"/>
      <dgm:spPr/>
    </dgm:pt>
    <dgm:pt modelId="{BB9087F5-F0ED-49BB-BB88-ADCA71D13AA9}" type="pres">
      <dgm:prSet presAssocID="{6DE02DC7-58B0-4E99-9954-CCB9DEB0DA78}" presName="Name28" presStyleLbl="parChTrans1D2" presStyleIdx="1" presStyleCnt="3"/>
      <dgm:spPr/>
      <dgm:t>
        <a:bodyPr/>
        <a:lstStyle/>
        <a:p>
          <a:endParaRPr lang="tr-TR"/>
        </a:p>
      </dgm:t>
    </dgm:pt>
    <dgm:pt modelId="{A2DA15DA-F29F-4342-8F7B-FBBA658EC022}" type="pres">
      <dgm:prSet presAssocID="{92197F1B-3FF7-4773-948B-2C92A69B55B7}" presName="hierRoot2" presStyleCnt="0">
        <dgm:presLayoutVars>
          <dgm:hierBranch val="init"/>
        </dgm:presLayoutVars>
      </dgm:prSet>
      <dgm:spPr/>
    </dgm:pt>
    <dgm:pt modelId="{D46C4CAD-398C-4430-82AC-04C250C2BD7C}" type="pres">
      <dgm:prSet presAssocID="{92197F1B-3FF7-4773-948B-2C92A69B55B7}" presName="rootComposite2" presStyleCnt="0"/>
      <dgm:spPr/>
    </dgm:pt>
    <dgm:pt modelId="{84727597-6EC8-4964-9B40-367A2C268A4C}" type="pres">
      <dgm:prSet presAssocID="{92197F1B-3FF7-4773-948B-2C92A69B55B7}" presName="rootText2" presStyleLbl="alignAcc1" presStyleIdx="0" presStyleCnt="0">
        <dgm:presLayoutVars>
          <dgm:chPref val="3"/>
        </dgm:presLayoutVars>
      </dgm:prSet>
      <dgm:spPr/>
      <dgm:t>
        <a:bodyPr/>
        <a:lstStyle/>
        <a:p>
          <a:endParaRPr lang="tr-TR"/>
        </a:p>
      </dgm:t>
    </dgm:pt>
    <dgm:pt modelId="{936625CB-4244-4831-870E-71AA793BFBD8}" type="pres">
      <dgm:prSet presAssocID="{92197F1B-3FF7-4773-948B-2C92A69B55B7}" presName="topArc2" presStyleLbl="parChTrans1D1" presStyleIdx="4" presStyleCnt="8"/>
      <dgm:spPr/>
    </dgm:pt>
    <dgm:pt modelId="{77B19207-B70F-4046-BAE2-A490C8AEFC44}" type="pres">
      <dgm:prSet presAssocID="{92197F1B-3FF7-4773-948B-2C92A69B55B7}" presName="bottomArc2" presStyleLbl="parChTrans1D1" presStyleIdx="5" presStyleCnt="8"/>
      <dgm:spPr/>
    </dgm:pt>
    <dgm:pt modelId="{7530765E-7F2D-48D1-B193-26361C3EB49C}" type="pres">
      <dgm:prSet presAssocID="{92197F1B-3FF7-4773-948B-2C92A69B55B7}" presName="topConnNode2" presStyleLbl="node2" presStyleIdx="0" presStyleCnt="0"/>
      <dgm:spPr/>
      <dgm:t>
        <a:bodyPr/>
        <a:lstStyle/>
        <a:p>
          <a:endParaRPr lang="tr-TR"/>
        </a:p>
      </dgm:t>
    </dgm:pt>
    <dgm:pt modelId="{53E777BB-ECC4-4CA9-B8F4-ABD8558E610E}" type="pres">
      <dgm:prSet presAssocID="{92197F1B-3FF7-4773-948B-2C92A69B55B7}" presName="hierChild4" presStyleCnt="0"/>
      <dgm:spPr/>
    </dgm:pt>
    <dgm:pt modelId="{2FA35D0A-C0D0-42F0-A9EB-4A7AB637508E}" type="pres">
      <dgm:prSet presAssocID="{92197F1B-3FF7-4773-948B-2C92A69B55B7}" presName="hierChild5" presStyleCnt="0"/>
      <dgm:spPr/>
    </dgm:pt>
    <dgm:pt modelId="{98637263-996E-4291-9FB4-3DCE81A1F82D}" type="pres">
      <dgm:prSet presAssocID="{03F83CFA-B265-48BF-93B7-B02014A70C0A}" presName="Name28" presStyleLbl="parChTrans1D2" presStyleIdx="2" presStyleCnt="3"/>
      <dgm:spPr/>
      <dgm:t>
        <a:bodyPr/>
        <a:lstStyle/>
        <a:p>
          <a:endParaRPr lang="tr-TR"/>
        </a:p>
      </dgm:t>
    </dgm:pt>
    <dgm:pt modelId="{D41BC5B9-AD91-476E-98EE-4EBA51854E76}" type="pres">
      <dgm:prSet presAssocID="{C0D5D3B3-6622-4BF5-83F2-10711F07453B}" presName="hierRoot2" presStyleCnt="0">
        <dgm:presLayoutVars>
          <dgm:hierBranch val="init"/>
        </dgm:presLayoutVars>
      </dgm:prSet>
      <dgm:spPr/>
    </dgm:pt>
    <dgm:pt modelId="{D33029F7-5D24-4064-8964-BDF163CA292A}" type="pres">
      <dgm:prSet presAssocID="{C0D5D3B3-6622-4BF5-83F2-10711F07453B}" presName="rootComposite2" presStyleCnt="0"/>
      <dgm:spPr/>
    </dgm:pt>
    <dgm:pt modelId="{535ED566-EE72-4D4F-B04F-E4A80E295AE2}" type="pres">
      <dgm:prSet presAssocID="{C0D5D3B3-6622-4BF5-83F2-10711F07453B}" presName="rootText2" presStyleLbl="alignAcc1" presStyleIdx="0" presStyleCnt="0">
        <dgm:presLayoutVars>
          <dgm:chPref val="3"/>
        </dgm:presLayoutVars>
      </dgm:prSet>
      <dgm:spPr/>
      <dgm:t>
        <a:bodyPr/>
        <a:lstStyle/>
        <a:p>
          <a:endParaRPr lang="tr-TR"/>
        </a:p>
      </dgm:t>
    </dgm:pt>
    <dgm:pt modelId="{B8F554C8-BA4C-44EB-B077-9738403BCF05}" type="pres">
      <dgm:prSet presAssocID="{C0D5D3B3-6622-4BF5-83F2-10711F07453B}" presName="topArc2" presStyleLbl="parChTrans1D1" presStyleIdx="6" presStyleCnt="8"/>
      <dgm:spPr/>
    </dgm:pt>
    <dgm:pt modelId="{F02293E6-0235-40FC-AAAE-CC4ED3DE746C}" type="pres">
      <dgm:prSet presAssocID="{C0D5D3B3-6622-4BF5-83F2-10711F07453B}" presName="bottomArc2" presStyleLbl="parChTrans1D1" presStyleIdx="7" presStyleCnt="8"/>
      <dgm:spPr/>
    </dgm:pt>
    <dgm:pt modelId="{B717A31B-6F14-47FD-88D6-1523B5C901D7}" type="pres">
      <dgm:prSet presAssocID="{C0D5D3B3-6622-4BF5-83F2-10711F07453B}" presName="topConnNode2" presStyleLbl="node2" presStyleIdx="0" presStyleCnt="0"/>
      <dgm:spPr/>
      <dgm:t>
        <a:bodyPr/>
        <a:lstStyle/>
        <a:p>
          <a:endParaRPr lang="tr-TR"/>
        </a:p>
      </dgm:t>
    </dgm:pt>
    <dgm:pt modelId="{F1669A8D-E0EC-4E46-A3D8-2800A7AAC1F5}" type="pres">
      <dgm:prSet presAssocID="{C0D5D3B3-6622-4BF5-83F2-10711F07453B}" presName="hierChild4" presStyleCnt="0"/>
      <dgm:spPr/>
    </dgm:pt>
    <dgm:pt modelId="{DE271A1B-2C32-4FF3-9FFA-F44D2EBB96B0}" type="pres">
      <dgm:prSet presAssocID="{C0D5D3B3-6622-4BF5-83F2-10711F07453B}" presName="hierChild5" presStyleCnt="0"/>
      <dgm:spPr/>
    </dgm:pt>
    <dgm:pt modelId="{5F5F70B6-2EE1-419A-97DA-BC6365E1BD9A}" type="pres">
      <dgm:prSet presAssocID="{3DE1E25C-8DF9-4D24-AF0F-243FC2AFD9AA}" presName="hierChild3" presStyleCnt="0"/>
      <dgm:spPr/>
    </dgm:pt>
  </dgm:ptLst>
  <dgm:cxnLst>
    <dgm:cxn modelId="{7C80F697-85FF-41F5-828F-8444BC6CC507}" type="presOf" srcId="{03F83CFA-B265-48BF-93B7-B02014A70C0A}" destId="{98637263-996E-4291-9FB4-3DCE81A1F82D}" srcOrd="0" destOrd="0" presId="urn:microsoft.com/office/officeart/2008/layout/HalfCircleOrganizationChart"/>
    <dgm:cxn modelId="{B676D4A7-E669-4B9C-AED2-8E6283AF0CE7}" type="presOf" srcId="{5B3A7B10-F922-42C1-AC22-75EA77A575C5}" destId="{60E4C7C9-6109-4D58-AC30-326295223762}" srcOrd="0" destOrd="0" presId="urn:microsoft.com/office/officeart/2008/layout/HalfCircleOrganizationChart"/>
    <dgm:cxn modelId="{A567070A-9040-4166-84DC-1294076DCCD4}" type="presOf" srcId="{C0D5D3B3-6622-4BF5-83F2-10711F07453B}" destId="{535ED566-EE72-4D4F-B04F-E4A80E295AE2}" srcOrd="0" destOrd="0" presId="urn:microsoft.com/office/officeart/2008/layout/HalfCircleOrganizationChart"/>
    <dgm:cxn modelId="{C0E5329A-33AE-43BC-B71F-DF5BD5D6DB0D}" type="presOf" srcId="{620242D5-E79E-43B6-9BC7-C9CE00D61024}" destId="{DE05249C-B4D9-4DBF-8C7F-E88DD67C56BF}" srcOrd="0" destOrd="0" presId="urn:microsoft.com/office/officeart/2008/layout/HalfCircleOrganizationChart"/>
    <dgm:cxn modelId="{016DF444-F146-4B24-BE7E-C9936B9717B1}" type="presOf" srcId="{6DE02DC7-58B0-4E99-9954-CCB9DEB0DA78}" destId="{BB9087F5-F0ED-49BB-BB88-ADCA71D13AA9}" srcOrd="0" destOrd="0" presId="urn:microsoft.com/office/officeart/2008/layout/HalfCircleOrganizationChart"/>
    <dgm:cxn modelId="{525EBB75-A5BA-4647-8A62-455BA3238F32}" srcId="{620242D5-E79E-43B6-9BC7-C9CE00D61024}" destId="{3DE1E25C-8DF9-4D24-AF0F-243FC2AFD9AA}" srcOrd="0" destOrd="0" parTransId="{4B567D10-F323-4A39-A3A1-4A6A5C58CC66}" sibTransId="{7942C6C1-A25E-4624-914F-BC2101CEFC35}"/>
    <dgm:cxn modelId="{6B5E9CC1-F540-4495-B053-9F30D6425BB3}" srcId="{3DE1E25C-8DF9-4D24-AF0F-243FC2AFD9AA}" destId="{C0D5D3B3-6622-4BF5-83F2-10711F07453B}" srcOrd="2" destOrd="0" parTransId="{03F83CFA-B265-48BF-93B7-B02014A70C0A}" sibTransId="{4D6AE3D7-37E9-4307-8699-46CFA5774A71}"/>
    <dgm:cxn modelId="{78A1215E-5FF6-46BD-8101-7D6F4A2E7F98}" type="presOf" srcId="{3DE1E25C-8DF9-4D24-AF0F-243FC2AFD9AA}" destId="{D13FC186-680E-4AC5-A95E-845F70E29AD1}" srcOrd="1" destOrd="0" presId="urn:microsoft.com/office/officeart/2008/layout/HalfCircleOrganizationChart"/>
    <dgm:cxn modelId="{5644B8E0-F709-438D-B5ED-B16B02673A39}" type="presOf" srcId="{5B3A7B10-F922-42C1-AC22-75EA77A575C5}" destId="{97FA1DD2-8D94-4513-81B6-D36EDDEB3E0C}" srcOrd="1" destOrd="0" presId="urn:microsoft.com/office/officeart/2008/layout/HalfCircleOrganizationChart"/>
    <dgm:cxn modelId="{E9A38064-EEA7-4095-A6DA-AB3DA5C3D599}" type="presOf" srcId="{92197F1B-3FF7-4773-948B-2C92A69B55B7}" destId="{84727597-6EC8-4964-9B40-367A2C268A4C}" srcOrd="0" destOrd="0" presId="urn:microsoft.com/office/officeart/2008/layout/HalfCircleOrganizationChart"/>
    <dgm:cxn modelId="{0EE25194-341E-42BA-AC18-D403EC2087BC}" type="presOf" srcId="{92197F1B-3FF7-4773-948B-2C92A69B55B7}" destId="{7530765E-7F2D-48D1-B193-26361C3EB49C}" srcOrd="1" destOrd="0" presId="urn:microsoft.com/office/officeart/2008/layout/HalfCircleOrganizationChart"/>
    <dgm:cxn modelId="{06B021CA-38E8-4386-B4CA-651C479B576F}" srcId="{3DE1E25C-8DF9-4D24-AF0F-243FC2AFD9AA}" destId="{92197F1B-3FF7-4773-948B-2C92A69B55B7}" srcOrd="1" destOrd="0" parTransId="{6DE02DC7-58B0-4E99-9954-CCB9DEB0DA78}" sibTransId="{23F3A346-7521-419B-90A9-B93FEE85D1C7}"/>
    <dgm:cxn modelId="{4ECB4E62-5524-4A1F-BC29-B1E1918F865E}" type="presOf" srcId="{C0D5D3B3-6622-4BF5-83F2-10711F07453B}" destId="{B717A31B-6F14-47FD-88D6-1523B5C901D7}" srcOrd="1" destOrd="0" presId="urn:microsoft.com/office/officeart/2008/layout/HalfCircleOrganizationChart"/>
    <dgm:cxn modelId="{1CD982EC-266F-4269-9EA7-E27D44377D8E}" srcId="{3DE1E25C-8DF9-4D24-AF0F-243FC2AFD9AA}" destId="{5B3A7B10-F922-42C1-AC22-75EA77A575C5}" srcOrd="0" destOrd="0" parTransId="{4060270E-32E5-4991-A754-E4FAD67D87D8}" sibTransId="{C7113F64-42A7-4FFD-BC7A-048F0C8D266B}"/>
    <dgm:cxn modelId="{9CAB4891-399E-4AAC-A2BA-947863300CB5}" type="presOf" srcId="{4060270E-32E5-4991-A754-E4FAD67D87D8}" destId="{B8C521CB-1F84-40D1-858F-7B1EE8A7ACBA}" srcOrd="0" destOrd="0" presId="urn:microsoft.com/office/officeart/2008/layout/HalfCircleOrganizationChart"/>
    <dgm:cxn modelId="{6B6BE320-2FE2-4786-B46A-C96522EF4760}" type="presOf" srcId="{3DE1E25C-8DF9-4D24-AF0F-243FC2AFD9AA}" destId="{87DA6DEC-959E-4D28-9096-AE3719EFD2C6}" srcOrd="0" destOrd="0" presId="urn:microsoft.com/office/officeart/2008/layout/HalfCircleOrganizationChart"/>
    <dgm:cxn modelId="{7002BB37-E276-46A0-B010-C699CA358808}" type="presParOf" srcId="{DE05249C-B4D9-4DBF-8C7F-E88DD67C56BF}" destId="{0991F8DA-E2D6-4B88-853C-1AE5387AE5D7}" srcOrd="0" destOrd="0" presId="urn:microsoft.com/office/officeart/2008/layout/HalfCircleOrganizationChart"/>
    <dgm:cxn modelId="{8B526E44-0CB4-4B2C-A191-4F4836CE47E2}" type="presParOf" srcId="{0991F8DA-E2D6-4B88-853C-1AE5387AE5D7}" destId="{206EFAFC-516E-401A-A71F-C4E6B8B520B5}" srcOrd="0" destOrd="0" presId="urn:microsoft.com/office/officeart/2008/layout/HalfCircleOrganizationChart"/>
    <dgm:cxn modelId="{588378C6-8276-4E47-806B-51339B871CD4}" type="presParOf" srcId="{206EFAFC-516E-401A-A71F-C4E6B8B520B5}" destId="{87DA6DEC-959E-4D28-9096-AE3719EFD2C6}" srcOrd="0" destOrd="0" presId="urn:microsoft.com/office/officeart/2008/layout/HalfCircleOrganizationChart"/>
    <dgm:cxn modelId="{0A110081-EF07-4091-98D9-ACA57C9D5AF6}" type="presParOf" srcId="{206EFAFC-516E-401A-A71F-C4E6B8B520B5}" destId="{3DD6ABEA-1473-411F-BD06-4A296261F94D}" srcOrd="1" destOrd="0" presId="urn:microsoft.com/office/officeart/2008/layout/HalfCircleOrganizationChart"/>
    <dgm:cxn modelId="{D82CBFFC-FDBA-4C13-B23B-E5BAC4DA6CD7}" type="presParOf" srcId="{206EFAFC-516E-401A-A71F-C4E6B8B520B5}" destId="{308BB16D-2822-4999-BA73-23E97C90B2D7}" srcOrd="2" destOrd="0" presId="urn:microsoft.com/office/officeart/2008/layout/HalfCircleOrganizationChart"/>
    <dgm:cxn modelId="{A4120A91-6153-47C4-B26C-992422192AC7}" type="presParOf" srcId="{206EFAFC-516E-401A-A71F-C4E6B8B520B5}" destId="{D13FC186-680E-4AC5-A95E-845F70E29AD1}" srcOrd="3" destOrd="0" presId="urn:microsoft.com/office/officeart/2008/layout/HalfCircleOrganizationChart"/>
    <dgm:cxn modelId="{EF8F99EE-69BD-4D0F-8FF6-03AA2E68E6BA}" type="presParOf" srcId="{0991F8DA-E2D6-4B88-853C-1AE5387AE5D7}" destId="{CACC49B5-8BCC-4676-843C-E290A96FC98B}" srcOrd="1" destOrd="0" presId="urn:microsoft.com/office/officeart/2008/layout/HalfCircleOrganizationChart"/>
    <dgm:cxn modelId="{EF8902D7-5AFE-4113-8EA0-1C0D4F15E42D}" type="presParOf" srcId="{CACC49B5-8BCC-4676-843C-E290A96FC98B}" destId="{B8C521CB-1F84-40D1-858F-7B1EE8A7ACBA}" srcOrd="0" destOrd="0" presId="urn:microsoft.com/office/officeart/2008/layout/HalfCircleOrganizationChart"/>
    <dgm:cxn modelId="{B49B6204-72A0-4360-BE72-AD9D96629962}" type="presParOf" srcId="{CACC49B5-8BCC-4676-843C-E290A96FC98B}" destId="{71C79391-1825-4C21-985B-DF713B071D30}" srcOrd="1" destOrd="0" presId="urn:microsoft.com/office/officeart/2008/layout/HalfCircleOrganizationChart"/>
    <dgm:cxn modelId="{5939DA26-CAC2-4370-872B-2DC7E1431F74}" type="presParOf" srcId="{71C79391-1825-4C21-985B-DF713B071D30}" destId="{3DBE218B-F5B0-4B06-B6EC-616F94FAAE57}" srcOrd="0" destOrd="0" presId="urn:microsoft.com/office/officeart/2008/layout/HalfCircleOrganizationChart"/>
    <dgm:cxn modelId="{C05B5298-352B-48B6-AAD1-A7FAC2D2AD7B}" type="presParOf" srcId="{3DBE218B-F5B0-4B06-B6EC-616F94FAAE57}" destId="{60E4C7C9-6109-4D58-AC30-326295223762}" srcOrd="0" destOrd="0" presId="urn:microsoft.com/office/officeart/2008/layout/HalfCircleOrganizationChart"/>
    <dgm:cxn modelId="{B7D0C167-670E-49FE-A585-05C43F993B38}" type="presParOf" srcId="{3DBE218B-F5B0-4B06-B6EC-616F94FAAE57}" destId="{E39C9D06-24B2-4BE5-9871-7A3E5B199B58}" srcOrd="1" destOrd="0" presId="urn:microsoft.com/office/officeart/2008/layout/HalfCircleOrganizationChart"/>
    <dgm:cxn modelId="{95CC6FEB-8D3E-40EA-97A7-9E541E038D5D}" type="presParOf" srcId="{3DBE218B-F5B0-4B06-B6EC-616F94FAAE57}" destId="{9D8E381B-9944-4F47-A99A-421A9C3D4256}" srcOrd="2" destOrd="0" presId="urn:microsoft.com/office/officeart/2008/layout/HalfCircleOrganizationChart"/>
    <dgm:cxn modelId="{1D671447-B6B3-44D8-8DFA-629C99C17D2F}" type="presParOf" srcId="{3DBE218B-F5B0-4B06-B6EC-616F94FAAE57}" destId="{97FA1DD2-8D94-4513-81B6-D36EDDEB3E0C}" srcOrd="3" destOrd="0" presId="urn:microsoft.com/office/officeart/2008/layout/HalfCircleOrganizationChart"/>
    <dgm:cxn modelId="{A0CE93AA-E01E-46AB-9947-BE39C7B18660}" type="presParOf" srcId="{71C79391-1825-4C21-985B-DF713B071D30}" destId="{D91A2E74-5914-46CA-94D1-3186CC97F1DF}" srcOrd="1" destOrd="0" presId="urn:microsoft.com/office/officeart/2008/layout/HalfCircleOrganizationChart"/>
    <dgm:cxn modelId="{A7825814-C758-495E-9240-F17A54B998B2}" type="presParOf" srcId="{71C79391-1825-4C21-985B-DF713B071D30}" destId="{6AF6E05A-881C-45AC-B22F-F55FFCA08A60}" srcOrd="2" destOrd="0" presId="urn:microsoft.com/office/officeart/2008/layout/HalfCircleOrganizationChart"/>
    <dgm:cxn modelId="{00876626-0739-4C95-B437-4F9429EF566C}" type="presParOf" srcId="{CACC49B5-8BCC-4676-843C-E290A96FC98B}" destId="{BB9087F5-F0ED-49BB-BB88-ADCA71D13AA9}" srcOrd="2" destOrd="0" presId="urn:microsoft.com/office/officeart/2008/layout/HalfCircleOrganizationChart"/>
    <dgm:cxn modelId="{B54580C0-6123-41A9-B8D6-DB38973E7456}" type="presParOf" srcId="{CACC49B5-8BCC-4676-843C-E290A96FC98B}" destId="{A2DA15DA-F29F-4342-8F7B-FBBA658EC022}" srcOrd="3" destOrd="0" presId="urn:microsoft.com/office/officeart/2008/layout/HalfCircleOrganizationChart"/>
    <dgm:cxn modelId="{DF5FC6BF-1C98-46A7-9D71-D4DAA6124CC5}" type="presParOf" srcId="{A2DA15DA-F29F-4342-8F7B-FBBA658EC022}" destId="{D46C4CAD-398C-4430-82AC-04C250C2BD7C}" srcOrd="0" destOrd="0" presId="urn:microsoft.com/office/officeart/2008/layout/HalfCircleOrganizationChart"/>
    <dgm:cxn modelId="{9F128FC3-83E2-43E1-B55C-0B55A1E9808E}" type="presParOf" srcId="{D46C4CAD-398C-4430-82AC-04C250C2BD7C}" destId="{84727597-6EC8-4964-9B40-367A2C268A4C}" srcOrd="0" destOrd="0" presId="urn:microsoft.com/office/officeart/2008/layout/HalfCircleOrganizationChart"/>
    <dgm:cxn modelId="{4A995419-C2A9-4397-B122-B4F881F7BB05}" type="presParOf" srcId="{D46C4CAD-398C-4430-82AC-04C250C2BD7C}" destId="{936625CB-4244-4831-870E-71AA793BFBD8}" srcOrd="1" destOrd="0" presId="urn:microsoft.com/office/officeart/2008/layout/HalfCircleOrganizationChart"/>
    <dgm:cxn modelId="{6D218372-0D55-491B-8184-42576D559C35}" type="presParOf" srcId="{D46C4CAD-398C-4430-82AC-04C250C2BD7C}" destId="{77B19207-B70F-4046-BAE2-A490C8AEFC44}" srcOrd="2" destOrd="0" presId="urn:microsoft.com/office/officeart/2008/layout/HalfCircleOrganizationChart"/>
    <dgm:cxn modelId="{C231628E-FE1A-451F-B34C-64D026D6F289}" type="presParOf" srcId="{D46C4CAD-398C-4430-82AC-04C250C2BD7C}" destId="{7530765E-7F2D-48D1-B193-26361C3EB49C}" srcOrd="3" destOrd="0" presId="urn:microsoft.com/office/officeart/2008/layout/HalfCircleOrganizationChart"/>
    <dgm:cxn modelId="{72DBA51A-1AC6-49A7-87A1-03E661F1C8BC}" type="presParOf" srcId="{A2DA15DA-F29F-4342-8F7B-FBBA658EC022}" destId="{53E777BB-ECC4-4CA9-B8F4-ABD8558E610E}" srcOrd="1" destOrd="0" presId="urn:microsoft.com/office/officeart/2008/layout/HalfCircleOrganizationChart"/>
    <dgm:cxn modelId="{22F34924-9BC4-4CBA-B4C1-F831B185D363}" type="presParOf" srcId="{A2DA15DA-F29F-4342-8F7B-FBBA658EC022}" destId="{2FA35D0A-C0D0-42F0-A9EB-4A7AB637508E}" srcOrd="2" destOrd="0" presId="urn:microsoft.com/office/officeart/2008/layout/HalfCircleOrganizationChart"/>
    <dgm:cxn modelId="{D3A4E7F2-434F-450A-AAB7-B2D52629C1CC}" type="presParOf" srcId="{CACC49B5-8BCC-4676-843C-E290A96FC98B}" destId="{98637263-996E-4291-9FB4-3DCE81A1F82D}" srcOrd="4" destOrd="0" presId="urn:microsoft.com/office/officeart/2008/layout/HalfCircleOrganizationChart"/>
    <dgm:cxn modelId="{E73F545C-C6C2-4B4A-B0BE-29A6B8EC0E51}" type="presParOf" srcId="{CACC49B5-8BCC-4676-843C-E290A96FC98B}" destId="{D41BC5B9-AD91-476E-98EE-4EBA51854E76}" srcOrd="5" destOrd="0" presId="urn:microsoft.com/office/officeart/2008/layout/HalfCircleOrganizationChart"/>
    <dgm:cxn modelId="{3E5855EE-258F-4A8B-8299-2594C4B21A3A}" type="presParOf" srcId="{D41BC5B9-AD91-476E-98EE-4EBA51854E76}" destId="{D33029F7-5D24-4064-8964-BDF163CA292A}" srcOrd="0" destOrd="0" presId="urn:microsoft.com/office/officeart/2008/layout/HalfCircleOrganizationChart"/>
    <dgm:cxn modelId="{2F985D27-2B5D-43D6-8B41-BB450A553751}" type="presParOf" srcId="{D33029F7-5D24-4064-8964-BDF163CA292A}" destId="{535ED566-EE72-4D4F-B04F-E4A80E295AE2}" srcOrd="0" destOrd="0" presId="urn:microsoft.com/office/officeart/2008/layout/HalfCircleOrganizationChart"/>
    <dgm:cxn modelId="{8553AA45-4AB5-4BCD-8D33-F9FC1DBDF93F}" type="presParOf" srcId="{D33029F7-5D24-4064-8964-BDF163CA292A}" destId="{B8F554C8-BA4C-44EB-B077-9738403BCF05}" srcOrd="1" destOrd="0" presId="urn:microsoft.com/office/officeart/2008/layout/HalfCircleOrganizationChart"/>
    <dgm:cxn modelId="{4674711F-ADFA-4B3C-8333-F162A3B8C987}" type="presParOf" srcId="{D33029F7-5D24-4064-8964-BDF163CA292A}" destId="{F02293E6-0235-40FC-AAAE-CC4ED3DE746C}" srcOrd="2" destOrd="0" presId="urn:microsoft.com/office/officeart/2008/layout/HalfCircleOrganizationChart"/>
    <dgm:cxn modelId="{CA64B40E-486B-44C3-9270-F33F01AFAFA2}" type="presParOf" srcId="{D33029F7-5D24-4064-8964-BDF163CA292A}" destId="{B717A31B-6F14-47FD-88D6-1523B5C901D7}" srcOrd="3" destOrd="0" presId="urn:microsoft.com/office/officeart/2008/layout/HalfCircleOrganizationChart"/>
    <dgm:cxn modelId="{886B4643-5B0D-4ACD-A191-69C9E8A4DA64}" type="presParOf" srcId="{D41BC5B9-AD91-476E-98EE-4EBA51854E76}" destId="{F1669A8D-E0EC-4E46-A3D8-2800A7AAC1F5}" srcOrd="1" destOrd="0" presId="urn:microsoft.com/office/officeart/2008/layout/HalfCircleOrganizationChart"/>
    <dgm:cxn modelId="{FEBD9B10-8186-43A1-9B1C-E4ECE57C6269}" type="presParOf" srcId="{D41BC5B9-AD91-476E-98EE-4EBA51854E76}" destId="{DE271A1B-2C32-4FF3-9FFA-F44D2EBB96B0}" srcOrd="2" destOrd="0" presId="urn:microsoft.com/office/officeart/2008/layout/HalfCircleOrganizationChart"/>
    <dgm:cxn modelId="{21B431CE-9EB6-4B07-AC6B-50E3AE65F12F}" type="presParOf" srcId="{0991F8DA-E2D6-4B88-853C-1AE5387AE5D7}" destId="{5F5F70B6-2EE1-419A-97DA-BC6365E1BD9A}"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B620467-EA72-472A-9633-A6B6E222A0B2}" type="doc">
      <dgm:prSet loTypeId="urn:microsoft.com/office/officeart/2005/8/layout/default" loCatId="list" qsTypeId="urn:microsoft.com/office/officeart/2005/8/quickstyle/simple1" qsCatId="simple" csTypeId="urn:microsoft.com/office/officeart/2005/8/colors/colorful3" csCatId="colorful"/>
      <dgm:spPr/>
      <dgm:t>
        <a:bodyPr/>
        <a:lstStyle/>
        <a:p>
          <a:endParaRPr lang="tr-TR"/>
        </a:p>
      </dgm:t>
    </dgm:pt>
    <dgm:pt modelId="{6AB81D68-89A5-4643-AF58-A4C788009D78}">
      <dgm:prSet/>
      <dgm:spPr/>
      <dgm:t>
        <a:bodyPr/>
        <a:lstStyle/>
        <a:p>
          <a:pPr rtl="0"/>
          <a:r>
            <a:rPr lang="tr-TR" i="1" dirty="0">
              <a:solidFill>
                <a:schemeClr val="tx1"/>
              </a:solidFill>
            </a:rPr>
            <a:t>Anlatım Yöntemi</a:t>
          </a:r>
          <a:endParaRPr lang="tr-TR" dirty="0">
            <a:solidFill>
              <a:schemeClr val="tx1"/>
            </a:solidFill>
          </a:endParaRPr>
        </a:p>
      </dgm:t>
    </dgm:pt>
    <dgm:pt modelId="{9E470353-3245-4301-88FB-7B06D250CA07}" type="parTrans" cxnId="{3CA07B85-FAB3-4F86-8C4C-600EEF9F6638}">
      <dgm:prSet/>
      <dgm:spPr/>
      <dgm:t>
        <a:bodyPr/>
        <a:lstStyle/>
        <a:p>
          <a:endParaRPr lang="tr-TR"/>
        </a:p>
      </dgm:t>
    </dgm:pt>
    <dgm:pt modelId="{4ACDCC28-74E2-4331-B454-575B3F916E1A}" type="sibTrans" cxnId="{3CA07B85-FAB3-4F86-8C4C-600EEF9F6638}">
      <dgm:prSet/>
      <dgm:spPr/>
      <dgm:t>
        <a:bodyPr/>
        <a:lstStyle/>
        <a:p>
          <a:endParaRPr lang="tr-TR"/>
        </a:p>
      </dgm:t>
    </dgm:pt>
    <dgm:pt modelId="{F0EF8DAF-4F6F-4E18-A94F-AEBD9CD856F1}">
      <dgm:prSet/>
      <dgm:spPr/>
      <dgm:t>
        <a:bodyPr/>
        <a:lstStyle/>
        <a:p>
          <a:pPr rtl="0"/>
          <a:r>
            <a:rPr lang="tr-TR" i="1" dirty="0">
              <a:solidFill>
                <a:schemeClr val="tx1"/>
              </a:solidFill>
            </a:rPr>
            <a:t>Soru-Cevap Yöntemi</a:t>
          </a:r>
          <a:endParaRPr lang="tr-TR" dirty="0">
            <a:solidFill>
              <a:schemeClr val="tx1"/>
            </a:solidFill>
          </a:endParaRPr>
        </a:p>
      </dgm:t>
    </dgm:pt>
    <dgm:pt modelId="{A204E33B-A76A-4255-9AB6-EEBA947B1008}" type="parTrans" cxnId="{BB5789FC-5239-4020-A042-B28A64F68EF6}">
      <dgm:prSet/>
      <dgm:spPr/>
      <dgm:t>
        <a:bodyPr/>
        <a:lstStyle/>
        <a:p>
          <a:endParaRPr lang="tr-TR"/>
        </a:p>
      </dgm:t>
    </dgm:pt>
    <dgm:pt modelId="{44231429-7400-4600-B6C3-E1DAED6CB534}" type="sibTrans" cxnId="{BB5789FC-5239-4020-A042-B28A64F68EF6}">
      <dgm:prSet/>
      <dgm:spPr/>
      <dgm:t>
        <a:bodyPr/>
        <a:lstStyle/>
        <a:p>
          <a:endParaRPr lang="tr-TR"/>
        </a:p>
      </dgm:t>
    </dgm:pt>
    <dgm:pt modelId="{A447E464-3238-4264-913D-58F8927AC16B}">
      <dgm:prSet/>
      <dgm:spPr/>
      <dgm:t>
        <a:bodyPr/>
        <a:lstStyle/>
        <a:p>
          <a:pPr rtl="0"/>
          <a:r>
            <a:rPr lang="tr-TR" i="1" dirty="0">
              <a:solidFill>
                <a:schemeClr val="tx1"/>
              </a:solidFill>
            </a:rPr>
            <a:t>Gösteri Yöntemi</a:t>
          </a:r>
          <a:endParaRPr lang="tr-TR" dirty="0">
            <a:solidFill>
              <a:schemeClr val="tx1"/>
            </a:solidFill>
          </a:endParaRPr>
        </a:p>
      </dgm:t>
    </dgm:pt>
    <dgm:pt modelId="{13785BA8-9EE3-4A31-B6E0-2D511CDCABB0}" type="parTrans" cxnId="{85F6CB07-3313-4309-8970-712E8119BA51}">
      <dgm:prSet/>
      <dgm:spPr/>
      <dgm:t>
        <a:bodyPr/>
        <a:lstStyle/>
        <a:p>
          <a:endParaRPr lang="tr-TR"/>
        </a:p>
      </dgm:t>
    </dgm:pt>
    <dgm:pt modelId="{E44DB898-D820-4A08-8FAC-8DDEF51331AD}" type="sibTrans" cxnId="{85F6CB07-3313-4309-8970-712E8119BA51}">
      <dgm:prSet/>
      <dgm:spPr/>
      <dgm:t>
        <a:bodyPr/>
        <a:lstStyle/>
        <a:p>
          <a:endParaRPr lang="tr-TR"/>
        </a:p>
      </dgm:t>
    </dgm:pt>
    <dgm:pt modelId="{ADF68E79-DB79-4E42-BFB7-8B83786E78B3}">
      <dgm:prSet/>
      <dgm:spPr/>
      <dgm:t>
        <a:bodyPr/>
        <a:lstStyle/>
        <a:p>
          <a:pPr rtl="0"/>
          <a:r>
            <a:rPr lang="tr-TR" i="1" dirty="0">
              <a:solidFill>
                <a:schemeClr val="tx1"/>
              </a:solidFill>
            </a:rPr>
            <a:t>Grup Tartışması Yöntemi</a:t>
          </a:r>
          <a:endParaRPr lang="tr-TR" dirty="0">
            <a:solidFill>
              <a:schemeClr val="tx1"/>
            </a:solidFill>
          </a:endParaRPr>
        </a:p>
      </dgm:t>
    </dgm:pt>
    <dgm:pt modelId="{B61BF19F-46D8-428A-B8CE-0D0A3398F7FB}" type="parTrans" cxnId="{3EAD8E75-8DEF-4374-B675-EBA9E577DC91}">
      <dgm:prSet/>
      <dgm:spPr/>
      <dgm:t>
        <a:bodyPr/>
        <a:lstStyle/>
        <a:p>
          <a:endParaRPr lang="tr-TR"/>
        </a:p>
      </dgm:t>
    </dgm:pt>
    <dgm:pt modelId="{BECE0534-E50E-4565-AAFF-C3A3428EBB64}" type="sibTrans" cxnId="{3EAD8E75-8DEF-4374-B675-EBA9E577DC91}">
      <dgm:prSet/>
      <dgm:spPr/>
      <dgm:t>
        <a:bodyPr/>
        <a:lstStyle/>
        <a:p>
          <a:endParaRPr lang="tr-TR"/>
        </a:p>
      </dgm:t>
    </dgm:pt>
    <dgm:pt modelId="{584D59C5-D219-4CFB-8906-B33A7330C3F7}">
      <dgm:prSet/>
      <dgm:spPr/>
      <dgm:t>
        <a:bodyPr/>
        <a:lstStyle/>
        <a:p>
          <a:pPr rtl="0"/>
          <a:r>
            <a:rPr lang="da-DK" i="1" dirty="0">
              <a:solidFill>
                <a:schemeClr val="tx1"/>
              </a:solidFill>
            </a:rPr>
            <a:t>Bireysel Öğrenme-öğretme yöntem ve teknikleri</a:t>
          </a:r>
          <a:endParaRPr lang="tr-TR" dirty="0">
            <a:solidFill>
              <a:schemeClr val="tx1"/>
            </a:solidFill>
          </a:endParaRPr>
        </a:p>
      </dgm:t>
    </dgm:pt>
    <dgm:pt modelId="{98D7ED59-0C64-4309-AD6A-757920320A94}" type="parTrans" cxnId="{713F2F83-1303-4127-8AC9-3F3514856F66}">
      <dgm:prSet/>
      <dgm:spPr/>
      <dgm:t>
        <a:bodyPr/>
        <a:lstStyle/>
        <a:p>
          <a:endParaRPr lang="tr-TR"/>
        </a:p>
      </dgm:t>
    </dgm:pt>
    <dgm:pt modelId="{C10521B6-9D49-46E4-9492-FF2EF59DADAB}" type="sibTrans" cxnId="{713F2F83-1303-4127-8AC9-3F3514856F66}">
      <dgm:prSet/>
      <dgm:spPr/>
      <dgm:t>
        <a:bodyPr/>
        <a:lstStyle/>
        <a:p>
          <a:endParaRPr lang="tr-TR"/>
        </a:p>
      </dgm:t>
    </dgm:pt>
    <dgm:pt modelId="{F07EC721-4E31-4E1C-9938-10D0D0F50C3D}" type="pres">
      <dgm:prSet presAssocID="{7B620467-EA72-472A-9633-A6B6E222A0B2}" presName="diagram" presStyleCnt="0">
        <dgm:presLayoutVars>
          <dgm:dir/>
          <dgm:resizeHandles val="exact"/>
        </dgm:presLayoutVars>
      </dgm:prSet>
      <dgm:spPr/>
      <dgm:t>
        <a:bodyPr/>
        <a:lstStyle/>
        <a:p>
          <a:endParaRPr lang="tr-TR"/>
        </a:p>
      </dgm:t>
    </dgm:pt>
    <dgm:pt modelId="{05B2EB4F-0B9E-4AB1-8E1F-66436B94EA8A}" type="pres">
      <dgm:prSet presAssocID="{6AB81D68-89A5-4643-AF58-A4C788009D78}" presName="node" presStyleLbl="node1" presStyleIdx="0" presStyleCnt="5">
        <dgm:presLayoutVars>
          <dgm:bulletEnabled val="1"/>
        </dgm:presLayoutVars>
      </dgm:prSet>
      <dgm:spPr/>
      <dgm:t>
        <a:bodyPr/>
        <a:lstStyle/>
        <a:p>
          <a:endParaRPr lang="tr-TR"/>
        </a:p>
      </dgm:t>
    </dgm:pt>
    <dgm:pt modelId="{A0B0EE44-BD97-476B-B484-4F7B556D3A67}" type="pres">
      <dgm:prSet presAssocID="{4ACDCC28-74E2-4331-B454-575B3F916E1A}" presName="sibTrans" presStyleCnt="0"/>
      <dgm:spPr/>
    </dgm:pt>
    <dgm:pt modelId="{738E32B0-50ED-4B56-9670-399268A9F181}" type="pres">
      <dgm:prSet presAssocID="{F0EF8DAF-4F6F-4E18-A94F-AEBD9CD856F1}" presName="node" presStyleLbl="node1" presStyleIdx="1" presStyleCnt="5">
        <dgm:presLayoutVars>
          <dgm:bulletEnabled val="1"/>
        </dgm:presLayoutVars>
      </dgm:prSet>
      <dgm:spPr/>
      <dgm:t>
        <a:bodyPr/>
        <a:lstStyle/>
        <a:p>
          <a:endParaRPr lang="tr-TR"/>
        </a:p>
      </dgm:t>
    </dgm:pt>
    <dgm:pt modelId="{1E9776D7-C652-44FC-B387-0E184ABBC7A5}" type="pres">
      <dgm:prSet presAssocID="{44231429-7400-4600-B6C3-E1DAED6CB534}" presName="sibTrans" presStyleCnt="0"/>
      <dgm:spPr/>
    </dgm:pt>
    <dgm:pt modelId="{7BEF2CE0-18FD-4CE9-A958-4E434C3B24AD}" type="pres">
      <dgm:prSet presAssocID="{A447E464-3238-4264-913D-58F8927AC16B}" presName="node" presStyleLbl="node1" presStyleIdx="2" presStyleCnt="5">
        <dgm:presLayoutVars>
          <dgm:bulletEnabled val="1"/>
        </dgm:presLayoutVars>
      </dgm:prSet>
      <dgm:spPr/>
      <dgm:t>
        <a:bodyPr/>
        <a:lstStyle/>
        <a:p>
          <a:endParaRPr lang="tr-TR"/>
        </a:p>
      </dgm:t>
    </dgm:pt>
    <dgm:pt modelId="{191B6867-A1EC-4A95-8155-7DE0C0DED880}" type="pres">
      <dgm:prSet presAssocID="{E44DB898-D820-4A08-8FAC-8DDEF51331AD}" presName="sibTrans" presStyleCnt="0"/>
      <dgm:spPr/>
    </dgm:pt>
    <dgm:pt modelId="{3407BBD7-5EFE-43FC-AC94-50CFB17C71E6}" type="pres">
      <dgm:prSet presAssocID="{ADF68E79-DB79-4E42-BFB7-8B83786E78B3}" presName="node" presStyleLbl="node1" presStyleIdx="3" presStyleCnt="5">
        <dgm:presLayoutVars>
          <dgm:bulletEnabled val="1"/>
        </dgm:presLayoutVars>
      </dgm:prSet>
      <dgm:spPr/>
      <dgm:t>
        <a:bodyPr/>
        <a:lstStyle/>
        <a:p>
          <a:endParaRPr lang="tr-TR"/>
        </a:p>
      </dgm:t>
    </dgm:pt>
    <dgm:pt modelId="{48A02124-1EC9-45B4-8731-C6EABCDA5F7C}" type="pres">
      <dgm:prSet presAssocID="{BECE0534-E50E-4565-AAFF-C3A3428EBB64}" presName="sibTrans" presStyleCnt="0"/>
      <dgm:spPr/>
    </dgm:pt>
    <dgm:pt modelId="{178897CA-9142-45EB-859E-513B967AB524}" type="pres">
      <dgm:prSet presAssocID="{584D59C5-D219-4CFB-8906-B33A7330C3F7}" presName="node" presStyleLbl="node1" presStyleIdx="4" presStyleCnt="5">
        <dgm:presLayoutVars>
          <dgm:bulletEnabled val="1"/>
        </dgm:presLayoutVars>
      </dgm:prSet>
      <dgm:spPr/>
      <dgm:t>
        <a:bodyPr/>
        <a:lstStyle/>
        <a:p>
          <a:endParaRPr lang="tr-TR"/>
        </a:p>
      </dgm:t>
    </dgm:pt>
  </dgm:ptLst>
  <dgm:cxnLst>
    <dgm:cxn modelId="{3CA07B85-FAB3-4F86-8C4C-600EEF9F6638}" srcId="{7B620467-EA72-472A-9633-A6B6E222A0B2}" destId="{6AB81D68-89A5-4643-AF58-A4C788009D78}" srcOrd="0" destOrd="0" parTransId="{9E470353-3245-4301-88FB-7B06D250CA07}" sibTransId="{4ACDCC28-74E2-4331-B454-575B3F916E1A}"/>
    <dgm:cxn modelId="{030E8C51-D311-442D-A094-0DC81330701B}" type="presOf" srcId="{7B620467-EA72-472A-9633-A6B6E222A0B2}" destId="{F07EC721-4E31-4E1C-9938-10D0D0F50C3D}" srcOrd="0" destOrd="0" presId="urn:microsoft.com/office/officeart/2005/8/layout/default"/>
    <dgm:cxn modelId="{C08C3391-6F2D-4361-9219-D9EBDA945076}" type="presOf" srcId="{6AB81D68-89A5-4643-AF58-A4C788009D78}" destId="{05B2EB4F-0B9E-4AB1-8E1F-66436B94EA8A}" srcOrd="0" destOrd="0" presId="urn:microsoft.com/office/officeart/2005/8/layout/default"/>
    <dgm:cxn modelId="{0EC7A2D5-EBE1-4019-B758-E237E8ADDB1B}" type="presOf" srcId="{ADF68E79-DB79-4E42-BFB7-8B83786E78B3}" destId="{3407BBD7-5EFE-43FC-AC94-50CFB17C71E6}" srcOrd="0" destOrd="0" presId="urn:microsoft.com/office/officeart/2005/8/layout/default"/>
    <dgm:cxn modelId="{A033E253-75A7-43EB-98C2-CFE5BADD011A}" type="presOf" srcId="{F0EF8DAF-4F6F-4E18-A94F-AEBD9CD856F1}" destId="{738E32B0-50ED-4B56-9670-399268A9F181}" srcOrd="0" destOrd="0" presId="urn:microsoft.com/office/officeart/2005/8/layout/default"/>
    <dgm:cxn modelId="{7821584B-6656-4EBC-BC35-714BF0E7D525}" type="presOf" srcId="{A447E464-3238-4264-913D-58F8927AC16B}" destId="{7BEF2CE0-18FD-4CE9-A958-4E434C3B24AD}" srcOrd="0" destOrd="0" presId="urn:microsoft.com/office/officeart/2005/8/layout/default"/>
    <dgm:cxn modelId="{290DF25E-781D-4891-B397-CB2D25699241}" type="presOf" srcId="{584D59C5-D219-4CFB-8906-B33A7330C3F7}" destId="{178897CA-9142-45EB-859E-513B967AB524}" srcOrd="0" destOrd="0" presId="urn:microsoft.com/office/officeart/2005/8/layout/default"/>
    <dgm:cxn modelId="{3EAD8E75-8DEF-4374-B675-EBA9E577DC91}" srcId="{7B620467-EA72-472A-9633-A6B6E222A0B2}" destId="{ADF68E79-DB79-4E42-BFB7-8B83786E78B3}" srcOrd="3" destOrd="0" parTransId="{B61BF19F-46D8-428A-B8CE-0D0A3398F7FB}" sibTransId="{BECE0534-E50E-4565-AAFF-C3A3428EBB64}"/>
    <dgm:cxn modelId="{713F2F83-1303-4127-8AC9-3F3514856F66}" srcId="{7B620467-EA72-472A-9633-A6B6E222A0B2}" destId="{584D59C5-D219-4CFB-8906-B33A7330C3F7}" srcOrd="4" destOrd="0" parTransId="{98D7ED59-0C64-4309-AD6A-757920320A94}" sibTransId="{C10521B6-9D49-46E4-9492-FF2EF59DADAB}"/>
    <dgm:cxn modelId="{BB5789FC-5239-4020-A042-B28A64F68EF6}" srcId="{7B620467-EA72-472A-9633-A6B6E222A0B2}" destId="{F0EF8DAF-4F6F-4E18-A94F-AEBD9CD856F1}" srcOrd="1" destOrd="0" parTransId="{A204E33B-A76A-4255-9AB6-EEBA947B1008}" sibTransId="{44231429-7400-4600-B6C3-E1DAED6CB534}"/>
    <dgm:cxn modelId="{85F6CB07-3313-4309-8970-712E8119BA51}" srcId="{7B620467-EA72-472A-9633-A6B6E222A0B2}" destId="{A447E464-3238-4264-913D-58F8927AC16B}" srcOrd="2" destOrd="0" parTransId="{13785BA8-9EE3-4A31-B6E0-2D511CDCABB0}" sibTransId="{E44DB898-D820-4A08-8FAC-8DDEF51331AD}"/>
    <dgm:cxn modelId="{FD613268-866E-4951-AED1-15E323CFE883}" type="presParOf" srcId="{F07EC721-4E31-4E1C-9938-10D0D0F50C3D}" destId="{05B2EB4F-0B9E-4AB1-8E1F-66436B94EA8A}" srcOrd="0" destOrd="0" presId="urn:microsoft.com/office/officeart/2005/8/layout/default"/>
    <dgm:cxn modelId="{024DC91F-0D55-4915-B02C-8FD8503F92A2}" type="presParOf" srcId="{F07EC721-4E31-4E1C-9938-10D0D0F50C3D}" destId="{A0B0EE44-BD97-476B-B484-4F7B556D3A67}" srcOrd="1" destOrd="0" presId="urn:microsoft.com/office/officeart/2005/8/layout/default"/>
    <dgm:cxn modelId="{D99D9428-5A80-4121-86A4-D9DF2F0327A1}" type="presParOf" srcId="{F07EC721-4E31-4E1C-9938-10D0D0F50C3D}" destId="{738E32B0-50ED-4B56-9670-399268A9F181}" srcOrd="2" destOrd="0" presId="urn:microsoft.com/office/officeart/2005/8/layout/default"/>
    <dgm:cxn modelId="{F103E392-ECBC-47E0-81B5-BA866AE9BE0F}" type="presParOf" srcId="{F07EC721-4E31-4E1C-9938-10D0D0F50C3D}" destId="{1E9776D7-C652-44FC-B387-0E184ABBC7A5}" srcOrd="3" destOrd="0" presId="urn:microsoft.com/office/officeart/2005/8/layout/default"/>
    <dgm:cxn modelId="{8822634C-7F8E-4BBA-9EBF-50C8B5F0DA19}" type="presParOf" srcId="{F07EC721-4E31-4E1C-9938-10D0D0F50C3D}" destId="{7BEF2CE0-18FD-4CE9-A958-4E434C3B24AD}" srcOrd="4" destOrd="0" presId="urn:microsoft.com/office/officeart/2005/8/layout/default"/>
    <dgm:cxn modelId="{D9D6124C-69AA-428D-AEE1-F8BCD4E51C5A}" type="presParOf" srcId="{F07EC721-4E31-4E1C-9938-10D0D0F50C3D}" destId="{191B6867-A1EC-4A95-8155-7DE0C0DED880}" srcOrd="5" destOrd="0" presId="urn:microsoft.com/office/officeart/2005/8/layout/default"/>
    <dgm:cxn modelId="{9DC80414-C9D5-453D-A82B-263FDE79D02D}" type="presParOf" srcId="{F07EC721-4E31-4E1C-9938-10D0D0F50C3D}" destId="{3407BBD7-5EFE-43FC-AC94-50CFB17C71E6}" srcOrd="6" destOrd="0" presId="urn:microsoft.com/office/officeart/2005/8/layout/default"/>
    <dgm:cxn modelId="{3C142EBE-2B20-4351-BA10-DACDB4E4C66B}" type="presParOf" srcId="{F07EC721-4E31-4E1C-9938-10D0D0F50C3D}" destId="{48A02124-1EC9-45B4-8731-C6EABCDA5F7C}" srcOrd="7" destOrd="0" presId="urn:microsoft.com/office/officeart/2005/8/layout/default"/>
    <dgm:cxn modelId="{5F42B110-74FC-4B51-AF40-2EB9F44E486C}" type="presParOf" srcId="{F07EC721-4E31-4E1C-9938-10D0D0F50C3D}" destId="{178897CA-9142-45EB-859E-513B967AB524}"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47D55F0-24EC-4197-83C3-7D93F7955B54}" type="doc">
      <dgm:prSet loTypeId="urn:microsoft.com/office/officeart/2008/layout/LinedList" loCatId="list" qsTypeId="urn:microsoft.com/office/officeart/2005/8/quickstyle/3d1" qsCatId="3D" csTypeId="urn:microsoft.com/office/officeart/2005/8/colors/colorful4" csCatId="colorful"/>
      <dgm:spPr/>
      <dgm:t>
        <a:bodyPr/>
        <a:lstStyle/>
        <a:p>
          <a:endParaRPr lang="tr-TR"/>
        </a:p>
      </dgm:t>
    </dgm:pt>
    <dgm:pt modelId="{4C5596FD-E864-44A0-BDCD-98AB8A906492}">
      <dgm:prSet/>
      <dgm:spPr/>
      <dgm:t>
        <a:bodyPr/>
        <a:lstStyle/>
        <a:p>
          <a:pPr rtl="0"/>
          <a:r>
            <a:rPr lang="tr-TR" dirty="0"/>
            <a:t>Planlanan ve düzenlenen faaliyetlerin bilimsel bir temele oturtulmamış olması, </a:t>
          </a:r>
        </a:p>
      </dgm:t>
    </dgm:pt>
    <dgm:pt modelId="{A909CAC2-B43E-4753-BE0A-3511C6B6F2F6}" type="parTrans" cxnId="{FD592D9A-1A04-4287-90F4-4D370BF71021}">
      <dgm:prSet/>
      <dgm:spPr/>
      <dgm:t>
        <a:bodyPr/>
        <a:lstStyle/>
        <a:p>
          <a:endParaRPr lang="tr-TR"/>
        </a:p>
      </dgm:t>
    </dgm:pt>
    <dgm:pt modelId="{85A0BF42-0282-4EF9-8C52-0973BB90B599}" type="sibTrans" cxnId="{FD592D9A-1A04-4287-90F4-4D370BF71021}">
      <dgm:prSet/>
      <dgm:spPr/>
      <dgm:t>
        <a:bodyPr/>
        <a:lstStyle/>
        <a:p>
          <a:endParaRPr lang="tr-TR"/>
        </a:p>
      </dgm:t>
    </dgm:pt>
    <dgm:pt modelId="{FFECD7E9-E4BA-4AE2-8D99-873D7C9ABDFE}">
      <dgm:prSet/>
      <dgm:spPr/>
      <dgm:t>
        <a:bodyPr/>
        <a:lstStyle/>
        <a:p>
          <a:pPr rtl="0"/>
          <a:r>
            <a:rPr lang="tr-TR" dirty="0"/>
            <a:t>Din eğitimi faaliyetlerinin bugünün insanın ihtiyacı yönünde belli hedeflere yönelik olarak bütünlük içerisinde bir içerik ile gerçekleştirilememesi,</a:t>
          </a:r>
        </a:p>
      </dgm:t>
    </dgm:pt>
    <dgm:pt modelId="{21C53041-DF00-40FE-89A5-E7B7BD1043F5}" type="parTrans" cxnId="{1D31D3B6-05A5-41A2-9A80-9C0CA132B766}">
      <dgm:prSet/>
      <dgm:spPr/>
      <dgm:t>
        <a:bodyPr/>
        <a:lstStyle/>
        <a:p>
          <a:endParaRPr lang="tr-TR"/>
        </a:p>
      </dgm:t>
    </dgm:pt>
    <dgm:pt modelId="{76B6141E-026E-456C-8303-F51AD72AF401}" type="sibTrans" cxnId="{1D31D3B6-05A5-41A2-9A80-9C0CA132B766}">
      <dgm:prSet/>
      <dgm:spPr/>
      <dgm:t>
        <a:bodyPr/>
        <a:lstStyle/>
        <a:p>
          <a:endParaRPr lang="tr-TR"/>
        </a:p>
      </dgm:t>
    </dgm:pt>
    <dgm:pt modelId="{2A418776-0086-4AFA-BE94-D3D8F3A13BEA}">
      <dgm:prSet/>
      <dgm:spPr/>
      <dgm:t>
        <a:bodyPr/>
        <a:lstStyle/>
        <a:p>
          <a:pPr rtl="0"/>
          <a:r>
            <a:rPr lang="tr-TR" dirty="0"/>
            <a:t>Geleneksel yöntemlerin ağırlıklı olarak kullanılması,</a:t>
          </a:r>
        </a:p>
      </dgm:t>
    </dgm:pt>
    <dgm:pt modelId="{FB2B3690-C0CD-4D46-97F9-148C6FE7C793}" type="parTrans" cxnId="{D930F721-B433-4175-8813-B17EB1911BDB}">
      <dgm:prSet/>
      <dgm:spPr/>
      <dgm:t>
        <a:bodyPr/>
        <a:lstStyle/>
        <a:p>
          <a:endParaRPr lang="tr-TR"/>
        </a:p>
      </dgm:t>
    </dgm:pt>
    <dgm:pt modelId="{E25EA445-892F-41C1-BD1E-D10D7AFAE7F8}" type="sibTrans" cxnId="{D930F721-B433-4175-8813-B17EB1911BDB}">
      <dgm:prSet/>
      <dgm:spPr/>
      <dgm:t>
        <a:bodyPr/>
        <a:lstStyle/>
        <a:p>
          <a:endParaRPr lang="tr-TR"/>
        </a:p>
      </dgm:t>
    </dgm:pt>
    <dgm:pt modelId="{A198CF5C-94A2-435F-9138-5EAF3A5065E4}">
      <dgm:prSet/>
      <dgm:spPr/>
      <dgm:t>
        <a:bodyPr/>
        <a:lstStyle/>
        <a:p>
          <a:pPr rtl="0"/>
          <a:r>
            <a:rPr lang="tr-TR"/>
            <a:t>Kitle iletişim araçlarının  etkin kullanılamaması,</a:t>
          </a:r>
        </a:p>
      </dgm:t>
    </dgm:pt>
    <dgm:pt modelId="{E6FAB3CB-3D13-4A45-B2A4-F600BC3AD32E}" type="parTrans" cxnId="{11D869CD-361F-4767-9AC0-7BA49D825287}">
      <dgm:prSet/>
      <dgm:spPr/>
      <dgm:t>
        <a:bodyPr/>
        <a:lstStyle/>
        <a:p>
          <a:endParaRPr lang="tr-TR"/>
        </a:p>
      </dgm:t>
    </dgm:pt>
    <dgm:pt modelId="{202F65F4-40D1-4625-AA74-5D81D7932D2F}" type="sibTrans" cxnId="{11D869CD-361F-4767-9AC0-7BA49D825287}">
      <dgm:prSet/>
      <dgm:spPr/>
      <dgm:t>
        <a:bodyPr/>
        <a:lstStyle/>
        <a:p>
          <a:endParaRPr lang="tr-TR"/>
        </a:p>
      </dgm:t>
    </dgm:pt>
    <dgm:pt modelId="{74D67F5E-D218-48E3-A8CC-7E3CEC25F2E6}">
      <dgm:prSet/>
      <dgm:spPr/>
      <dgm:t>
        <a:bodyPr/>
        <a:lstStyle/>
        <a:p>
          <a:pPr rtl="0"/>
          <a:r>
            <a:rPr lang="tr-TR" dirty="0"/>
            <a:t>Yazılı, görsel ve sesli yayınlarda kullanılan dil ve üslup,</a:t>
          </a:r>
        </a:p>
      </dgm:t>
    </dgm:pt>
    <dgm:pt modelId="{A3E35FA8-FD61-4E83-BB68-6E6A3C3B53D0}" type="parTrans" cxnId="{4E280DCA-6526-4473-A906-DDF59A73A208}">
      <dgm:prSet/>
      <dgm:spPr/>
      <dgm:t>
        <a:bodyPr/>
        <a:lstStyle/>
        <a:p>
          <a:endParaRPr lang="tr-TR"/>
        </a:p>
      </dgm:t>
    </dgm:pt>
    <dgm:pt modelId="{80DF273B-A900-454F-8AE2-23820CB396FB}" type="sibTrans" cxnId="{4E280DCA-6526-4473-A906-DDF59A73A208}">
      <dgm:prSet/>
      <dgm:spPr/>
      <dgm:t>
        <a:bodyPr/>
        <a:lstStyle/>
        <a:p>
          <a:endParaRPr lang="tr-TR"/>
        </a:p>
      </dgm:t>
    </dgm:pt>
    <dgm:pt modelId="{585C102F-22C6-47D5-A7C8-7CDE0D3D14F0}">
      <dgm:prSet/>
      <dgm:spPr/>
      <dgm:t>
        <a:bodyPr/>
        <a:lstStyle/>
        <a:p>
          <a:pPr rtl="0"/>
          <a:r>
            <a:rPr lang="tr-TR" dirty="0"/>
            <a:t>Din ve ahlakla ilgili yayınların bugünün insana hitap etmemesi,</a:t>
          </a:r>
        </a:p>
      </dgm:t>
    </dgm:pt>
    <dgm:pt modelId="{46F5851E-76FF-4AF7-8608-616BDCDB53EE}" type="parTrans" cxnId="{32E38C21-CF32-47C0-B068-1991591C73F3}">
      <dgm:prSet/>
      <dgm:spPr/>
      <dgm:t>
        <a:bodyPr/>
        <a:lstStyle/>
        <a:p>
          <a:endParaRPr lang="tr-TR"/>
        </a:p>
      </dgm:t>
    </dgm:pt>
    <dgm:pt modelId="{7FC08F66-CC84-471A-8DD9-ADB4843BCBC2}" type="sibTrans" cxnId="{32E38C21-CF32-47C0-B068-1991591C73F3}">
      <dgm:prSet/>
      <dgm:spPr/>
      <dgm:t>
        <a:bodyPr/>
        <a:lstStyle/>
        <a:p>
          <a:endParaRPr lang="tr-TR"/>
        </a:p>
      </dgm:t>
    </dgm:pt>
    <dgm:pt modelId="{4E107666-08D1-488D-A47B-438FEB36B2D3}">
      <dgm:prSet/>
      <dgm:spPr/>
      <dgm:t>
        <a:bodyPr/>
        <a:lstStyle/>
        <a:p>
          <a:pPr rtl="0"/>
          <a:r>
            <a:rPr lang="tr-TR"/>
            <a:t>Yaygın din eğitimi hizmetleri için yetişmiş elaman sıkıntısıdır.</a:t>
          </a:r>
        </a:p>
      </dgm:t>
    </dgm:pt>
    <dgm:pt modelId="{B8A0FD74-6BCD-4C49-BA3F-9987584370A1}" type="parTrans" cxnId="{CCFF859A-E073-4A5A-9CEA-F865D8016703}">
      <dgm:prSet/>
      <dgm:spPr/>
      <dgm:t>
        <a:bodyPr/>
        <a:lstStyle/>
        <a:p>
          <a:endParaRPr lang="tr-TR"/>
        </a:p>
      </dgm:t>
    </dgm:pt>
    <dgm:pt modelId="{5039F8C0-6016-4FA4-B807-23153AB4A584}" type="sibTrans" cxnId="{CCFF859A-E073-4A5A-9CEA-F865D8016703}">
      <dgm:prSet/>
      <dgm:spPr/>
      <dgm:t>
        <a:bodyPr/>
        <a:lstStyle/>
        <a:p>
          <a:endParaRPr lang="tr-TR"/>
        </a:p>
      </dgm:t>
    </dgm:pt>
    <dgm:pt modelId="{993A19A8-770B-4BDD-9A30-EB3490EFBEAC}" type="pres">
      <dgm:prSet presAssocID="{F47D55F0-24EC-4197-83C3-7D93F7955B54}" presName="vert0" presStyleCnt="0">
        <dgm:presLayoutVars>
          <dgm:dir/>
          <dgm:animOne val="branch"/>
          <dgm:animLvl val="lvl"/>
        </dgm:presLayoutVars>
      </dgm:prSet>
      <dgm:spPr/>
      <dgm:t>
        <a:bodyPr/>
        <a:lstStyle/>
        <a:p>
          <a:endParaRPr lang="tr-TR"/>
        </a:p>
      </dgm:t>
    </dgm:pt>
    <dgm:pt modelId="{4D027E0D-E864-49AB-A0CC-589585A380CA}" type="pres">
      <dgm:prSet presAssocID="{4C5596FD-E864-44A0-BDCD-98AB8A906492}" presName="thickLine" presStyleLbl="alignNode1" presStyleIdx="0" presStyleCnt="7"/>
      <dgm:spPr/>
    </dgm:pt>
    <dgm:pt modelId="{6AFE6081-9B6C-461B-9677-F308039943D0}" type="pres">
      <dgm:prSet presAssocID="{4C5596FD-E864-44A0-BDCD-98AB8A906492}" presName="horz1" presStyleCnt="0"/>
      <dgm:spPr/>
    </dgm:pt>
    <dgm:pt modelId="{DBE06066-4DD6-4302-A995-0BE940B28A66}" type="pres">
      <dgm:prSet presAssocID="{4C5596FD-E864-44A0-BDCD-98AB8A906492}" presName="tx1" presStyleLbl="revTx" presStyleIdx="0" presStyleCnt="7"/>
      <dgm:spPr/>
      <dgm:t>
        <a:bodyPr/>
        <a:lstStyle/>
        <a:p>
          <a:endParaRPr lang="tr-TR"/>
        </a:p>
      </dgm:t>
    </dgm:pt>
    <dgm:pt modelId="{CD7EA075-F4FE-485B-8DBF-F3082CEBEEAD}" type="pres">
      <dgm:prSet presAssocID="{4C5596FD-E864-44A0-BDCD-98AB8A906492}" presName="vert1" presStyleCnt="0"/>
      <dgm:spPr/>
    </dgm:pt>
    <dgm:pt modelId="{C6338388-965C-43C2-904E-387D9947DAF8}" type="pres">
      <dgm:prSet presAssocID="{FFECD7E9-E4BA-4AE2-8D99-873D7C9ABDFE}" presName="thickLine" presStyleLbl="alignNode1" presStyleIdx="1" presStyleCnt="7"/>
      <dgm:spPr/>
    </dgm:pt>
    <dgm:pt modelId="{E4BA96D3-89CF-42E1-B5DD-D2371F79A5B5}" type="pres">
      <dgm:prSet presAssocID="{FFECD7E9-E4BA-4AE2-8D99-873D7C9ABDFE}" presName="horz1" presStyleCnt="0"/>
      <dgm:spPr/>
    </dgm:pt>
    <dgm:pt modelId="{52754515-12C3-4AAC-B14A-2B34FB5534F2}" type="pres">
      <dgm:prSet presAssocID="{FFECD7E9-E4BA-4AE2-8D99-873D7C9ABDFE}" presName="tx1" presStyleLbl="revTx" presStyleIdx="1" presStyleCnt="7"/>
      <dgm:spPr/>
      <dgm:t>
        <a:bodyPr/>
        <a:lstStyle/>
        <a:p>
          <a:endParaRPr lang="tr-TR"/>
        </a:p>
      </dgm:t>
    </dgm:pt>
    <dgm:pt modelId="{2C389691-F85E-4DE7-A610-CAE56222E7C9}" type="pres">
      <dgm:prSet presAssocID="{FFECD7E9-E4BA-4AE2-8D99-873D7C9ABDFE}" presName="vert1" presStyleCnt="0"/>
      <dgm:spPr/>
    </dgm:pt>
    <dgm:pt modelId="{C9BF6205-8269-4374-B249-BFDE76780D53}" type="pres">
      <dgm:prSet presAssocID="{2A418776-0086-4AFA-BE94-D3D8F3A13BEA}" presName="thickLine" presStyleLbl="alignNode1" presStyleIdx="2" presStyleCnt="7"/>
      <dgm:spPr/>
    </dgm:pt>
    <dgm:pt modelId="{BB98E654-3894-414B-A2F6-1921D32BB40F}" type="pres">
      <dgm:prSet presAssocID="{2A418776-0086-4AFA-BE94-D3D8F3A13BEA}" presName="horz1" presStyleCnt="0"/>
      <dgm:spPr/>
    </dgm:pt>
    <dgm:pt modelId="{8FE27E89-2C2D-475D-B233-EF8FCC683876}" type="pres">
      <dgm:prSet presAssocID="{2A418776-0086-4AFA-BE94-D3D8F3A13BEA}" presName="tx1" presStyleLbl="revTx" presStyleIdx="2" presStyleCnt="7"/>
      <dgm:spPr/>
      <dgm:t>
        <a:bodyPr/>
        <a:lstStyle/>
        <a:p>
          <a:endParaRPr lang="tr-TR"/>
        </a:p>
      </dgm:t>
    </dgm:pt>
    <dgm:pt modelId="{50EA1292-13DA-4EE1-B31A-91B190204D6F}" type="pres">
      <dgm:prSet presAssocID="{2A418776-0086-4AFA-BE94-D3D8F3A13BEA}" presName="vert1" presStyleCnt="0"/>
      <dgm:spPr/>
    </dgm:pt>
    <dgm:pt modelId="{D4BB68EE-9680-4BC5-8197-87359200AB5C}" type="pres">
      <dgm:prSet presAssocID="{A198CF5C-94A2-435F-9138-5EAF3A5065E4}" presName="thickLine" presStyleLbl="alignNode1" presStyleIdx="3" presStyleCnt="7"/>
      <dgm:spPr/>
    </dgm:pt>
    <dgm:pt modelId="{8ABEE80C-232D-4107-A8CC-959D247A36DE}" type="pres">
      <dgm:prSet presAssocID="{A198CF5C-94A2-435F-9138-5EAF3A5065E4}" presName="horz1" presStyleCnt="0"/>
      <dgm:spPr/>
    </dgm:pt>
    <dgm:pt modelId="{0AB7BD38-AC01-428C-8DD9-077FC88AC0C6}" type="pres">
      <dgm:prSet presAssocID="{A198CF5C-94A2-435F-9138-5EAF3A5065E4}" presName="tx1" presStyleLbl="revTx" presStyleIdx="3" presStyleCnt="7"/>
      <dgm:spPr/>
      <dgm:t>
        <a:bodyPr/>
        <a:lstStyle/>
        <a:p>
          <a:endParaRPr lang="tr-TR"/>
        </a:p>
      </dgm:t>
    </dgm:pt>
    <dgm:pt modelId="{4CD55A24-76EB-487A-AEF0-48D6F6D91DD2}" type="pres">
      <dgm:prSet presAssocID="{A198CF5C-94A2-435F-9138-5EAF3A5065E4}" presName="vert1" presStyleCnt="0"/>
      <dgm:spPr/>
    </dgm:pt>
    <dgm:pt modelId="{6A880FDC-CD12-4815-BC8F-ADAA20F3000B}" type="pres">
      <dgm:prSet presAssocID="{74D67F5E-D218-48E3-A8CC-7E3CEC25F2E6}" presName="thickLine" presStyleLbl="alignNode1" presStyleIdx="4" presStyleCnt="7"/>
      <dgm:spPr/>
    </dgm:pt>
    <dgm:pt modelId="{DFA18759-8C64-4F51-9418-DC2384A3D678}" type="pres">
      <dgm:prSet presAssocID="{74D67F5E-D218-48E3-A8CC-7E3CEC25F2E6}" presName="horz1" presStyleCnt="0"/>
      <dgm:spPr/>
    </dgm:pt>
    <dgm:pt modelId="{012C4087-8D1D-4695-8672-A8DCF81ACAD1}" type="pres">
      <dgm:prSet presAssocID="{74D67F5E-D218-48E3-A8CC-7E3CEC25F2E6}" presName="tx1" presStyleLbl="revTx" presStyleIdx="4" presStyleCnt="7"/>
      <dgm:spPr/>
      <dgm:t>
        <a:bodyPr/>
        <a:lstStyle/>
        <a:p>
          <a:endParaRPr lang="tr-TR"/>
        </a:p>
      </dgm:t>
    </dgm:pt>
    <dgm:pt modelId="{FE27CD69-1274-410D-B6FC-1B27CCA0CCDA}" type="pres">
      <dgm:prSet presAssocID="{74D67F5E-D218-48E3-A8CC-7E3CEC25F2E6}" presName="vert1" presStyleCnt="0"/>
      <dgm:spPr/>
    </dgm:pt>
    <dgm:pt modelId="{872EC8A6-3525-4747-B737-9A82E5FA0742}" type="pres">
      <dgm:prSet presAssocID="{585C102F-22C6-47D5-A7C8-7CDE0D3D14F0}" presName="thickLine" presStyleLbl="alignNode1" presStyleIdx="5" presStyleCnt="7"/>
      <dgm:spPr/>
    </dgm:pt>
    <dgm:pt modelId="{C1F1830C-3EB7-4825-B641-ED5A4905CEE6}" type="pres">
      <dgm:prSet presAssocID="{585C102F-22C6-47D5-A7C8-7CDE0D3D14F0}" presName="horz1" presStyleCnt="0"/>
      <dgm:spPr/>
    </dgm:pt>
    <dgm:pt modelId="{CEA45B30-7BFA-4559-BE26-7092943DF941}" type="pres">
      <dgm:prSet presAssocID="{585C102F-22C6-47D5-A7C8-7CDE0D3D14F0}" presName="tx1" presStyleLbl="revTx" presStyleIdx="5" presStyleCnt="7"/>
      <dgm:spPr/>
      <dgm:t>
        <a:bodyPr/>
        <a:lstStyle/>
        <a:p>
          <a:endParaRPr lang="tr-TR"/>
        </a:p>
      </dgm:t>
    </dgm:pt>
    <dgm:pt modelId="{2312EE36-4BB5-4317-9893-4402E3C207CD}" type="pres">
      <dgm:prSet presAssocID="{585C102F-22C6-47D5-A7C8-7CDE0D3D14F0}" presName="vert1" presStyleCnt="0"/>
      <dgm:spPr/>
    </dgm:pt>
    <dgm:pt modelId="{861B3865-2C15-4B16-8599-E86FCE456796}" type="pres">
      <dgm:prSet presAssocID="{4E107666-08D1-488D-A47B-438FEB36B2D3}" presName="thickLine" presStyleLbl="alignNode1" presStyleIdx="6" presStyleCnt="7"/>
      <dgm:spPr/>
    </dgm:pt>
    <dgm:pt modelId="{F05A7222-655C-4CE3-A72B-5C8F9A14F72C}" type="pres">
      <dgm:prSet presAssocID="{4E107666-08D1-488D-A47B-438FEB36B2D3}" presName="horz1" presStyleCnt="0"/>
      <dgm:spPr/>
    </dgm:pt>
    <dgm:pt modelId="{FB6E1659-3A7E-4E86-85AD-E696B6961C47}" type="pres">
      <dgm:prSet presAssocID="{4E107666-08D1-488D-A47B-438FEB36B2D3}" presName="tx1" presStyleLbl="revTx" presStyleIdx="6" presStyleCnt="7"/>
      <dgm:spPr/>
      <dgm:t>
        <a:bodyPr/>
        <a:lstStyle/>
        <a:p>
          <a:endParaRPr lang="tr-TR"/>
        </a:p>
      </dgm:t>
    </dgm:pt>
    <dgm:pt modelId="{B8D4062E-47B6-4F8E-A695-1A338F300DD0}" type="pres">
      <dgm:prSet presAssocID="{4E107666-08D1-488D-A47B-438FEB36B2D3}" presName="vert1" presStyleCnt="0"/>
      <dgm:spPr/>
    </dgm:pt>
  </dgm:ptLst>
  <dgm:cxnLst>
    <dgm:cxn modelId="{32E38C21-CF32-47C0-B068-1991591C73F3}" srcId="{F47D55F0-24EC-4197-83C3-7D93F7955B54}" destId="{585C102F-22C6-47D5-A7C8-7CDE0D3D14F0}" srcOrd="5" destOrd="0" parTransId="{46F5851E-76FF-4AF7-8608-616BDCDB53EE}" sibTransId="{7FC08F66-CC84-471A-8DD9-ADB4843BCBC2}"/>
    <dgm:cxn modelId="{CCFF859A-E073-4A5A-9CEA-F865D8016703}" srcId="{F47D55F0-24EC-4197-83C3-7D93F7955B54}" destId="{4E107666-08D1-488D-A47B-438FEB36B2D3}" srcOrd="6" destOrd="0" parTransId="{B8A0FD74-6BCD-4C49-BA3F-9987584370A1}" sibTransId="{5039F8C0-6016-4FA4-B807-23153AB4A584}"/>
    <dgm:cxn modelId="{816A5714-9A6A-4588-BEE9-E67D8D8A9E52}" type="presOf" srcId="{585C102F-22C6-47D5-A7C8-7CDE0D3D14F0}" destId="{CEA45B30-7BFA-4559-BE26-7092943DF941}" srcOrd="0" destOrd="0" presId="urn:microsoft.com/office/officeart/2008/layout/LinedList"/>
    <dgm:cxn modelId="{4E280DCA-6526-4473-A906-DDF59A73A208}" srcId="{F47D55F0-24EC-4197-83C3-7D93F7955B54}" destId="{74D67F5E-D218-48E3-A8CC-7E3CEC25F2E6}" srcOrd="4" destOrd="0" parTransId="{A3E35FA8-FD61-4E83-BB68-6E6A3C3B53D0}" sibTransId="{80DF273B-A900-454F-8AE2-23820CB396FB}"/>
    <dgm:cxn modelId="{2DAA0E43-595A-4C97-985C-0F236973A4FB}" type="presOf" srcId="{FFECD7E9-E4BA-4AE2-8D99-873D7C9ABDFE}" destId="{52754515-12C3-4AAC-B14A-2B34FB5534F2}" srcOrd="0" destOrd="0" presId="urn:microsoft.com/office/officeart/2008/layout/LinedList"/>
    <dgm:cxn modelId="{D930F721-B433-4175-8813-B17EB1911BDB}" srcId="{F47D55F0-24EC-4197-83C3-7D93F7955B54}" destId="{2A418776-0086-4AFA-BE94-D3D8F3A13BEA}" srcOrd="2" destOrd="0" parTransId="{FB2B3690-C0CD-4D46-97F9-148C6FE7C793}" sibTransId="{E25EA445-892F-41C1-BD1E-D10D7AFAE7F8}"/>
    <dgm:cxn modelId="{ED032D3C-7FF5-4324-8245-9B4D8D97CF16}" type="presOf" srcId="{2A418776-0086-4AFA-BE94-D3D8F3A13BEA}" destId="{8FE27E89-2C2D-475D-B233-EF8FCC683876}" srcOrd="0" destOrd="0" presId="urn:microsoft.com/office/officeart/2008/layout/LinedList"/>
    <dgm:cxn modelId="{6E79F938-82C2-42B1-A2C8-654231E60D90}" type="presOf" srcId="{F47D55F0-24EC-4197-83C3-7D93F7955B54}" destId="{993A19A8-770B-4BDD-9A30-EB3490EFBEAC}" srcOrd="0" destOrd="0" presId="urn:microsoft.com/office/officeart/2008/layout/LinedList"/>
    <dgm:cxn modelId="{AABF2D3F-52A6-41DC-BB74-7B21CB31BB38}" type="presOf" srcId="{4C5596FD-E864-44A0-BDCD-98AB8A906492}" destId="{DBE06066-4DD6-4302-A995-0BE940B28A66}" srcOrd="0" destOrd="0" presId="urn:microsoft.com/office/officeart/2008/layout/LinedList"/>
    <dgm:cxn modelId="{554D2C8B-1D4C-4CD5-8020-14305A51B948}" type="presOf" srcId="{4E107666-08D1-488D-A47B-438FEB36B2D3}" destId="{FB6E1659-3A7E-4E86-85AD-E696B6961C47}" srcOrd="0" destOrd="0" presId="urn:microsoft.com/office/officeart/2008/layout/LinedList"/>
    <dgm:cxn modelId="{8476F0B9-966E-484F-AFFC-007574C65660}" type="presOf" srcId="{74D67F5E-D218-48E3-A8CC-7E3CEC25F2E6}" destId="{012C4087-8D1D-4695-8672-A8DCF81ACAD1}" srcOrd="0" destOrd="0" presId="urn:microsoft.com/office/officeart/2008/layout/LinedList"/>
    <dgm:cxn modelId="{1D31D3B6-05A5-41A2-9A80-9C0CA132B766}" srcId="{F47D55F0-24EC-4197-83C3-7D93F7955B54}" destId="{FFECD7E9-E4BA-4AE2-8D99-873D7C9ABDFE}" srcOrd="1" destOrd="0" parTransId="{21C53041-DF00-40FE-89A5-E7B7BD1043F5}" sibTransId="{76B6141E-026E-456C-8303-F51AD72AF401}"/>
    <dgm:cxn modelId="{5A5CC706-1FEC-48C5-8757-532983428C5C}" type="presOf" srcId="{A198CF5C-94A2-435F-9138-5EAF3A5065E4}" destId="{0AB7BD38-AC01-428C-8DD9-077FC88AC0C6}" srcOrd="0" destOrd="0" presId="urn:microsoft.com/office/officeart/2008/layout/LinedList"/>
    <dgm:cxn modelId="{FD592D9A-1A04-4287-90F4-4D370BF71021}" srcId="{F47D55F0-24EC-4197-83C3-7D93F7955B54}" destId="{4C5596FD-E864-44A0-BDCD-98AB8A906492}" srcOrd="0" destOrd="0" parTransId="{A909CAC2-B43E-4753-BE0A-3511C6B6F2F6}" sibTransId="{85A0BF42-0282-4EF9-8C52-0973BB90B599}"/>
    <dgm:cxn modelId="{11D869CD-361F-4767-9AC0-7BA49D825287}" srcId="{F47D55F0-24EC-4197-83C3-7D93F7955B54}" destId="{A198CF5C-94A2-435F-9138-5EAF3A5065E4}" srcOrd="3" destOrd="0" parTransId="{E6FAB3CB-3D13-4A45-B2A4-F600BC3AD32E}" sibTransId="{202F65F4-40D1-4625-AA74-5D81D7932D2F}"/>
    <dgm:cxn modelId="{E41B7D46-0009-4034-B166-A7A5D8C041CC}" type="presParOf" srcId="{993A19A8-770B-4BDD-9A30-EB3490EFBEAC}" destId="{4D027E0D-E864-49AB-A0CC-589585A380CA}" srcOrd="0" destOrd="0" presId="urn:microsoft.com/office/officeart/2008/layout/LinedList"/>
    <dgm:cxn modelId="{2B2EB42B-A417-4864-A4D3-192216DD14D4}" type="presParOf" srcId="{993A19A8-770B-4BDD-9A30-EB3490EFBEAC}" destId="{6AFE6081-9B6C-461B-9677-F308039943D0}" srcOrd="1" destOrd="0" presId="urn:microsoft.com/office/officeart/2008/layout/LinedList"/>
    <dgm:cxn modelId="{1AB68D30-C2BF-401F-9B11-F236DA4CE59E}" type="presParOf" srcId="{6AFE6081-9B6C-461B-9677-F308039943D0}" destId="{DBE06066-4DD6-4302-A995-0BE940B28A66}" srcOrd="0" destOrd="0" presId="urn:microsoft.com/office/officeart/2008/layout/LinedList"/>
    <dgm:cxn modelId="{0D64BC32-3A03-41A1-809C-A936BE3AFF43}" type="presParOf" srcId="{6AFE6081-9B6C-461B-9677-F308039943D0}" destId="{CD7EA075-F4FE-485B-8DBF-F3082CEBEEAD}" srcOrd="1" destOrd="0" presId="urn:microsoft.com/office/officeart/2008/layout/LinedList"/>
    <dgm:cxn modelId="{66EA9E51-3F60-4CE0-AF38-EA8245EF1661}" type="presParOf" srcId="{993A19A8-770B-4BDD-9A30-EB3490EFBEAC}" destId="{C6338388-965C-43C2-904E-387D9947DAF8}" srcOrd="2" destOrd="0" presId="urn:microsoft.com/office/officeart/2008/layout/LinedList"/>
    <dgm:cxn modelId="{D1A9CF15-FCF9-402E-B2F7-CF02E268D806}" type="presParOf" srcId="{993A19A8-770B-4BDD-9A30-EB3490EFBEAC}" destId="{E4BA96D3-89CF-42E1-B5DD-D2371F79A5B5}" srcOrd="3" destOrd="0" presId="urn:microsoft.com/office/officeart/2008/layout/LinedList"/>
    <dgm:cxn modelId="{23A1216C-C6EA-4E57-AA6C-94D1093AC56E}" type="presParOf" srcId="{E4BA96D3-89CF-42E1-B5DD-D2371F79A5B5}" destId="{52754515-12C3-4AAC-B14A-2B34FB5534F2}" srcOrd="0" destOrd="0" presId="urn:microsoft.com/office/officeart/2008/layout/LinedList"/>
    <dgm:cxn modelId="{A414A7FB-AA36-4EE7-AD57-B24702D2E64E}" type="presParOf" srcId="{E4BA96D3-89CF-42E1-B5DD-D2371F79A5B5}" destId="{2C389691-F85E-4DE7-A610-CAE56222E7C9}" srcOrd="1" destOrd="0" presId="urn:microsoft.com/office/officeart/2008/layout/LinedList"/>
    <dgm:cxn modelId="{FE040991-A76E-4DA4-B934-37F9F9DDC036}" type="presParOf" srcId="{993A19A8-770B-4BDD-9A30-EB3490EFBEAC}" destId="{C9BF6205-8269-4374-B249-BFDE76780D53}" srcOrd="4" destOrd="0" presId="urn:microsoft.com/office/officeart/2008/layout/LinedList"/>
    <dgm:cxn modelId="{D3FF2090-8EDD-4E84-A020-45F3CC37F837}" type="presParOf" srcId="{993A19A8-770B-4BDD-9A30-EB3490EFBEAC}" destId="{BB98E654-3894-414B-A2F6-1921D32BB40F}" srcOrd="5" destOrd="0" presId="urn:microsoft.com/office/officeart/2008/layout/LinedList"/>
    <dgm:cxn modelId="{DD686913-6090-4DDC-A42E-7C5908894FC2}" type="presParOf" srcId="{BB98E654-3894-414B-A2F6-1921D32BB40F}" destId="{8FE27E89-2C2D-475D-B233-EF8FCC683876}" srcOrd="0" destOrd="0" presId="urn:microsoft.com/office/officeart/2008/layout/LinedList"/>
    <dgm:cxn modelId="{BB6B197B-EAC3-4993-A296-D31C5DAF67B9}" type="presParOf" srcId="{BB98E654-3894-414B-A2F6-1921D32BB40F}" destId="{50EA1292-13DA-4EE1-B31A-91B190204D6F}" srcOrd="1" destOrd="0" presId="urn:microsoft.com/office/officeart/2008/layout/LinedList"/>
    <dgm:cxn modelId="{C01192DE-5742-454C-8AD0-06954A9BAC26}" type="presParOf" srcId="{993A19A8-770B-4BDD-9A30-EB3490EFBEAC}" destId="{D4BB68EE-9680-4BC5-8197-87359200AB5C}" srcOrd="6" destOrd="0" presId="urn:microsoft.com/office/officeart/2008/layout/LinedList"/>
    <dgm:cxn modelId="{55EE08DC-4B7F-45B1-9865-BFD530783329}" type="presParOf" srcId="{993A19A8-770B-4BDD-9A30-EB3490EFBEAC}" destId="{8ABEE80C-232D-4107-A8CC-959D247A36DE}" srcOrd="7" destOrd="0" presId="urn:microsoft.com/office/officeart/2008/layout/LinedList"/>
    <dgm:cxn modelId="{F1150D6B-3B4D-4D8C-912E-38CB432337FB}" type="presParOf" srcId="{8ABEE80C-232D-4107-A8CC-959D247A36DE}" destId="{0AB7BD38-AC01-428C-8DD9-077FC88AC0C6}" srcOrd="0" destOrd="0" presId="urn:microsoft.com/office/officeart/2008/layout/LinedList"/>
    <dgm:cxn modelId="{3AE995DE-0347-4470-A8EC-10AE46412EC0}" type="presParOf" srcId="{8ABEE80C-232D-4107-A8CC-959D247A36DE}" destId="{4CD55A24-76EB-487A-AEF0-48D6F6D91DD2}" srcOrd="1" destOrd="0" presId="urn:microsoft.com/office/officeart/2008/layout/LinedList"/>
    <dgm:cxn modelId="{248876AC-10CE-4C97-92D5-4A9149EA7817}" type="presParOf" srcId="{993A19A8-770B-4BDD-9A30-EB3490EFBEAC}" destId="{6A880FDC-CD12-4815-BC8F-ADAA20F3000B}" srcOrd="8" destOrd="0" presId="urn:microsoft.com/office/officeart/2008/layout/LinedList"/>
    <dgm:cxn modelId="{353335B3-5715-46A4-847A-E60BDA13E2AD}" type="presParOf" srcId="{993A19A8-770B-4BDD-9A30-EB3490EFBEAC}" destId="{DFA18759-8C64-4F51-9418-DC2384A3D678}" srcOrd="9" destOrd="0" presId="urn:microsoft.com/office/officeart/2008/layout/LinedList"/>
    <dgm:cxn modelId="{319BCFA5-4DBD-47AE-980D-CC2B7192EDFA}" type="presParOf" srcId="{DFA18759-8C64-4F51-9418-DC2384A3D678}" destId="{012C4087-8D1D-4695-8672-A8DCF81ACAD1}" srcOrd="0" destOrd="0" presId="urn:microsoft.com/office/officeart/2008/layout/LinedList"/>
    <dgm:cxn modelId="{3EA40B73-E52B-49CD-B2DE-9340EC23B3E1}" type="presParOf" srcId="{DFA18759-8C64-4F51-9418-DC2384A3D678}" destId="{FE27CD69-1274-410D-B6FC-1B27CCA0CCDA}" srcOrd="1" destOrd="0" presId="urn:microsoft.com/office/officeart/2008/layout/LinedList"/>
    <dgm:cxn modelId="{9C74AA8C-43E0-4104-B80C-354CD6ED88CE}" type="presParOf" srcId="{993A19A8-770B-4BDD-9A30-EB3490EFBEAC}" destId="{872EC8A6-3525-4747-B737-9A82E5FA0742}" srcOrd="10" destOrd="0" presId="urn:microsoft.com/office/officeart/2008/layout/LinedList"/>
    <dgm:cxn modelId="{23A92F2E-3F60-4F6C-9EC2-6B909AC49D53}" type="presParOf" srcId="{993A19A8-770B-4BDD-9A30-EB3490EFBEAC}" destId="{C1F1830C-3EB7-4825-B641-ED5A4905CEE6}" srcOrd="11" destOrd="0" presId="urn:microsoft.com/office/officeart/2008/layout/LinedList"/>
    <dgm:cxn modelId="{35B7F498-B47C-42BA-BBFD-3A757BF22F71}" type="presParOf" srcId="{C1F1830C-3EB7-4825-B641-ED5A4905CEE6}" destId="{CEA45B30-7BFA-4559-BE26-7092943DF941}" srcOrd="0" destOrd="0" presId="urn:microsoft.com/office/officeart/2008/layout/LinedList"/>
    <dgm:cxn modelId="{A010D14C-DC1E-46CB-A589-8CCF6966E852}" type="presParOf" srcId="{C1F1830C-3EB7-4825-B641-ED5A4905CEE6}" destId="{2312EE36-4BB5-4317-9893-4402E3C207CD}" srcOrd="1" destOrd="0" presId="urn:microsoft.com/office/officeart/2008/layout/LinedList"/>
    <dgm:cxn modelId="{7BFBE95D-E974-4517-B087-A65A489385AC}" type="presParOf" srcId="{993A19A8-770B-4BDD-9A30-EB3490EFBEAC}" destId="{861B3865-2C15-4B16-8599-E86FCE456796}" srcOrd="12" destOrd="0" presId="urn:microsoft.com/office/officeart/2008/layout/LinedList"/>
    <dgm:cxn modelId="{E9342087-7B33-4656-B92E-6796EB1C3F1F}" type="presParOf" srcId="{993A19A8-770B-4BDD-9A30-EB3490EFBEAC}" destId="{F05A7222-655C-4CE3-A72B-5C8F9A14F72C}" srcOrd="13" destOrd="0" presId="urn:microsoft.com/office/officeart/2008/layout/LinedList"/>
    <dgm:cxn modelId="{A4BD99DF-8AF1-4876-8573-3748A2601AB1}" type="presParOf" srcId="{F05A7222-655C-4CE3-A72B-5C8F9A14F72C}" destId="{FB6E1659-3A7E-4E86-85AD-E696B6961C47}" srcOrd="0" destOrd="0" presId="urn:microsoft.com/office/officeart/2008/layout/LinedList"/>
    <dgm:cxn modelId="{F3DE9069-5EC4-493B-B0F8-EB545DA91B73}" type="presParOf" srcId="{F05A7222-655C-4CE3-A72B-5C8F9A14F72C}" destId="{B8D4062E-47B6-4F8E-A695-1A338F300DD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A47605-6AEE-4736-99E9-EFF3EE05A0D0}" type="doc">
      <dgm:prSet loTypeId="urn:microsoft.com/office/officeart/2005/8/layout/bProcess2" loCatId="process" qsTypeId="urn:microsoft.com/office/officeart/2005/8/quickstyle/simple1" qsCatId="simple" csTypeId="urn:microsoft.com/office/officeart/2005/8/colors/accent1_2" csCatId="accent1" phldr="1"/>
      <dgm:spPr/>
      <dgm:t>
        <a:bodyPr/>
        <a:lstStyle/>
        <a:p>
          <a:endParaRPr lang="tr-TR"/>
        </a:p>
      </dgm:t>
    </dgm:pt>
    <dgm:pt modelId="{F4D3293A-AA0C-4A2F-851C-978BF948126B}">
      <dgm:prSet custT="1"/>
      <dgm:spPr>
        <a:solidFill>
          <a:schemeClr val="accent4">
            <a:lumMod val="20000"/>
            <a:lumOff val="80000"/>
          </a:schemeClr>
        </a:solidFill>
      </dgm:spPr>
      <dgm:t>
        <a:bodyPr/>
        <a:lstStyle/>
        <a:p>
          <a:pPr rtl="0"/>
          <a:r>
            <a:rPr lang="tr-TR" sz="1400" dirty="0">
              <a:solidFill>
                <a:schemeClr val="tx1"/>
              </a:solidFill>
            </a:rPr>
            <a:t>Örgün eğitim sistemi dışında planlı, programlı ve sistemli olarak yürütülür.</a:t>
          </a:r>
        </a:p>
      </dgm:t>
    </dgm:pt>
    <dgm:pt modelId="{481C99E5-B70E-40CB-8ED4-E46533FFEBB6}" type="parTrans" cxnId="{328F406E-313E-475A-9335-AE8783A8B4A1}">
      <dgm:prSet/>
      <dgm:spPr/>
      <dgm:t>
        <a:bodyPr/>
        <a:lstStyle/>
        <a:p>
          <a:endParaRPr lang="tr-TR"/>
        </a:p>
      </dgm:t>
    </dgm:pt>
    <dgm:pt modelId="{4C499B06-BE7C-41CA-9A67-6BC1A6F2F3F7}" type="sibTrans" cxnId="{328F406E-313E-475A-9335-AE8783A8B4A1}">
      <dgm:prSet/>
      <dgm:spPr/>
      <dgm:t>
        <a:bodyPr/>
        <a:lstStyle/>
        <a:p>
          <a:endParaRPr lang="tr-TR"/>
        </a:p>
      </dgm:t>
    </dgm:pt>
    <dgm:pt modelId="{ECF2C72F-1852-4B0E-A159-7FA234FBEBCF}">
      <dgm:prSet custT="1"/>
      <dgm:spPr>
        <a:solidFill>
          <a:schemeClr val="accent4">
            <a:lumMod val="20000"/>
            <a:lumOff val="80000"/>
          </a:schemeClr>
        </a:solidFill>
      </dgm:spPr>
      <dgm:t>
        <a:bodyPr/>
        <a:lstStyle/>
        <a:p>
          <a:pPr rtl="0"/>
          <a:r>
            <a:rPr lang="tr-TR" sz="1400" dirty="0">
              <a:solidFill>
                <a:schemeClr val="tx1"/>
              </a:solidFill>
            </a:rPr>
            <a:t>Süreklilik </a:t>
          </a:r>
          <a:r>
            <a:rPr lang="tr-TR" sz="1400" dirty="0" err="1">
              <a:solidFill>
                <a:schemeClr val="tx1"/>
              </a:solidFill>
            </a:rPr>
            <a:t>arzeden</a:t>
          </a:r>
          <a:r>
            <a:rPr lang="tr-TR" sz="1400" dirty="0">
              <a:solidFill>
                <a:schemeClr val="tx1"/>
              </a:solidFill>
            </a:rPr>
            <a:t> faaliyetlerdir.</a:t>
          </a:r>
        </a:p>
      </dgm:t>
    </dgm:pt>
    <dgm:pt modelId="{19245779-EEF7-4A21-83BF-44E0B3A1A163}" type="parTrans" cxnId="{A636921F-AC43-439B-9702-2F1CA4DB66C3}">
      <dgm:prSet/>
      <dgm:spPr/>
      <dgm:t>
        <a:bodyPr/>
        <a:lstStyle/>
        <a:p>
          <a:endParaRPr lang="tr-TR"/>
        </a:p>
      </dgm:t>
    </dgm:pt>
    <dgm:pt modelId="{B139A16E-C3A9-4FA7-947D-7A98A9145875}" type="sibTrans" cxnId="{A636921F-AC43-439B-9702-2F1CA4DB66C3}">
      <dgm:prSet/>
      <dgm:spPr/>
      <dgm:t>
        <a:bodyPr/>
        <a:lstStyle/>
        <a:p>
          <a:endParaRPr lang="tr-TR"/>
        </a:p>
      </dgm:t>
    </dgm:pt>
    <dgm:pt modelId="{6FB13F40-0C9F-4880-AF60-B3AF4FB731F7}">
      <dgm:prSet custT="1"/>
      <dgm:spPr>
        <a:solidFill>
          <a:schemeClr val="accent4">
            <a:lumMod val="20000"/>
            <a:lumOff val="80000"/>
          </a:schemeClr>
        </a:solidFill>
      </dgm:spPr>
      <dgm:t>
        <a:bodyPr/>
        <a:lstStyle/>
        <a:p>
          <a:pPr rtl="0"/>
          <a:r>
            <a:rPr lang="tr-TR" sz="1400" dirty="0">
              <a:solidFill>
                <a:schemeClr val="tx1"/>
              </a:solidFill>
            </a:rPr>
            <a:t>Öğretim yöntemlerinde ve uygulamalarında yetişkinlerin ilgi ve ihtiyaçlarına göre esnekliklerin olduğu faaliyetlerdir.</a:t>
          </a:r>
        </a:p>
      </dgm:t>
    </dgm:pt>
    <dgm:pt modelId="{3245F9A5-AD04-4365-ABF5-19DE7405A21F}" type="parTrans" cxnId="{271C1F58-7491-467B-BA3B-6293DA4E59C4}">
      <dgm:prSet/>
      <dgm:spPr/>
      <dgm:t>
        <a:bodyPr/>
        <a:lstStyle/>
        <a:p>
          <a:endParaRPr lang="tr-TR"/>
        </a:p>
      </dgm:t>
    </dgm:pt>
    <dgm:pt modelId="{B39F310C-2F9E-4E20-A8D1-842C5F91275B}" type="sibTrans" cxnId="{271C1F58-7491-467B-BA3B-6293DA4E59C4}">
      <dgm:prSet/>
      <dgm:spPr/>
      <dgm:t>
        <a:bodyPr/>
        <a:lstStyle/>
        <a:p>
          <a:endParaRPr lang="tr-TR"/>
        </a:p>
      </dgm:t>
    </dgm:pt>
    <dgm:pt modelId="{25246B1F-4D01-4A36-99B7-DAC4D7A35F60}">
      <dgm:prSet custT="1"/>
      <dgm:spPr>
        <a:solidFill>
          <a:schemeClr val="accent4">
            <a:lumMod val="20000"/>
            <a:lumOff val="80000"/>
          </a:schemeClr>
        </a:solidFill>
      </dgm:spPr>
      <dgm:t>
        <a:bodyPr/>
        <a:lstStyle/>
        <a:p>
          <a:pPr rtl="0"/>
          <a:r>
            <a:rPr lang="tr-TR" sz="1400" dirty="0">
              <a:solidFill>
                <a:schemeClr val="tx1"/>
              </a:solidFill>
            </a:rPr>
            <a:t>Yapılan faaliyetlerin işlevsel olması ve hedef kitlenin problemlerinin çözümünde yardımcı olmasının hedeflenmesi esastır.</a:t>
          </a:r>
        </a:p>
      </dgm:t>
    </dgm:pt>
    <dgm:pt modelId="{F730BD23-ABDD-4206-9036-CAE902E93AD3}" type="parTrans" cxnId="{265260F3-A40C-4ABC-BCD7-87CBC6CFF41E}">
      <dgm:prSet/>
      <dgm:spPr/>
      <dgm:t>
        <a:bodyPr/>
        <a:lstStyle/>
        <a:p>
          <a:endParaRPr lang="tr-TR"/>
        </a:p>
      </dgm:t>
    </dgm:pt>
    <dgm:pt modelId="{D9C688AF-6964-456E-9813-69AF1A214A91}" type="sibTrans" cxnId="{265260F3-A40C-4ABC-BCD7-87CBC6CFF41E}">
      <dgm:prSet/>
      <dgm:spPr/>
      <dgm:t>
        <a:bodyPr/>
        <a:lstStyle/>
        <a:p>
          <a:endParaRPr lang="tr-TR"/>
        </a:p>
      </dgm:t>
    </dgm:pt>
    <dgm:pt modelId="{DBCBE7D9-C6BC-49A2-BCD5-E30DAF1939DB}">
      <dgm:prSet custT="1"/>
      <dgm:spPr>
        <a:solidFill>
          <a:schemeClr val="accent4">
            <a:lumMod val="20000"/>
            <a:lumOff val="80000"/>
          </a:schemeClr>
        </a:solidFill>
      </dgm:spPr>
      <dgm:t>
        <a:bodyPr/>
        <a:lstStyle/>
        <a:p>
          <a:pPr rtl="0"/>
          <a:r>
            <a:rPr lang="tr-TR" sz="1600" dirty="0">
              <a:solidFill>
                <a:schemeClr val="tx1"/>
              </a:solidFill>
            </a:rPr>
            <a:t>Örgün eğitim gibi tamamen resmi ve kurumlaşmış değildir.</a:t>
          </a:r>
        </a:p>
      </dgm:t>
    </dgm:pt>
    <dgm:pt modelId="{946596EC-7FFE-4C44-883D-CFEAFD4EA0D6}" type="parTrans" cxnId="{543CDE5E-25C5-4018-887B-5839391A227A}">
      <dgm:prSet/>
      <dgm:spPr/>
      <dgm:t>
        <a:bodyPr/>
        <a:lstStyle/>
        <a:p>
          <a:endParaRPr lang="tr-TR"/>
        </a:p>
      </dgm:t>
    </dgm:pt>
    <dgm:pt modelId="{5411EA2B-3BDC-4852-9178-785B8E410975}" type="sibTrans" cxnId="{543CDE5E-25C5-4018-887B-5839391A227A}">
      <dgm:prSet/>
      <dgm:spPr/>
      <dgm:t>
        <a:bodyPr/>
        <a:lstStyle/>
        <a:p>
          <a:endParaRPr lang="tr-TR"/>
        </a:p>
      </dgm:t>
    </dgm:pt>
    <dgm:pt modelId="{FB531F15-FF8F-4976-9C49-4A094E6A81A4}">
      <dgm:prSet custT="1"/>
      <dgm:spPr>
        <a:solidFill>
          <a:schemeClr val="accent4">
            <a:lumMod val="20000"/>
            <a:lumOff val="80000"/>
          </a:schemeClr>
        </a:solidFill>
      </dgm:spPr>
      <dgm:t>
        <a:bodyPr/>
        <a:lstStyle/>
        <a:p>
          <a:pPr rtl="0"/>
          <a:r>
            <a:rPr lang="tr-TR" sz="1200" dirty="0">
              <a:solidFill>
                <a:schemeClr val="tx1"/>
              </a:solidFill>
            </a:rPr>
            <a:t>Daha çok yetişkinlere yönelik olmakla beraber, toplumun bütün kesimlerine yönelik isteğe bağlı olarak verilmektedir</a:t>
          </a:r>
          <a:r>
            <a:rPr lang="tr-TR" sz="1100" dirty="0">
              <a:solidFill>
                <a:schemeClr val="tx1"/>
              </a:solidFill>
            </a:rPr>
            <a:t>.</a:t>
          </a:r>
        </a:p>
      </dgm:t>
    </dgm:pt>
    <dgm:pt modelId="{1E37D7CB-8586-422F-8464-16A9CCD3E96B}" type="parTrans" cxnId="{A4B1BC22-EAFF-4670-8292-83DA0FC2B673}">
      <dgm:prSet/>
      <dgm:spPr/>
      <dgm:t>
        <a:bodyPr/>
        <a:lstStyle/>
        <a:p>
          <a:endParaRPr lang="tr-TR"/>
        </a:p>
      </dgm:t>
    </dgm:pt>
    <dgm:pt modelId="{7A9961AC-11AE-4F2F-A08A-4896BEB0FFD0}" type="sibTrans" cxnId="{A4B1BC22-EAFF-4670-8292-83DA0FC2B673}">
      <dgm:prSet/>
      <dgm:spPr/>
      <dgm:t>
        <a:bodyPr/>
        <a:lstStyle/>
        <a:p>
          <a:endParaRPr lang="tr-TR"/>
        </a:p>
      </dgm:t>
    </dgm:pt>
    <dgm:pt modelId="{D7364E1B-BB23-4A85-BE5F-3448910E9FF7}" type="pres">
      <dgm:prSet presAssocID="{43A47605-6AEE-4736-99E9-EFF3EE05A0D0}" presName="diagram" presStyleCnt="0">
        <dgm:presLayoutVars>
          <dgm:dir/>
          <dgm:resizeHandles/>
        </dgm:presLayoutVars>
      </dgm:prSet>
      <dgm:spPr/>
      <dgm:t>
        <a:bodyPr/>
        <a:lstStyle/>
        <a:p>
          <a:endParaRPr lang="tr-TR"/>
        </a:p>
      </dgm:t>
    </dgm:pt>
    <dgm:pt modelId="{0953847D-6AB1-44A5-99D2-122942A4E371}" type="pres">
      <dgm:prSet presAssocID="{F4D3293A-AA0C-4A2F-851C-978BF948126B}" presName="firstNode" presStyleLbl="node1" presStyleIdx="0" presStyleCnt="6">
        <dgm:presLayoutVars>
          <dgm:bulletEnabled val="1"/>
        </dgm:presLayoutVars>
      </dgm:prSet>
      <dgm:spPr/>
      <dgm:t>
        <a:bodyPr/>
        <a:lstStyle/>
        <a:p>
          <a:endParaRPr lang="tr-TR"/>
        </a:p>
      </dgm:t>
    </dgm:pt>
    <dgm:pt modelId="{0C2575C4-C4DB-404C-BD8F-0B47CCA70271}" type="pres">
      <dgm:prSet presAssocID="{4C499B06-BE7C-41CA-9A67-6BC1A6F2F3F7}" presName="sibTrans" presStyleLbl="sibTrans2D1" presStyleIdx="0" presStyleCnt="5"/>
      <dgm:spPr/>
      <dgm:t>
        <a:bodyPr/>
        <a:lstStyle/>
        <a:p>
          <a:endParaRPr lang="tr-TR"/>
        </a:p>
      </dgm:t>
    </dgm:pt>
    <dgm:pt modelId="{B9BEED64-15B5-43A3-A591-DCBE523DD0D4}" type="pres">
      <dgm:prSet presAssocID="{ECF2C72F-1852-4B0E-A159-7FA234FBEBCF}" presName="middleNode" presStyleCnt="0"/>
      <dgm:spPr/>
    </dgm:pt>
    <dgm:pt modelId="{B4E50FAB-D594-4DBA-9D38-8C919A4F4BCF}" type="pres">
      <dgm:prSet presAssocID="{ECF2C72F-1852-4B0E-A159-7FA234FBEBCF}" presName="padding" presStyleLbl="node1" presStyleIdx="0" presStyleCnt="6"/>
      <dgm:spPr/>
    </dgm:pt>
    <dgm:pt modelId="{B6AE885E-31BB-431A-8F21-1CF463B6D7D8}" type="pres">
      <dgm:prSet presAssocID="{ECF2C72F-1852-4B0E-A159-7FA234FBEBCF}" presName="shape" presStyleLbl="node1" presStyleIdx="1" presStyleCnt="6" custScaleX="139930">
        <dgm:presLayoutVars>
          <dgm:bulletEnabled val="1"/>
        </dgm:presLayoutVars>
      </dgm:prSet>
      <dgm:spPr/>
      <dgm:t>
        <a:bodyPr/>
        <a:lstStyle/>
        <a:p>
          <a:endParaRPr lang="tr-TR"/>
        </a:p>
      </dgm:t>
    </dgm:pt>
    <dgm:pt modelId="{382F719C-25A1-4973-B21F-CA85FEA4BF77}" type="pres">
      <dgm:prSet presAssocID="{B139A16E-C3A9-4FA7-947D-7A98A9145875}" presName="sibTrans" presStyleLbl="sibTrans2D1" presStyleIdx="1" presStyleCnt="5"/>
      <dgm:spPr/>
      <dgm:t>
        <a:bodyPr/>
        <a:lstStyle/>
        <a:p>
          <a:endParaRPr lang="tr-TR"/>
        </a:p>
      </dgm:t>
    </dgm:pt>
    <dgm:pt modelId="{5758736B-517B-4A89-9279-C8D4332F9504}" type="pres">
      <dgm:prSet presAssocID="{6FB13F40-0C9F-4880-AF60-B3AF4FB731F7}" presName="middleNode" presStyleCnt="0"/>
      <dgm:spPr/>
    </dgm:pt>
    <dgm:pt modelId="{A54EEC88-EE12-4101-AEAB-1DEFC5F8EB89}" type="pres">
      <dgm:prSet presAssocID="{6FB13F40-0C9F-4880-AF60-B3AF4FB731F7}" presName="padding" presStyleLbl="node1" presStyleIdx="1" presStyleCnt="6"/>
      <dgm:spPr/>
    </dgm:pt>
    <dgm:pt modelId="{88268E79-D43E-4304-9853-712FC53CDACD}" type="pres">
      <dgm:prSet presAssocID="{6FB13F40-0C9F-4880-AF60-B3AF4FB731F7}" presName="shape" presStyleLbl="node1" presStyleIdx="2" presStyleCnt="6" custScaleX="222728" custScaleY="127361">
        <dgm:presLayoutVars>
          <dgm:bulletEnabled val="1"/>
        </dgm:presLayoutVars>
      </dgm:prSet>
      <dgm:spPr/>
      <dgm:t>
        <a:bodyPr/>
        <a:lstStyle/>
        <a:p>
          <a:endParaRPr lang="tr-TR"/>
        </a:p>
      </dgm:t>
    </dgm:pt>
    <dgm:pt modelId="{6843AE4D-0E0F-4126-B0C8-5BD3D6D45412}" type="pres">
      <dgm:prSet presAssocID="{B39F310C-2F9E-4E20-A8D1-842C5F91275B}" presName="sibTrans" presStyleLbl="sibTrans2D1" presStyleIdx="2" presStyleCnt="5"/>
      <dgm:spPr/>
      <dgm:t>
        <a:bodyPr/>
        <a:lstStyle/>
        <a:p>
          <a:endParaRPr lang="tr-TR"/>
        </a:p>
      </dgm:t>
    </dgm:pt>
    <dgm:pt modelId="{33E9A1E0-2663-41CA-A69E-A80C10B3AE4D}" type="pres">
      <dgm:prSet presAssocID="{25246B1F-4D01-4A36-99B7-DAC4D7A35F60}" presName="middleNode" presStyleCnt="0"/>
      <dgm:spPr/>
    </dgm:pt>
    <dgm:pt modelId="{DD425A2B-78E9-4C88-8E81-19C7487BD3B8}" type="pres">
      <dgm:prSet presAssocID="{25246B1F-4D01-4A36-99B7-DAC4D7A35F60}" presName="padding" presStyleLbl="node1" presStyleIdx="2" presStyleCnt="6"/>
      <dgm:spPr/>
    </dgm:pt>
    <dgm:pt modelId="{05A567A8-6E06-46A3-A134-D9921C0A0866}" type="pres">
      <dgm:prSet presAssocID="{25246B1F-4D01-4A36-99B7-DAC4D7A35F60}" presName="shape" presStyleLbl="node1" presStyleIdx="3" presStyleCnt="6" custScaleX="156942" custScaleY="184352">
        <dgm:presLayoutVars>
          <dgm:bulletEnabled val="1"/>
        </dgm:presLayoutVars>
      </dgm:prSet>
      <dgm:spPr/>
      <dgm:t>
        <a:bodyPr/>
        <a:lstStyle/>
        <a:p>
          <a:endParaRPr lang="tr-TR"/>
        </a:p>
      </dgm:t>
    </dgm:pt>
    <dgm:pt modelId="{2C9BA6D1-5E62-4047-B18B-78C4666DB7BA}" type="pres">
      <dgm:prSet presAssocID="{D9C688AF-6964-456E-9813-69AF1A214A91}" presName="sibTrans" presStyleLbl="sibTrans2D1" presStyleIdx="3" presStyleCnt="5"/>
      <dgm:spPr/>
      <dgm:t>
        <a:bodyPr/>
        <a:lstStyle/>
        <a:p>
          <a:endParaRPr lang="tr-TR"/>
        </a:p>
      </dgm:t>
    </dgm:pt>
    <dgm:pt modelId="{B9B2E926-69A1-4C34-B4C3-69A56E0700F2}" type="pres">
      <dgm:prSet presAssocID="{DBCBE7D9-C6BC-49A2-BCD5-E30DAF1939DB}" presName="middleNode" presStyleCnt="0"/>
      <dgm:spPr/>
    </dgm:pt>
    <dgm:pt modelId="{B233A172-9696-48C7-A983-083989BDF4AF}" type="pres">
      <dgm:prSet presAssocID="{DBCBE7D9-C6BC-49A2-BCD5-E30DAF1939DB}" presName="padding" presStyleLbl="node1" presStyleIdx="3" presStyleCnt="6"/>
      <dgm:spPr/>
    </dgm:pt>
    <dgm:pt modelId="{9040B1AA-B144-4987-8CE2-0EF51976E5C5}" type="pres">
      <dgm:prSet presAssocID="{DBCBE7D9-C6BC-49A2-BCD5-E30DAF1939DB}" presName="shape" presStyleLbl="node1" presStyleIdx="4" presStyleCnt="6" custScaleX="161242" custScaleY="109945">
        <dgm:presLayoutVars>
          <dgm:bulletEnabled val="1"/>
        </dgm:presLayoutVars>
      </dgm:prSet>
      <dgm:spPr/>
      <dgm:t>
        <a:bodyPr/>
        <a:lstStyle/>
        <a:p>
          <a:endParaRPr lang="tr-TR"/>
        </a:p>
      </dgm:t>
    </dgm:pt>
    <dgm:pt modelId="{E1C2A75A-8F62-4BB1-A2D5-9AC277013BDA}" type="pres">
      <dgm:prSet presAssocID="{5411EA2B-3BDC-4852-9178-785B8E410975}" presName="sibTrans" presStyleLbl="sibTrans2D1" presStyleIdx="4" presStyleCnt="5"/>
      <dgm:spPr/>
      <dgm:t>
        <a:bodyPr/>
        <a:lstStyle/>
        <a:p>
          <a:endParaRPr lang="tr-TR"/>
        </a:p>
      </dgm:t>
    </dgm:pt>
    <dgm:pt modelId="{BDFFB7B1-F3AB-4B31-A9F3-19143D1B5B21}" type="pres">
      <dgm:prSet presAssocID="{FB531F15-FF8F-4976-9C49-4A094E6A81A4}" presName="lastNode" presStyleLbl="node1" presStyleIdx="5" presStyleCnt="6" custLinFactNeighborX="-4645" custLinFactNeighborY="7067">
        <dgm:presLayoutVars>
          <dgm:bulletEnabled val="1"/>
        </dgm:presLayoutVars>
      </dgm:prSet>
      <dgm:spPr/>
      <dgm:t>
        <a:bodyPr/>
        <a:lstStyle/>
        <a:p>
          <a:endParaRPr lang="tr-TR"/>
        </a:p>
      </dgm:t>
    </dgm:pt>
  </dgm:ptLst>
  <dgm:cxnLst>
    <dgm:cxn modelId="{A4B1BC22-EAFF-4670-8292-83DA0FC2B673}" srcId="{43A47605-6AEE-4736-99E9-EFF3EE05A0D0}" destId="{FB531F15-FF8F-4976-9C49-4A094E6A81A4}" srcOrd="5" destOrd="0" parTransId="{1E37D7CB-8586-422F-8464-16A9CCD3E96B}" sibTransId="{7A9961AC-11AE-4F2F-A08A-4896BEB0FFD0}"/>
    <dgm:cxn modelId="{93BCB5B9-AF2A-4811-A906-425EEF60C665}" type="presOf" srcId="{B39F310C-2F9E-4E20-A8D1-842C5F91275B}" destId="{6843AE4D-0E0F-4126-B0C8-5BD3D6D45412}" srcOrd="0" destOrd="0" presId="urn:microsoft.com/office/officeart/2005/8/layout/bProcess2"/>
    <dgm:cxn modelId="{A636921F-AC43-439B-9702-2F1CA4DB66C3}" srcId="{43A47605-6AEE-4736-99E9-EFF3EE05A0D0}" destId="{ECF2C72F-1852-4B0E-A159-7FA234FBEBCF}" srcOrd="1" destOrd="0" parTransId="{19245779-EEF7-4A21-83BF-44E0B3A1A163}" sibTransId="{B139A16E-C3A9-4FA7-947D-7A98A9145875}"/>
    <dgm:cxn modelId="{F48D57E9-307D-4143-ABA4-894B787B4E13}" type="presOf" srcId="{43A47605-6AEE-4736-99E9-EFF3EE05A0D0}" destId="{D7364E1B-BB23-4A85-BE5F-3448910E9FF7}" srcOrd="0" destOrd="0" presId="urn:microsoft.com/office/officeart/2005/8/layout/bProcess2"/>
    <dgm:cxn modelId="{4B3D7FBA-BAD3-4D97-89A4-4334CDE322BD}" type="presOf" srcId="{5411EA2B-3BDC-4852-9178-785B8E410975}" destId="{E1C2A75A-8F62-4BB1-A2D5-9AC277013BDA}" srcOrd="0" destOrd="0" presId="urn:microsoft.com/office/officeart/2005/8/layout/bProcess2"/>
    <dgm:cxn modelId="{F6E999E9-D2CB-4B3E-B8A9-0565E3947BB8}" type="presOf" srcId="{D9C688AF-6964-456E-9813-69AF1A214A91}" destId="{2C9BA6D1-5E62-4047-B18B-78C4666DB7BA}" srcOrd="0" destOrd="0" presId="urn:microsoft.com/office/officeart/2005/8/layout/bProcess2"/>
    <dgm:cxn modelId="{79D865BB-D68E-4282-9E3D-4250190CD3D0}" type="presOf" srcId="{F4D3293A-AA0C-4A2F-851C-978BF948126B}" destId="{0953847D-6AB1-44A5-99D2-122942A4E371}" srcOrd="0" destOrd="0" presId="urn:microsoft.com/office/officeart/2005/8/layout/bProcess2"/>
    <dgm:cxn modelId="{05DC06AD-F836-4512-9830-19D806650800}" type="presOf" srcId="{6FB13F40-0C9F-4880-AF60-B3AF4FB731F7}" destId="{88268E79-D43E-4304-9853-712FC53CDACD}" srcOrd="0" destOrd="0" presId="urn:microsoft.com/office/officeart/2005/8/layout/bProcess2"/>
    <dgm:cxn modelId="{16A4E64F-C0E1-4924-8F28-A52B1513E009}" type="presOf" srcId="{FB531F15-FF8F-4976-9C49-4A094E6A81A4}" destId="{BDFFB7B1-F3AB-4B31-A9F3-19143D1B5B21}" srcOrd="0" destOrd="0" presId="urn:microsoft.com/office/officeart/2005/8/layout/bProcess2"/>
    <dgm:cxn modelId="{43CA883A-0A90-4202-B26F-98926E90D763}" type="presOf" srcId="{B139A16E-C3A9-4FA7-947D-7A98A9145875}" destId="{382F719C-25A1-4973-B21F-CA85FEA4BF77}" srcOrd="0" destOrd="0" presId="urn:microsoft.com/office/officeart/2005/8/layout/bProcess2"/>
    <dgm:cxn modelId="{F6E545DA-7B24-4601-91FA-CF8E98E98630}" type="presOf" srcId="{25246B1F-4D01-4A36-99B7-DAC4D7A35F60}" destId="{05A567A8-6E06-46A3-A134-D9921C0A0866}" srcOrd="0" destOrd="0" presId="urn:microsoft.com/office/officeart/2005/8/layout/bProcess2"/>
    <dgm:cxn modelId="{40C31EF6-482A-4493-9931-83DA2B42F234}" type="presOf" srcId="{DBCBE7D9-C6BC-49A2-BCD5-E30DAF1939DB}" destId="{9040B1AA-B144-4987-8CE2-0EF51976E5C5}" srcOrd="0" destOrd="0" presId="urn:microsoft.com/office/officeart/2005/8/layout/bProcess2"/>
    <dgm:cxn modelId="{328F406E-313E-475A-9335-AE8783A8B4A1}" srcId="{43A47605-6AEE-4736-99E9-EFF3EE05A0D0}" destId="{F4D3293A-AA0C-4A2F-851C-978BF948126B}" srcOrd="0" destOrd="0" parTransId="{481C99E5-B70E-40CB-8ED4-E46533FFEBB6}" sibTransId="{4C499B06-BE7C-41CA-9A67-6BC1A6F2F3F7}"/>
    <dgm:cxn modelId="{265260F3-A40C-4ABC-BCD7-87CBC6CFF41E}" srcId="{43A47605-6AEE-4736-99E9-EFF3EE05A0D0}" destId="{25246B1F-4D01-4A36-99B7-DAC4D7A35F60}" srcOrd="3" destOrd="0" parTransId="{F730BD23-ABDD-4206-9036-CAE902E93AD3}" sibTransId="{D9C688AF-6964-456E-9813-69AF1A214A91}"/>
    <dgm:cxn modelId="{543CDE5E-25C5-4018-887B-5839391A227A}" srcId="{43A47605-6AEE-4736-99E9-EFF3EE05A0D0}" destId="{DBCBE7D9-C6BC-49A2-BCD5-E30DAF1939DB}" srcOrd="4" destOrd="0" parTransId="{946596EC-7FFE-4C44-883D-CFEAFD4EA0D6}" sibTransId="{5411EA2B-3BDC-4852-9178-785B8E410975}"/>
    <dgm:cxn modelId="{8297C689-6A2F-48F2-A2DC-FD442EEBF368}" type="presOf" srcId="{4C499B06-BE7C-41CA-9A67-6BC1A6F2F3F7}" destId="{0C2575C4-C4DB-404C-BD8F-0B47CCA70271}" srcOrd="0" destOrd="0" presId="urn:microsoft.com/office/officeart/2005/8/layout/bProcess2"/>
    <dgm:cxn modelId="{A811EB41-FF21-42F8-90B2-5D0411952414}" type="presOf" srcId="{ECF2C72F-1852-4B0E-A159-7FA234FBEBCF}" destId="{B6AE885E-31BB-431A-8F21-1CF463B6D7D8}" srcOrd="0" destOrd="0" presId="urn:microsoft.com/office/officeart/2005/8/layout/bProcess2"/>
    <dgm:cxn modelId="{271C1F58-7491-467B-BA3B-6293DA4E59C4}" srcId="{43A47605-6AEE-4736-99E9-EFF3EE05A0D0}" destId="{6FB13F40-0C9F-4880-AF60-B3AF4FB731F7}" srcOrd="2" destOrd="0" parTransId="{3245F9A5-AD04-4365-ABF5-19DE7405A21F}" sibTransId="{B39F310C-2F9E-4E20-A8D1-842C5F91275B}"/>
    <dgm:cxn modelId="{8C4BF4B6-E987-484B-93BD-8A502B9F39CF}" type="presParOf" srcId="{D7364E1B-BB23-4A85-BE5F-3448910E9FF7}" destId="{0953847D-6AB1-44A5-99D2-122942A4E371}" srcOrd="0" destOrd="0" presId="urn:microsoft.com/office/officeart/2005/8/layout/bProcess2"/>
    <dgm:cxn modelId="{FC589AA1-612E-49A9-B7ED-1A9D028911CF}" type="presParOf" srcId="{D7364E1B-BB23-4A85-BE5F-3448910E9FF7}" destId="{0C2575C4-C4DB-404C-BD8F-0B47CCA70271}" srcOrd="1" destOrd="0" presId="urn:microsoft.com/office/officeart/2005/8/layout/bProcess2"/>
    <dgm:cxn modelId="{5E859805-374F-4E6F-B18F-269F7B66F034}" type="presParOf" srcId="{D7364E1B-BB23-4A85-BE5F-3448910E9FF7}" destId="{B9BEED64-15B5-43A3-A591-DCBE523DD0D4}" srcOrd="2" destOrd="0" presId="urn:microsoft.com/office/officeart/2005/8/layout/bProcess2"/>
    <dgm:cxn modelId="{696AA39B-AA55-4D82-B5CD-9409749BE804}" type="presParOf" srcId="{B9BEED64-15B5-43A3-A591-DCBE523DD0D4}" destId="{B4E50FAB-D594-4DBA-9D38-8C919A4F4BCF}" srcOrd="0" destOrd="0" presId="urn:microsoft.com/office/officeart/2005/8/layout/bProcess2"/>
    <dgm:cxn modelId="{8906DA93-6BC1-41BC-91D5-90CDAFC51E73}" type="presParOf" srcId="{B9BEED64-15B5-43A3-A591-DCBE523DD0D4}" destId="{B6AE885E-31BB-431A-8F21-1CF463B6D7D8}" srcOrd="1" destOrd="0" presId="urn:microsoft.com/office/officeart/2005/8/layout/bProcess2"/>
    <dgm:cxn modelId="{6852B8A6-1ADB-4BDF-A2A7-6A28D9F66B55}" type="presParOf" srcId="{D7364E1B-BB23-4A85-BE5F-3448910E9FF7}" destId="{382F719C-25A1-4973-B21F-CA85FEA4BF77}" srcOrd="3" destOrd="0" presId="urn:microsoft.com/office/officeart/2005/8/layout/bProcess2"/>
    <dgm:cxn modelId="{89CF98FE-8C21-4ABA-B531-DD1EB2C964D6}" type="presParOf" srcId="{D7364E1B-BB23-4A85-BE5F-3448910E9FF7}" destId="{5758736B-517B-4A89-9279-C8D4332F9504}" srcOrd="4" destOrd="0" presId="urn:microsoft.com/office/officeart/2005/8/layout/bProcess2"/>
    <dgm:cxn modelId="{9160D4CC-7B26-483A-B458-B612F0F4725A}" type="presParOf" srcId="{5758736B-517B-4A89-9279-C8D4332F9504}" destId="{A54EEC88-EE12-4101-AEAB-1DEFC5F8EB89}" srcOrd="0" destOrd="0" presId="urn:microsoft.com/office/officeart/2005/8/layout/bProcess2"/>
    <dgm:cxn modelId="{75C464A1-4847-4665-A2C9-5B316175405C}" type="presParOf" srcId="{5758736B-517B-4A89-9279-C8D4332F9504}" destId="{88268E79-D43E-4304-9853-712FC53CDACD}" srcOrd="1" destOrd="0" presId="urn:microsoft.com/office/officeart/2005/8/layout/bProcess2"/>
    <dgm:cxn modelId="{53540F66-7CB4-4E3F-9332-543603AABACE}" type="presParOf" srcId="{D7364E1B-BB23-4A85-BE5F-3448910E9FF7}" destId="{6843AE4D-0E0F-4126-B0C8-5BD3D6D45412}" srcOrd="5" destOrd="0" presId="urn:microsoft.com/office/officeart/2005/8/layout/bProcess2"/>
    <dgm:cxn modelId="{4630412F-B27C-48DB-B677-7F7234E7FA73}" type="presParOf" srcId="{D7364E1B-BB23-4A85-BE5F-3448910E9FF7}" destId="{33E9A1E0-2663-41CA-A69E-A80C10B3AE4D}" srcOrd="6" destOrd="0" presId="urn:microsoft.com/office/officeart/2005/8/layout/bProcess2"/>
    <dgm:cxn modelId="{ED198B70-F36C-4C3F-AAFA-E511DD533EF0}" type="presParOf" srcId="{33E9A1E0-2663-41CA-A69E-A80C10B3AE4D}" destId="{DD425A2B-78E9-4C88-8E81-19C7487BD3B8}" srcOrd="0" destOrd="0" presId="urn:microsoft.com/office/officeart/2005/8/layout/bProcess2"/>
    <dgm:cxn modelId="{450B0FA1-D228-4389-B2EE-EE73D4A031F8}" type="presParOf" srcId="{33E9A1E0-2663-41CA-A69E-A80C10B3AE4D}" destId="{05A567A8-6E06-46A3-A134-D9921C0A0866}" srcOrd="1" destOrd="0" presId="urn:microsoft.com/office/officeart/2005/8/layout/bProcess2"/>
    <dgm:cxn modelId="{8A208305-1391-4FB2-A13A-855D239EB635}" type="presParOf" srcId="{D7364E1B-BB23-4A85-BE5F-3448910E9FF7}" destId="{2C9BA6D1-5E62-4047-B18B-78C4666DB7BA}" srcOrd="7" destOrd="0" presId="urn:microsoft.com/office/officeart/2005/8/layout/bProcess2"/>
    <dgm:cxn modelId="{BABAA721-3CDF-42CB-9F5F-6BAC809CF2E5}" type="presParOf" srcId="{D7364E1B-BB23-4A85-BE5F-3448910E9FF7}" destId="{B9B2E926-69A1-4C34-B4C3-69A56E0700F2}" srcOrd="8" destOrd="0" presId="urn:microsoft.com/office/officeart/2005/8/layout/bProcess2"/>
    <dgm:cxn modelId="{4542AA7E-C55C-49BE-921E-5C7BDB03062E}" type="presParOf" srcId="{B9B2E926-69A1-4C34-B4C3-69A56E0700F2}" destId="{B233A172-9696-48C7-A983-083989BDF4AF}" srcOrd="0" destOrd="0" presId="urn:microsoft.com/office/officeart/2005/8/layout/bProcess2"/>
    <dgm:cxn modelId="{7F576BB8-3238-4F47-97E3-4A1B96E8A782}" type="presParOf" srcId="{B9B2E926-69A1-4C34-B4C3-69A56E0700F2}" destId="{9040B1AA-B144-4987-8CE2-0EF51976E5C5}" srcOrd="1" destOrd="0" presId="urn:microsoft.com/office/officeart/2005/8/layout/bProcess2"/>
    <dgm:cxn modelId="{1082DD71-4109-4C27-8338-7B3C932DEB38}" type="presParOf" srcId="{D7364E1B-BB23-4A85-BE5F-3448910E9FF7}" destId="{E1C2A75A-8F62-4BB1-A2D5-9AC277013BDA}" srcOrd="9" destOrd="0" presId="urn:microsoft.com/office/officeart/2005/8/layout/bProcess2"/>
    <dgm:cxn modelId="{13435187-46F4-4F8A-9BAA-114112BFDBF0}" type="presParOf" srcId="{D7364E1B-BB23-4A85-BE5F-3448910E9FF7}" destId="{BDFFB7B1-F3AB-4B31-A9F3-19143D1B5B21}" srcOrd="10" destOrd="0" presId="urn:microsoft.com/office/officeart/2005/8/layout/b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E7AF7D-3CF3-4ED9-835A-0072609E5F60}" type="doc">
      <dgm:prSet loTypeId="urn:microsoft.com/office/officeart/2008/layout/LinedList" loCatId="hierarchy" qsTypeId="urn:microsoft.com/office/officeart/2005/8/quickstyle/3d1" qsCatId="3D" csTypeId="urn:microsoft.com/office/officeart/2005/8/colors/accent1_2" csCatId="accent1" phldr="1"/>
      <dgm:spPr/>
      <dgm:t>
        <a:bodyPr/>
        <a:lstStyle/>
        <a:p>
          <a:endParaRPr lang="tr-TR"/>
        </a:p>
      </dgm:t>
    </dgm:pt>
    <dgm:pt modelId="{2F58E55C-A9EE-4C5F-A36A-60DAC3888E36}">
      <dgm:prSet/>
      <dgm:spPr/>
      <dgm:t>
        <a:bodyPr/>
        <a:lstStyle/>
        <a:p>
          <a:pPr rtl="0"/>
          <a:endParaRPr lang="tr-TR" dirty="0"/>
        </a:p>
        <a:p>
          <a:pPr rtl="0"/>
          <a:r>
            <a:rPr lang="tr-TR" dirty="0"/>
            <a:t>Yaygın din eğitimi, ilk insanla beraber başlar.</a:t>
          </a:r>
        </a:p>
      </dgm:t>
    </dgm:pt>
    <dgm:pt modelId="{4622D47D-462F-47D9-9C98-6EA5831C95E5}" type="parTrans" cxnId="{39070585-8BCE-4514-84B9-BBF96FCEB046}">
      <dgm:prSet/>
      <dgm:spPr/>
      <dgm:t>
        <a:bodyPr/>
        <a:lstStyle/>
        <a:p>
          <a:endParaRPr lang="tr-TR"/>
        </a:p>
      </dgm:t>
    </dgm:pt>
    <dgm:pt modelId="{812201F3-BFAD-44E2-9364-2144B52FFE12}" type="sibTrans" cxnId="{39070585-8BCE-4514-84B9-BBF96FCEB046}">
      <dgm:prSet/>
      <dgm:spPr/>
      <dgm:t>
        <a:bodyPr/>
        <a:lstStyle/>
        <a:p>
          <a:endParaRPr lang="tr-TR"/>
        </a:p>
      </dgm:t>
    </dgm:pt>
    <dgm:pt modelId="{BD03147D-FEB6-4D10-94C3-F6982BC336EB}">
      <dgm:prSet custT="1"/>
      <dgm:spPr/>
      <dgm:t>
        <a:bodyPr/>
        <a:lstStyle/>
        <a:p>
          <a:pPr rtl="0"/>
          <a:r>
            <a:rPr lang="tr-TR" sz="1600" b="1" dirty="0"/>
            <a:t>İslam’ın başlangıcında</a:t>
          </a:r>
          <a:r>
            <a:rPr lang="tr-TR" sz="1600" dirty="0"/>
            <a:t>, evlerde sohbetler, </a:t>
          </a:r>
          <a:r>
            <a:rPr lang="tr-TR" sz="1600" dirty="0" err="1"/>
            <a:t>Suffa</a:t>
          </a:r>
          <a:r>
            <a:rPr lang="tr-TR" sz="1600" dirty="0"/>
            <a:t> ve Mescitte hutbe ve vaazlarla, daha uzakta olan topluluklara mektuplar veya İslam dinini öğretebilecek kişileri göndermek vb. yoluyla yaygın din eğitimi gerçekleştiriliyordu.</a:t>
          </a:r>
        </a:p>
      </dgm:t>
    </dgm:pt>
    <dgm:pt modelId="{F1ECBEC2-4931-4B8F-8EB6-F1171F487238}" type="parTrans" cxnId="{DDEF628C-7EF8-48A1-8623-52E35B0E6289}">
      <dgm:prSet/>
      <dgm:spPr/>
      <dgm:t>
        <a:bodyPr/>
        <a:lstStyle/>
        <a:p>
          <a:endParaRPr lang="tr-TR"/>
        </a:p>
      </dgm:t>
    </dgm:pt>
    <dgm:pt modelId="{9FF36F2F-8485-49B0-8FB0-B1C7A56A51FA}" type="sibTrans" cxnId="{DDEF628C-7EF8-48A1-8623-52E35B0E6289}">
      <dgm:prSet/>
      <dgm:spPr/>
      <dgm:t>
        <a:bodyPr/>
        <a:lstStyle/>
        <a:p>
          <a:endParaRPr lang="tr-TR"/>
        </a:p>
      </dgm:t>
    </dgm:pt>
    <dgm:pt modelId="{151B5F32-4A37-486A-BF64-5A32CEEDE9DC}">
      <dgm:prSet/>
      <dgm:spPr/>
      <dgm:t>
        <a:bodyPr/>
        <a:lstStyle/>
        <a:p>
          <a:pPr rtl="0"/>
          <a:r>
            <a:rPr lang="tr-TR" b="1" dirty="0"/>
            <a:t>Halifeler ve onlardan sonraki dönemlerde</a:t>
          </a:r>
          <a:r>
            <a:rPr lang="tr-TR" dirty="0"/>
            <a:t>, yaygın din eğitiminin kapsamı genişlemiştir. Cami ve mescitler yoluyla gerçekleştirilen hutbe ve vaazların yanı sıra özellikle sarayda, kitapçı dükkânlarında, bilginlerin evlerinde, ilim ve edep meclislerinde yaygın din eğitimi faaliyetleri devam ettirilmiştir.</a:t>
          </a:r>
        </a:p>
      </dgm:t>
    </dgm:pt>
    <dgm:pt modelId="{F2F4C2D9-E3CA-47E3-B2F8-67F3D3EEEDA5}" type="parTrans" cxnId="{898189A1-EF50-49A0-9289-6AB9A07D23B9}">
      <dgm:prSet/>
      <dgm:spPr/>
      <dgm:t>
        <a:bodyPr/>
        <a:lstStyle/>
        <a:p>
          <a:endParaRPr lang="tr-TR"/>
        </a:p>
      </dgm:t>
    </dgm:pt>
    <dgm:pt modelId="{45E86DE8-3DDA-424B-805C-2964B5DC1F4A}" type="sibTrans" cxnId="{898189A1-EF50-49A0-9289-6AB9A07D23B9}">
      <dgm:prSet/>
      <dgm:spPr/>
      <dgm:t>
        <a:bodyPr/>
        <a:lstStyle/>
        <a:p>
          <a:endParaRPr lang="tr-TR"/>
        </a:p>
      </dgm:t>
    </dgm:pt>
    <dgm:pt modelId="{A84492AB-B2EA-48AF-91D7-A3234E2B50D8}">
      <dgm:prSet/>
      <dgm:spPr/>
      <dgm:t>
        <a:bodyPr/>
        <a:lstStyle/>
        <a:p>
          <a:pPr rtl="0"/>
          <a:r>
            <a:rPr lang="tr-TR" b="1"/>
            <a:t>Selçuklu ve Osmanlı </a:t>
          </a:r>
          <a:r>
            <a:rPr lang="tr-TR"/>
            <a:t>dönemlerinde yine cami ve mescitler işlevine devam etmiştir. Bu dönemlerde yaygın din eğitimi veren kurumların ortaya çıkışıyla/kurumsallaşmasıyla birlikte daha sistemli bir eğitim süreci yürütülmüştür.</a:t>
          </a:r>
        </a:p>
      </dgm:t>
    </dgm:pt>
    <dgm:pt modelId="{02547CDD-BC73-4234-AB10-7803FDF5ED3E}" type="parTrans" cxnId="{8625A819-1EAD-4EA2-B914-9148837B69B1}">
      <dgm:prSet/>
      <dgm:spPr/>
      <dgm:t>
        <a:bodyPr/>
        <a:lstStyle/>
        <a:p>
          <a:endParaRPr lang="tr-TR"/>
        </a:p>
      </dgm:t>
    </dgm:pt>
    <dgm:pt modelId="{BD2B86BD-6F42-455F-A410-1E7FC87C8E9C}" type="sibTrans" cxnId="{8625A819-1EAD-4EA2-B914-9148837B69B1}">
      <dgm:prSet/>
      <dgm:spPr/>
      <dgm:t>
        <a:bodyPr/>
        <a:lstStyle/>
        <a:p>
          <a:endParaRPr lang="tr-TR"/>
        </a:p>
      </dgm:t>
    </dgm:pt>
    <dgm:pt modelId="{7D75E6B2-06F7-4ED2-829F-FF9CB599442F}" type="pres">
      <dgm:prSet presAssocID="{89E7AF7D-3CF3-4ED9-835A-0072609E5F60}" presName="vert0" presStyleCnt="0">
        <dgm:presLayoutVars>
          <dgm:dir/>
          <dgm:animOne val="branch"/>
          <dgm:animLvl val="lvl"/>
        </dgm:presLayoutVars>
      </dgm:prSet>
      <dgm:spPr/>
      <dgm:t>
        <a:bodyPr/>
        <a:lstStyle/>
        <a:p>
          <a:endParaRPr lang="tr-TR"/>
        </a:p>
      </dgm:t>
    </dgm:pt>
    <dgm:pt modelId="{BC75AD1F-BADA-4063-929E-BFBB06D6C728}" type="pres">
      <dgm:prSet presAssocID="{2F58E55C-A9EE-4C5F-A36A-60DAC3888E36}" presName="thickLine" presStyleLbl="alignNode1" presStyleIdx="0" presStyleCnt="4"/>
      <dgm:spPr/>
    </dgm:pt>
    <dgm:pt modelId="{26EDCB0C-B691-4164-B566-9F7AADA25DF7}" type="pres">
      <dgm:prSet presAssocID="{2F58E55C-A9EE-4C5F-A36A-60DAC3888E36}" presName="horz1" presStyleCnt="0"/>
      <dgm:spPr/>
    </dgm:pt>
    <dgm:pt modelId="{CC8F76D9-1A2C-430C-98DD-D06AFCD7C4DA}" type="pres">
      <dgm:prSet presAssocID="{2F58E55C-A9EE-4C5F-A36A-60DAC3888E36}" presName="tx1" presStyleLbl="revTx" presStyleIdx="0" presStyleCnt="4"/>
      <dgm:spPr/>
      <dgm:t>
        <a:bodyPr/>
        <a:lstStyle/>
        <a:p>
          <a:endParaRPr lang="tr-TR"/>
        </a:p>
      </dgm:t>
    </dgm:pt>
    <dgm:pt modelId="{E7772F58-8B33-4CA4-9594-0899870BE24C}" type="pres">
      <dgm:prSet presAssocID="{2F58E55C-A9EE-4C5F-A36A-60DAC3888E36}" presName="vert1" presStyleCnt="0"/>
      <dgm:spPr/>
    </dgm:pt>
    <dgm:pt modelId="{3A306125-FFD7-45E4-9314-D7F69A955FB5}" type="pres">
      <dgm:prSet presAssocID="{BD03147D-FEB6-4D10-94C3-F6982BC336EB}" presName="thickLine" presStyleLbl="alignNode1" presStyleIdx="1" presStyleCnt="4"/>
      <dgm:spPr/>
    </dgm:pt>
    <dgm:pt modelId="{F7917849-0282-482A-9525-F8AB0C6F00C6}" type="pres">
      <dgm:prSet presAssocID="{BD03147D-FEB6-4D10-94C3-F6982BC336EB}" presName="horz1" presStyleCnt="0"/>
      <dgm:spPr/>
    </dgm:pt>
    <dgm:pt modelId="{A6B728F2-442A-4827-B95F-915AF1AFE113}" type="pres">
      <dgm:prSet presAssocID="{BD03147D-FEB6-4D10-94C3-F6982BC336EB}" presName="tx1" presStyleLbl="revTx" presStyleIdx="1" presStyleCnt="4"/>
      <dgm:spPr/>
      <dgm:t>
        <a:bodyPr/>
        <a:lstStyle/>
        <a:p>
          <a:endParaRPr lang="tr-TR"/>
        </a:p>
      </dgm:t>
    </dgm:pt>
    <dgm:pt modelId="{D3A664BA-E742-4C5A-993C-5C3BAA7D99BD}" type="pres">
      <dgm:prSet presAssocID="{BD03147D-FEB6-4D10-94C3-F6982BC336EB}" presName="vert1" presStyleCnt="0"/>
      <dgm:spPr/>
    </dgm:pt>
    <dgm:pt modelId="{C1A058D4-9CDB-460E-BE8B-D6A1B36B5AC2}" type="pres">
      <dgm:prSet presAssocID="{151B5F32-4A37-486A-BF64-5A32CEEDE9DC}" presName="thickLine" presStyleLbl="alignNode1" presStyleIdx="2" presStyleCnt="4"/>
      <dgm:spPr/>
    </dgm:pt>
    <dgm:pt modelId="{4D6B0974-9A3D-4E0F-9099-7722029FBADD}" type="pres">
      <dgm:prSet presAssocID="{151B5F32-4A37-486A-BF64-5A32CEEDE9DC}" presName="horz1" presStyleCnt="0"/>
      <dgm:spPr/>
    </dgm:pt>
    <dgm:pt modelId="{8DCCC1C9-7A28-44E7-8FA6-AA8CEC3D6147}" type="pres">
      <dgm:prSet presAssocID="{151B5F32-4A37-486A-BF64-5A32CEEDE9DC}" presName="tx1" presStyleLbl="revTx" presStyleIdx="2" presStyleCnt="4"/>
      <dgm:spPr/>
      <dgm:t>
        <a:bodyPr/>
        <a:lstStyle/>
        <a:p>
          <a:endParaRPr lang="tr-TR"/>
        </a:p>
      </dgm:t>
    </dgm:pt>
    <dgm:pt modelId="{BAEBA297-FF06-4949-9CA2-9C9CB98E3912}" type="pres">
      <dgm:prSet presAssocID="{151B5F32-4A37-486A-BF64-5A32CEEDE9DC}" presName="vert1" presStyleCnt="0"/>
      <dgm:spPr/>
    </dgm:pt>
    <dgm:pt modelId="{A0EF0C3E-D9F7-4475-A147-4A42AB5D29F4}" type="pres">
      <dgm:prSet presAssocID="{A84492AB-B2EA-48AF-91D7-A3234E2B50D8}" presName="thickLine" presStyleLbl="alignNode1" presStyleIdx="3" presStyleCnt="4"/>
      <dgm:spPr/>
    </dgm:pt>
    <dgm:pt modelId="{C18B73A6-7018-422B-A4A1-5D4B4842358F}" type="pres">
      <dgm:prSet presAssocID="{A84492AB-B2EA-48AF-91D7-A3234E2B50D8}" presName="horz1" presStyleCnt="0"/>
      <dgm:spPr/>
    </dgm:pt>
    <dgm:pt modelId="{2CEFC5F2-2765-4F63-BB80-F25EE3DEB0A6}" type="pres">
      <dgm:prSet presAssocID="{A84492AB-B2EA-48AF-91D7-A3234E2B50D8}" presName="tx1" presStyleLbl="revTx" presStyleIdx="3" presStyleCnt="4"/>
      <dgm:spPr/>
      <dgm:t>
        <a:bodyPr/>
        <a:lstStyle/>
        <a:p>
          <a:endParaRPr lang="tr-TR"/>
        </a:p>
      </dgm:t>
    </dgm:pt>
    <dgm:pt modelId="{D8A38C9E-770E-4C5C-B696-072A48FB0D3F}" type="pres">
      <dgm:prSet presAssocID="{A84492AB-B2EA-48AF-91D7-A3234E2B50D8}" presName="vert1" presStyleCnt="0"/>
      <dgm:spPr/>
    </dgm:pt>
  </dgm:ptLst>
  <dgm:cxnLst>
    <dgm:cxn modelId="{94424A2C-A20E-4F81-80CB-E5CB4AEB05AC}" type="presOf" srcId="{89E7AF7D-3CF3-4ED9-835A-0072609E5F60}" destId="{7D75E6B2-06F7-4ED2-829F-FF9CB599442F}" srcOrd="0" destOrd="0" presId="urn:microsoft.com/office/officeart/2008/layout/LinedList"/>
    <dgm:cxn modelId="{8625A819-1EAD-4EA2-B914-9148837B69B1}" srcId="{89E7AF7D-3CF3-4ED9-835A-0072609E5F60}" destId="{A84492AB-B2EA-48AF-91D7-A3234E2B50D8}" srcOrd="3" destOrd="0" parTransId="{02547CDD-BC73-4234-AB10-7803FDF5ED3E}" sibTransId="{BD2B86BD-6F42-455F-A410-1E7FC87C8E9C}"/>
    <dgm:cxn modelId="{EEA65282-C2E2-4B6B-A066-8159CA8EABD4}" type="presOf" srcId="{151B5F32-4A37-486A-BF64-5A32CEEDE9DC}" destId="{8DCCC1C9-7A28-44E7-8FA6-AA8CEC3D6147}" srcOrd="0" destOrd="0" presId="urn:microsoft.com/office/officeart/2008/layout/LinedList"/>
    <dgm:cxn modelId="{0CD4C3E1-B000-4B5F-B4E9-A6D9998CAC5F}" type="presOf" srcId="{BD03147D-FEB6-4D10-94C3-F6982BC336EB}" destId="{A6B728F2-442A-4827-B95F-915AF1AFE113}" srcOrd="0" destOrd="0" presId="urn:microsoft.com/office/officeart/2008/layout/LinedList"/>
    <dgm:cxn modelId="{D2DA650B-D0CA-4189-94E9-9E4E46B23272}" type="presOf" srcId="{A84492AB-B2EA-48AF-91D7-A3234E2B50D8}" destId="{2CEFC5F2-2765-4F63-BB80-F25EE3DEB0A6}" srcOrd="0" destOrd="0" presId="urn:microsoft.com/office/officeart/2008/layout/LinedList"/>
    <dgm:cxn modelId="{DDEF628C-7EF8-48A1-8623-52E35B0E6289}" srcId="{89E7AF7D-3CF3-4ED9-835A-0072609E5F60}" destId="{BD03147D-FEB6-4D10-94C3-F6982BC336EB}" srcOrd="1" destOrd="0" parTransId="{F1ECBEC2-4931-4B8F-8EB6-F1171F487238}" sibTransId="{9FF36F2F-8485-49B0-8FB0-B1C7A56A51FA}"/>
    <dgm:cxn modelId="{898189A1-EF50-49A0-9289-6AB9A07D23B9}" srcId="{89E7AF7D-3CF3-4ED9-835A-0072609E5F60}" destId="{151B5F32-4A37-486A-BF64-5A32CEEDE9DC}" srcOrd="2" destOrd="0" parTransId="{F2F4C2D9-E3CA-47E3-B2F8-67F3D3EEEDA5}" sibTransId="{45E86DE8-3DDA-424B-805C-2964B5DC1F4A}"/>
    <dgm:cxn modelId="{39070585-8BCE-4514-84B9-BBF96FCEB046}" srcId="{89E7AF7D-3CF3-4ED9-835A-0072609E5F60}" destId="{2F58E55C-A9EE-4C5F-A36A-60DAC3888E36}" srcOrd="0" destOrd="0" parTransId="{4622D47D-462F-47D9-9C98-6EA5831C95E5}" sibTransId="{812201F3-BFAD-44E2-9364-2144B52FFE12}"/>
    <dgm:cxn modelId="{2AD74D0D-3422-44D7-B68A-E8FE10C3522E}" type="presOf" srcId="{2F58E55C-A9EE-4C5F-A36A-60DAC3888E36}" destId="{CC8F76D9-1A2C-430C-98DD-D06AFCD7C4DA}" srcOrd="0" destOrd="0" presId="urn:microsoft.com/office/officeart/2008/layout/LinedList"/>
    <dgm:cxn modelId="{FF3D6054-ED65-445D-AA0E-568EF695187A}" type="presParOf" srcId="{7D75E6B2-06F7-4ED2-829F-FF9CB599442F}" destId="{BC75AD1F-BADA-4063-929E-BFBB06D6C728}" srcOrd="0" destOrd="0" presId="urn:microsoft.com/office/officeart/2008/layout/LinedList"/>
    <dgm:cxn modelId="{3E471466-3AA3-4626-9FFF-3C352FFE24C1}" type="presParOf" srcId="{7D75E6B2-06F7-4ED2-829F-FF9CB599442F}" destId="{26EDCB0C-B691-4164-B566-9F7AADA25DF7}" srcOrd="1" destOrd="0" presId="urn:microsoft.com/office/officeart/2008/layout/LinedList"/>
    <dgm:cxn modelId="{C4675705-E44D-4ED0-9EEE-03F658180DFD}" type="presParOf" srcId="{26EDCB0C-B691-4164-B566-9F7AADA25DF7}" destId="{CC8F76D9-1A2C-430C-98DD-D06AFCD7C4DA}" srcOrd="0" destOrd="0" presId="urn:microsoft.com/office/officeart/2008/layout/LinedList"/>
    <dgm:cxn modelId="{4A8E281A-7BA8-4C69-8FE5-4227BF0EF618}" type="presParOf" srcId="{26EDCB0C-B691-4164-B566-9F7AADA25DF7}" destId="{E7772F58-8B33-4CA4-9594-0899870BE24C}" srcOrd="1" destOrd="0" presId="urn:microsoft.com/office/officeart/2008/layout/LinedList"/>
    <dgm:cxn modelId="{2D53B352-9790-4E57-9602-F9F907EF79D5}" type="presParOf" srcId="{7D75E6B2-06F7-4ED2-829F-FF9CB599442F}" destId="{3A306125-FFD7-45E4-9314-D7F69A955FB5}" srcOrd="2" destOrd="0" presId="urn:microsoft.com/office/officeart/2008/layout/LinedList"/>
    <dgm:cxn modelId="{38475BC5-9B46-4F78-85DA-E3338CFF3E79}" type="presParOf" srcId="{7D75E6B2-06F7-4ED2-829F-FF9CB599442F}" destId="{F7917849-0282-482A-9525-F8AB0C6F00C6}" srcOrd="3" destOrd="0" presId="urn:microsoft.com/office/officeart/2008/layout/LinedList"/>
    <dgm:cxn modelId="{0CAC8B07-85D3-42D0-A20B-C76DE057D51C}" type="presParOf" srcId="{F7917849-0282-482A-9525-F8AB0C6F00C6}" destId="{A6B728F2-442A-4827-B95F-915AF1AFE113}" srcOrd="0" destOrd="0" presId="urn:microsoft.com/office/officeart/2008/layout/LinedList"/>
    <dgm:cxn modelId="{A50674B1-0E04-4853-893E-E247384D51BA}" type="presParOf" srcId="{F7917849-0282-482A-9525-F8AB0C6F00C6}" destId="{D3A664BA-E742-4C5A-993C-5C3BAA7D99BD}" srcOrd="1" destOrd="0" presId="urn:microsoft.com/office/officeart/2008/layout/LinedList"/>
    <dgm:cxn modelId="{58AC0821-AF2A-4BD1-A9A3-6CB5B565AA48}" type="presParOf" srcId="{7D75E6B2-06F7-4ED2-829F-FF9CB599442F}" destId="{C1A058D4-9CDB-460E-BE8B-D6A1B36B5AC2}" srcOrd="4" destOrd="0" presId="urn:microsoft.com/office/officeart/2008/layout/LinedList"/>
    <dgm:cxn modelId="{AAD4C2B2-688E-4030-A29C-5063379E5291}" type="presParOf" srcId="{7D75E6B2-06F7-4ED2-829F-FF9CB599442F}" destId="{4D6B0974-9A3D-4E0F-9099-7722029FBADD}" srcOrd="5" destOrd="0" presId="urn:microsoft.com/office/officeart/2008/layout/LinedList"/>
    <dgm:cxn modelId="{AF89AD13-DEFB-469A-953F-5B33084E4F43}" type="presParOf" srcId="{4D6B0974-9A3D-4E0F-9099-7722029FBADD}" destId="{8DCCC1C9-7A28-44E7-8FA6-AA8CEC3D6147}" srcOrd="0" destOrd="0" presId="urn:microsoft.com/office/officeart/2008/layout/LinedList"/>
    <dgm:cxn modelId="{FD7AE53F-5631-4433-83D5-57D6C148F0C1}" type="presParOf" srcId="{4D6B0974-9A3D-4E0F-9099-7722029FBADD}" destId="{BAEBA297-FF06-4949-9CA2-9C9CB98E3912}" srcOrd="1" destOrd="0" presId="urn:microsoft.com/office/officeart/2008/layout/LinedList"/>
    <dgm:cxn modelId="{91E3277B-3E67-4E38-84BE-AA1DBE80E98D}" type="presParOf" srcId="{7D75E6B2-06F7-4ED2-829F-FF9CB599442F}" destId="{A0EF0C3E-D9F7-4475-A147-4A42AB5D29F4}" srcOrd="6" destOrd="0" presId="urn:microsoft.com/office/officeart/2008/layout/LinedList"/>
    <dgm:cxn modelId="{E5BC5D8F-59F4-4CA8-A614-1402E7453BD3}" type="presParOf" srcId="{7D75E6B2-06F7-4ED2-829F-FF9CB599442F}" destId="{C18B73A6-7018-422B-A4A1-5D4B4842358F}" srcOrd="7" destOrd="0" presId="urn:microsoft.com/office/officeart/2008/layout/LinedList"/>
    <dgm:cxn modelId="{336DF6FA-A3CB-4D5F-87A8-2DE6ECE6B203}" type="presParOf" srcId="{C18B73A6-7018-422B-A4A1-5D4B4842358F}" destId="{2CEFC5F2-2765-4F63-BB80-F25EE3DEB0A6}" srcOrd="0" destOrd="0" presId="urn:microsoft.com/office/officeart/2008/layout/LinedList"/>
    <dgm:cxn modelId="{CEF55D77-CE73-429E-A7BA-AFB753962B9E}" type="presParOf" srcId="{C18B73A6-7018-422B-A4A1-5D4B4842358F}" destId="{D8A38C9E-770E-4C5C-B696-072A48FB0D3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7045456-CE25-46AD-A8C0-CCAC4678AC9C}" type="doc">
      <dgm:prSet loTypeId="urn:microsoft.com/office/officeart/2005/8/layout/vList5" loCatId="list" qsTypeId="urn:microsoft.com/office/officeart/2005/8/quickstyle/simple1" qsCatId="simple" csTypeId="urn:microsoft.com/office/officeart/2005/8/colors/accent2_1" csCatId="accent2"/>
      <dgm:spPr/>
      <dgm:t>
        <a:bodyPr/>
        <a:lstStyle/>
        <a:p>
          <a:endParaRPr lang="tr-TR"/>
        </a:p>
      </dgm:t>
    </dgm:pt>
    <dgm:pt modelId="{CFC1FF7E-9B86-4046-A147-4AC069B1E2A9}">
      <dgm:prSet/>
      <dgm:spPr/>
      <dgm:t>
        <a:bodyPr/>
        <a:lstStyle/>
        <a:p>
          <a:pPr rtl="0"/>
          <a:r>
            <a:rPr lang="tr-TR" i="1"/>
            <a:t>Tekke, Zâviye ve Dergâhlar</a:t>
          </a:r>
          <a:endParaRPr lang="tr-TR"/>
        </a:p>
      </dgm:t>
    </dgm:pt>
    <dgm:pt modelId="{FE8A7EB4-74E7-4904-87ED-710728F78BFD}" type="parTrans" cxnId="{A0BABF17-E533-4A26-80AB-CBCE5E3E4376}">
      <dgm:prSet/>
      <dgm:spPr/>
      <dgm:t>
        <a:bodyPr/>
        <a:lstStyle/>
        <a:p>
          <a:endParaRPr lang="tr-TR"/>
        </a:p>
      </dgm:t>
    </dgm:pt>
    <dgm:pt modelId="{02F764BB-CD28-4477-86BA-4D0E074DB467}" type="sibTrans" cxnId="{A0BABF17-E533-4A26-80AB-CBCE5E3E4376}">
      <dgm:prSet/>
      <dgm:spPr/>
      <dgm:t>
        <a:bodyPr/>
        <a:lstStyle/>
        <a:p>
          <a:endParaRPr lang="tr-TR"/>
        </a:p>
      </dgm:t>
    </dgm:pt>
    <dgm:pt modelId="{F0B3AF8C-E17E-4E33-8DEF-82F7F04ED428}">
      <dgm:prSet/>
      <dgm:spPr/>
      <dgm:t>
        <a:bodyPr/>
        <a:lstStyle/>
        <a:p>
          <a:pPr rtl="0"/>
          <a:r>
            <a:rPr lang="tr-TR" i="1"/>
            <a:t>Vakıflar</a:t>
          </a:r>
          <a:endParaRPr lang="tr-TR"/>
        </a:p>
      </dgm:t>
    </dgm:pt>
    <dgm:pt modelId="{47C9AA5E-D626-41B1-887B-726239B36418}" type="parTrans" cxnId="{5AA0ED61-71E3-497A-95E1-6FEC2E69E577}">
      <dgm:prSet/>
      <dgm:spPr/>
      <dgm:t>
        <a:bodyPr/>
        <a:lstStyle/>
        <a:p>
          <a:endParaRPr lang="tr-TR"/>
        </a:p>
      </dgm:t>
    </dgm:pt>
    <dgm:pt modelId="{EA80A2D7-0334-486C-8EBB-52180D8EC771}" type="sibTrans" cxnId="{5AA0ED61-71E3-497A-95E1-6FEC2E69E577}">
      <dgm:prSet/>
      <dgm:spPr/>
      <dgm:t>
        <a:bodyPr/>
        <a:lstStyle/>
        <a:p>
          <a:endParaRPr lang="tr-TR"/>
        </a:p>
      </dgm:t>
    </dgm:pt>
    <dgm:pt modelId="{48CF9879-42BF-42E1-B5D6-8EC2D4A66BAF}">
      <dgm:prSet/>
      <dgm:spPr/>
      <dgm:t>
        <a:bodyPr/>
        <a:lstStyle/>
        <a:p>
          <a:pPr rtl="0"/>
          <a:r>
            <a:rPr lang="tr-TR" i="1"/>
            <a:t>Ahilik</a:t>
          </a:r>
          <a:endParaRPr lang="tr-TR"/>
        </a:p>
      </dgm:t>
    </dgm:pt>
    <dgm:pt modelId="{D886D5F1-266A-4129-A01E-E4BFC9EF084F}" type="parTrans" cxnId="{95D5C554-52CB-47C5-B4D4-884D0E63DB9B}">
      <dgm:prSet/>
      <dgm:spPr/>
      <dgm:t>
        <a:bodyPr/>
        <a:lstStyle/>
        <a:p>
          <a:endParaRPr lang="tr-TR"/>
        </a:p>
      </dgm:t>
    </dgm:pt>
    <dgm:pt modelId="{F19089A1-B284-438D-AFB8-C9C0A87FBFA2}" type="sibTrans" cxnId="{95D5C554-52CB-47C5-B4D4-884D0E63DB9B}">
      <dgm:prSet/>
      <dgm:spPr/>
      <dgm:t>
        <a:bodyPr/>
        <a:lstStyle/>
        <a:p>
          <a:endParaRPr lang="tr-TR"/>
        </a:p>
      </dgm:t>
    </dgm:pt>
    <dgm:pt modelId="{AF4B273F-9ECF-4E03-B131-82C945B8E09A}">
      <dgm:prSet/>
      <dgm:spPr/>
      <dgm:t>
        <a:bodyPr/>
        <a:lstStyle/>
        <a:p>
          <a:pPr rtl="0"/>
          <a:r>
            <a:rPr lang="tr-TR" i="1"/>
            <a:t>Yaran sohbetleri ve sıra geceleri</a:t>
          </a:r>
          <a:endParaRPr lang="tr-TR"/>
        </a:p>
      </dgm:t>
    </dgm:pt>
    <dgm:pt modelId="{1D9575D3-BCAA-4C21-BF8A-50044DC29D06}" type="parTrans" cxnId="{3A1E5AD7-DE01-4B10-AAF9-1B097D5E2873}">
      <dgm:prSet/>
      <dgm:spPr/>
      <dgm:t>
        <a:bodyPr/>
        <a:lstStyle/>
        <a:p>
          <a:endParaRPr lang="tr-TR"/>
        </a:p>
      </dgm:t>
    </dgm:pt>
    <dgm:pt modelId="{C2EC7277-BB5B-4A96-86DA-E29AFF1591EC}" type="sibTrans" cxnId="{3A1E5AD7-DE01-4B10-AAF9-1B097D5E2873}">
      <dgm:prSet/>
      <dgm:spPr/>
      <dgm:t>
        <a:bodyPr/>
        <a:lstStyle/>
        <a:p>
          <a:endParaRPr lang="tr-TR"/>
        </a:p>
      </dgm:t>
    </dgm:pt>
    <dgm:pt modelId="{723ACA05-418B-46A9-87F8-B8E2FEFA0398}">
      <dgm:prSet/>
      <dgm:spPr/>
      <dgm:t>
        <a:bodyPr/>
        <a:lstStyle/>
        <a:p>
          <a:pPr rtl="0"/>
          <a:r>
            <a:rPr lang="tr-TR" i="1"/>
            <a:t>Kütüphaneler</a:t>
          </a:r>
          <a:endParaRPr lang="tr-TR"/>
        </a:p>
      </dgm:t>
    </dgm:pt>
    <dgm:pt modelId="{AED8489B-26EC-4D34-85C0-378B916F40A1}" type="parTrans" cxnId="{67A16CAB-F661-42BE-BF76-9BE635C412ED}">
      <dgm:prSet/>
      <dgm:spPr/>
      <dgm:t>
        <a:bodyPr/>
        <a:lstStyle/>
        <a:p>
          <a:endParaRPr lang="tr-TR"/>
        </a:p>
      </dgm:t>
    </dgm:pt>
    <dgm:pt modelId="{DB40E8B5-D779-47F9-8D4B-1271E25296D1}" type="sibTrans" cxnId="{67A16CAB-F661-42BE-BF76-9BE635C412ED}">
      <dgm:prSet/>
      <dgm:spPr/>
      <dgm:t>
        <a:bodyPr/>
        <a:lstStyle/>
        <a:p>
          <a:endParaRPr lang="tr-TR"/>
        </a:p>
      </dgm:t>
    </dgm:pt>
    <dgm:pt modelId="{2452B8B2-D7BF-4DD0-8ECE-381E7321501D}">
      <dgm:prSet/>
      <dgm:spPr/>
      <dgm:t>
        <a:bodyPr/>
        <a:lstStyle/>
        <a:p>
          <a:pPr rtl="0"/>
          <a:r>
            <a:rPr lang="tr-TR" i="1"/>
            <a:t>Sahhaflar ve kitapçılar</a:t>
          </a:r>
          <a:endParaRPr lang="tr-TR"/>
        </a:p>
      </dgm:t>
    </dgm:pt>
    <dgm:pt modelId="{44837432-2E32-4FA1-8F58-F3349DE40414}" type="parTrans" cxnId="{BC8B1AF9-50D7-4E9D-8D21-CCDDC6E87D35}">
      <dgm:prSet/>
      <dgm:spPr/>
      <dgm:t>
        <a:bodyPr/>
        <a:lstStyle/>
        <a:p>
          <a:endParaRPr lang="tr-TR"/>
        </a:p>
      </dgm:t>
    </dgm:pt>
    <dgm:pt modelId="{E949AE7F-8382-4EC3-8EE3-BDD73CD97AB1}" type="sibTrans" cxnId="{BC8B1AF9-50D7-4E9D-8D21-CCDDC6E87D35}">
      <dgm:prSet/>
      <dgm:spPr/>
      <dgm:t>
        <a:bodyPr/>
        <a:lstStyle/>
        <a:p>
          <a:endParaRPr lang="tr-TR"/>
        </a:p>
      </dgm:t>
    </dgm:pt>
    <dgm:pt modelId="{74C343E9-A5BD-45C9-8B51-43A83BD16465}">
      <dgm:prSet/>
      <dgm:spPr/>
      <dgm:t>
        <a:bodyPr/>
        <a:lstStyle/>
        <a:p>
          <a:pPr rtl="0"/>
          <a:r>
            <a:rPr lang="tr-TR" i="1"/>
            <a:t>Devlet adamları ve zenginlerin konakları</a:t>
          </a:r>
          <a:endParaRPr lang="tr-TR"/>
        </a:p>
      </dgm:t>
    </dgm:pt>
    <dgm:pt modelId="{491A85A6-5553-4DB0-84F6-D5FA616EC969}" type="parTrans" cxnId="{7E3E1AFF-3B07-429B-914A-5330887BBD32}">
      <dgm:prSet/>
      <dgm:spPr/>
      <dgm:t>
        <a:bodyPr/>
        <a:lstStyle/>
        <a:p>
          <a:endParaRPr lang="tr-TR"/>
        </a:p>
      </dgm:t>
    </dgm:pt>
    <dgm:pt modelId="{E654DA86-4D8D-4854-8BA9-5EC21B46332D}" type="sibTrans" cxnId="{7E3E1AFF-3B07-429B-914A-5330887BBD32}">
      <dgm:prSet/>
      <dgm:spPr/>
      <dgm:t>
        <a:bodyPr/>
        <a:lstStyle/>
        <a:p>
          <a:endParaRPr lang="tr-TR"/>
        </a:p>
      </dgm:t>
    </dgm:pt>
    <dgm:pt modelId="{DA692E90-37DF-41A4-A7CC-D27AE37FE46C}">
      <dgm:prSet/>
      <dgm:spPr/>
      <dgm:t>
        <a:bodyPr/>
        <a:lstStyle/>
        <a:p>
          <a:pPr rtl="0"/>
          <a:r>
            <a:rPr lang="tr-TR" i="1"/>
            <a:t>Bilginlerin, ediplerin evleri</a:t>
          </a:r>
          <a:endParaRPr lang="tr-TR"/>
        </a:p>
      </dgm:t>
    </dgm:pt>
    <dgm:pt modelId="{52AD8793-9145-4D40-9C00-9862E2A2875C}" type="parTrans" cxnId="{F07DED8B-4405-4B9D-843B-0216DA937937}">
      <dgm:prSet/>
      <dgm:spPr/>
      <dgm:t>
        <a:bodyPr/>
        <a:lstStyle/>
        <a:p>
          <a:endParaRPr lang="tr-TR"/>
        </a:p>
      </dgm:t>
    </dgm:pt>
    <dgm:pt modelId="{C0D8B37D-0C52-49C9-AB85-8FFAFA7260A4}" type="sibTrans" cxnId="{F07DED8B-4405-4B9D-843B-0216DA937937}">
      <dgm:prSet/>
      <dgm:spPr/>
      <dgm:t>
        <a:bodyPr/>
        <a:lstStyle/>
        <a:p>
          <a:endParaRPr lang="tr-TR"/>
        </a:p>
      </dgm:t>
    </dgm:pt>
    <dgm:pt modelId="{09B2007E-84FF-48F7-A41E-65E050820DB5}">
      <dgm:prSet/>
      <dgm:spPr/>
      <dgm:t>
        <a:bodyPr/>
        <a:lstStyle/>
        <a:p>
          <a:pPr rtl="0"/>
          <a:r>
            <a:rPr lang="tr-TR" i="1"/>
            <a:t>Cer ve İrşâd Heyetleri</a:t>
          </a:r>
          <a:endParaRPr lang="tr-TR"/>
        </a:p>
      </dgm:t>
    </dgm:pt>
    <dgm:pt modelId="{1959D6EC-A40F-49C2-8427-4C28E7B663ED}" type="parTrans" cxnId="{92AC5DBF-1941-461F-90D8-CEF4D9341EF3}">
      <dgm:prSet/>
      <dgm:spPr/>
      <dgm:t>
        <a:bodyPr/>
        <a:lstStyle/>
        <a:p>
          <a:endParaRPr lang="tr-TR"/>
        </a:p>
      </dgm:t>
    </dgm:pt>
    <dgm:pt modelId="{9FC4A3E1-DD98-4914-B434-FA67D565D88A}" type="sibTrans" cxnId="{92AC5DBF-1941-461F-90D8-CEF4D9341EF3}">
      <dgm:prSet/>
      <dgm:spPr/>
      <dgm:t>
        <a:bodyPr/>
        <a:lstStyle/>
        <a:p>
          <a:endParaRPr lang="tr-TR"/>
        </a:p>
      </dgm:t>
    </dgm:pt>
    <dgm:pt modelId="{0F0E3DF7-421D-4403-80DB-47356B4D2C1E}">
      <dgm:prSet/>
      <dgm:spPr/>
      <dgm:t>
        <a:bodyPr/>
        <a:lstStyle/>
        <a:p>
          <a:pPr rtl="0"/>
          <a:r>
            <a:rPr lang="tr-TR" i="1"/>
            <a:t>Kahvehaneler</a:t>
          </a:r>
          <a:endParaRPr lang="tr-TR"/>
        </a:p>
      </dgm:t>
    </dgm:pt>
    <dgm:pt modelId="{C789F38D-2B55-4F2E-8162-CD9E99473C69}" type="parTrans" cxnId="{1067E013-DCD1-42DB-B8F7-671A2E2DF413}">
      <dgm:prSet/>
      <dgm:spPr/>
      <dgm:t>
        <a:bodyPr/>
        <a:lstStyle/>
        <a:p>
          <a:endParaRPr lang="tr-TR"/>
        </a:p>
      </dgm:t>
    </dgm:pt>
    <dgm:pt modelId="{9C15FFA5-50C2-42A1-A686-54EE67BA8107}" type="sibTrans" cxnId="{1067E013-DCD1-42DB-B8F7-671A2E2DF413}">
      <dgm:prSet/>
      <dgm:spPr/>
      <dgm:t>
        <a:bodyPr/>
        <a:lstStyle/>
        <a:p>
          <a:endParaRPr lang="tr-TR"/>
        </a:p>
      </dgm:t>
    </dgm:pt>
    <dgm:pt modelId="{A96E3680-83FB-437D-9DF3-8E18CC1B0869}">
      <dgm:prSet/>
      <dgm:spPr/>
      <dgm:t>
        <a:bodyPr/>
        <a:lstStyle/>
        <a:p>
          <a:pPr rtl="0"/>
          <a:r>
            <a:rPr lang="tr-TR" i="1"/>
            <a:t>Orta oyunu ve Karagöz</a:t>
          </a:r>
          <a:endParaRPr lang="tr-TR"/>
        </a:p>
      </dgm:t>
    </dgm:pt>
    <dgm:pt modelId="{07BCE64B-9BC3-4DE5-8260-24A9FB5CC3E2}" type="parTrans" cxnId="{4D84693C-824F-4F7B-890B-AAE7A56DA8A8}">
      <dgm:prSet/>
      <dgm:spPr/>
      <dgm:t>
        <a:bodyPr/>
        <a:lstStyle/>
        <a:p>
          <a:endParaRPr lang="tr-TR"/>
        </a:p>
      </dgm:t>
    </dgm:pt>
    <dgm:pt modelId="{AD2368A4-B762-427B-9488-13704C86FECD}" type="sibTrans" cxnId="{4D84693C-824F-4F7B-890B-AAE7A56DA8A8}">
      <dgm:prSet/>
      <dgm:spPr/>
      <dgm:t>
        <a:bodyPr/>
        <a:lstStyle/>
        <a:p>
          <a:endParaRPr lang="tr-TR"/>
        </a:p>
      </dgm:t>
    </dgm:pt>
    <dgm:pt modelId="{4BE60051-A35C-4DD2-B349-8A56EA61C8D4}">
      <dgm:prSet/>
      <dgm:spPr/>
      <dgm:t>
        <a:bodyPr/>
        <a:lstStyle/>
        <a:p>
          <a:pPr rtl="0"/>
          <a:r>
            <a:rPr lang="tr-TR" i="1"/>
            <a:t>Ev sohbetleri</a:t>
          </a:r>
          <a:endParaRPr lang="tr-TR"/>
        </a:p>
      </dgm:t>
    </dgm:pt>
    <dgm:pt modelId="{3E5839D3-0AEC-4A52-9172-ED4FA804DE40}" type="parTrans" cxnId="{8117E5BB-37AF-4DC2-A24D-9BDDA4359668}">
      <dgm:prSet/>
      <dgm:spPr/>
      <dgm:t>
        <a:bodyPr/>
        <a:lstStyle/>
        <a:p>
          <a:endParaRPr lang="tr-TR"/>
        </a:p>
      </dgm:t>
    </dgm:pt>
    <dgm:pt modelId="{5CB51B05-7F8B-4917-A367-EEF71BF2B203}" type="sibTrans" cxnId="{8117E5BB-37AF-4DC2-A24D-9BDDA4359668}">
      <dgm:prSet/>
      <dgm:spPr/>
      <dgm:t>
        <a:bodyPr/>
        <a:lstStyle/>
        <a:p>
          <a:endParaRPr lang="tr-TR"/>
        </a:p>
      </dgm:t>
    </dgm:pt>
    <dgm:pt modelId="{6AD5C70D-473B-46DE-B74C-CF7F8D89A9F4}" type="pres">
      <dgm:prSet presAssocID="{D7045456-CE25-46AD-A8C0-CCAC4678AC9C}" presName="Name0" presStyleCnt="0">
        <dgm:presLayoutVars>
          <dgm:dir/>
          <dgm:animLvl val="lvl"/>
          <dgm:resizeHandles val="exact"/>
        </dgm:presLayoutVars>
      </dgm:prSet>
      <dgm:spPr/>
      <dgm:t>
        <a:bodyPr/>
        <a:lstStyle/>
        <a:p>
          <a:endParaRPr lang="tr-TR"/>
        </a:p>
      </dgm:t>
    </dgm:pt>
    <dgm:pt modelId="{07A560FA-2B9C-47B8-8C8D-6FF7268A74A9}" type="pres">
      <dgm:prSet presAssocID="{CFC1FF7E-9B86-4046-A147-4AC069B1E2A9}" presName="linNode" presStyleCnt="0"/>
      <dgm:spPr/>
    </dgm:pt>
    <dgm:pt modelId="{7F687A33-3171-470D-9F9E-EB585D772399}" type="pres">
      <dgm:prSet presAssocID="{CFC1FF7E-9B86-4046-A147-4AC069B1E2A9}" presName="parentText" presStyleLbl="node1" presStyleIdx="0" presStyleCnt="12">
        <dgm:presLayoutVars>
          <dgm:chMax val="1"/>
          <dgm:bulletEnabled val="1"/>
        </dgm:presLayoutVars>
      </dgm:prSet>
      <dgm:spPr/>
      <dgm:t>
        <a:bodyPr/>
        <a:lstStyle/>
        <a:p>
          <a:endParaRPr lang="tr-TR"/>
        </a:p>
      </dgm:t>
    </dgm:pt>
    <dgm:pt modelId="{A4FE5796-8EDE-453A-AB02-758D2EBBCAA6}" type="pres">
      <dgm:prSet presAssocID="{02F764BB-CD28-4477-86BA-4D0E074DB467}" presName="sp" presStyleCnt="0"/>
      <dgm:spPr/>
    </dgm:pt>
    <dgm:pt modelId="{3DB1DE12-0BDC-440D-A2F0-0743F84055AF}" type="pres">
      <dgm:prSet presAssocID="{F0B3AF8C-E17E-4E33-8DEF-82F7F04ED428}" presName="linNode" presStyleCnt="0"/>
      <dgm:spPr/>
    </dgm:pt>
    <dgm:pt modelId="{27C5963A-0321-428A-96B3-E3A9EBFE370E}" type="pres">
      <dgm:prSet presAssocID="{F0B3AF8C-E17E-4E33-8DEF-82F7F04ED428}" presName="parentText" presStyleLbl="node1" presStyleIdx="1" presStyleCnt="12">
        <dgm:presLayoutVars>
          <dgm:chMax val="1"/>
          <dgm:bulletEnabled val="1"/>
        </dgm:presLayoutVars>
      </dgm:prSet>
      <dgm:spPr/>
      <dgm:t>
        <a:bodyPr/>
        <a:lstStyle/>
        <a:p>
          <a:endParaRPr lang="tr-TR"/>
        </a:p>
      </dgm:t>
    </dgm:pt>
    <dgm:pt modelId="{68C6BDFE-1641-4391-A6D5-A76A744DE3EE}" type="pres">
      <dgm:prSet presAssocID="{EA80A2D7-0334-486C-8EBB-52180D8EC771}" presName="sp" presStyleCnt="0"/>
      <dgm:spPr/>
    </dgm:pt>
    <dgm:pt modelId="{15FF80FC-42C5-4EFC-AB74-68A277809CD9}" type="pres">
      <dgm:prSet presAssocID="{48CF9879-42BF-42E1-B5D6-8EC2D4A66BAF}" presName="linNode" presStyleCnt="0"/>
      <dgm:spPr/>
    </dgm:pt>
    <dgm:pt modelId="{034E485D-D469-4FE2-AD0D-1122B8C1C994}" type="pres">
      <dgm:prSet presAssocID="{48CF9879-42BF-42E1-B5D6-8EC2D4A66BAF}" presName="parentText" presStyleLbl="node1" presStyleIdx="2" presStyleCnt="12">
        <dgm:presLayoutVars>
          <dgm:chMax val="1"/>
          <dgm:bulletEnabled val="1"/>
        </dgm:presLayoutVars>
      </dgm:prSet>
      <dgm:spPr/>
      <dgm:t>
        <a:bodyPr/>
        <a:lstStyle/>
        <a:p>
          <a:endParaRPr lang="tr-TR"/>
        </a:p>
      </dgm:t>
    </dgm:pt>
    <dgm:pt modelId="{DCA4A7EC-9EE4-4A24-AA40-BC5C04083AB1}" type="pres">
      <dgm:prSet presAssocID="{F19089A1-B284-438D-AFB8-C9C0A87FBFA2}" presName="sp" presStyleCnt="0"/>
      <dgm:spPr/>
    </dgm:pt>
    <dgm:pt modelId="{767946A6-C60D-4A24-9872-E538CAFA0E31}" type="pres">
      <dgm:prSet presAssocID="{AF4B273F-9ECF-4E03-B131-82C945B8E09A}" presName="linNode" presStyleCnt="0"/>
      <dgm:spPr/>
    </dgm:pt>
    <dgm:pt modelId="{48415858-CCC9-4400-B50A-3B1305AD92CC}" type="pres">
      <dgm:prSet presAssocID="{AF4B273F-9ECF-4E03-B131-82C945B8E09A}" presName="parentText" presStyleLbl="node1" presStyleIdx="3" presStyleCnt="12">
        <dgm:presLayoutVars>
          <dgm:chMax val="1"/>
          <dgm:bulletEnabled val="1"/>
        </dgm:presLayoutVars>
      </dgm:prSet>
      <dgm:spPr/>
      <dgm:t>
        <a:bodyPr/>
        <a:lstStyle/>
        <a:p>
          <a:endParaRPr lang="tr-TR"/>
        </a:p>
      </dgm:t>
    </dgm:pt>
    <dgm:pt modelId="{E9D5B056-3CA2-453D-841F-C274542831E7}" type="pres">
      <dgm:prSet presAssocID="{C2EC7277-BB5B-4A96-86DA-E29AFF1591EC}" presName="sp" presStyleCnt="0"/>
      <dgm:spPr/>
    </dgm:pt>
    <dgm:pt modelId="{7923EC13-14DC-4779-9A6D-8F1C94295EA2}" type="pres">
      <dgm:prSet presAssocID="{723ACA05-418B-46A9-87F8-B8E2FEFA0398}" presName="linNode" presStyleCnt="0"/>
      <dgm:spPr/>
    </dgm:pt>
    <dgm:pt modelId="{5978152A-B6F2-4D6E-810A-8C206F71D686}" type="pres">
      <dgm:prSet presAssocID="{723ACA05-418B-46A9-87F8-B8E2FEFA0398}" presName="parentText" presStyleLbl="node1" presStyleIdx="4" presStyleCnt="12">
        <dgm:presLayoutVars>
          <dgm:chMax val="1"/>
          <dgm:bulletEnabled val="1"/>
        </dgm:presLayoutVars>
      </dgm:prSet>
      <dgm:spPr/>
      <dgm:t>
        <a:bodyPr/>
        <a:lstStyle/>
        <a:p>
          <a:endParaRPr lang="tr-TR"/>
        </a:p>
      </dgm:t>
    </dgm:pt>
    <dgm:pt modelId="{BE0F6044-E914-40B7-8728-F7B328A3CCF7}" type="pres">
      <dgm:prSet presAssocID="{DB40E8B5-D779-47F9-8D4B-1271E25296D1}" presName="sp" presStyleCnt="0"/>
      <dgm:spPr/>
    </dgm:pt>
    <dgm:pt modelId="{8E82532B-50DC-45F8-81CE-68CCDC8A4B7E}" type="pres">
      <dgm:prSet presAssocID="{2452B8B2-D7BF-4DD0-8ECE-381E7321501D}" presName="linNode" presStyleCnt="0"/>
      <dgm:spPr/>
    </dgm:pt>
    <dgm:pt modelId="{42147CB9-26AE-4138-AF6E-04CCE651D3FB}" type="pres">
      <dgm:prSet presAssocID="{2452B8B2-D7BF-4DD0-8ECE-381E7321501D}" presName="parentText" presStyleLbl="node1" presStyleIdx="5" presStyleCnt="12">
        <dgm:presLayoutVars>
          <dgm:chMax val="1"/>
          <dgm:bulletEnabled val="1"/>
        </dgm:presLayoutVars>
      </dgm:prSet>
      <dgm:spPr/>
      <dgm:t>
        <a:bodyPr/>
        <a:lstStyle/>
        <a:p>
          <a:endParaRPr lang="tr-TR"/>
        </a:p>
      </dgm:t>
    </dgm:pt>
    <dgm:pt modelId="{C51E4311-8300-4BDD-A195-A3CEB7649F3F}" type="pres">
      <dgm:prSet presAssocID="{E949AE7F-8382-4EC3-8EE3-BDD73CD97AB1}" presName="sp" presStyleCnt="0"/>
      <dgm:spPr/>
    </dgm:pt>
    <dgm:pt modelId="{17F43FF6-AF72-4F56-B258-E74D6B246066}" type="pres">
      <dgm:prSet presAssocID="{74C343E9-A5BD-45C9-8B51-43A83BD16465}" presName="linNode" presStyleCnt="0"/>
      <dgm:spPr/>
    </dgm:pt>
    <dgm:pt modelId="{E4DE5715-E9C1-4AF1-978E-00EAC7064EE7}" type="pres">
      <dgm:prSet presAssocID="{74C343E9-A5BD-45C9-8B51-43A83BD16465}" presName="parentText" presStyleLbl="node1" presStyleIdx="6" presStyleCnt="12">
        <dgm:presLayoutVars>
          <dgm:chMax val="1"/>
          <dgm:bulletEnabled val="1"/>
        </dgm:presLayoutVars>
      </dgm:prSet>
      <dgm:spPr/>
      <dgm:t>
        <a:bodyPr/>
        <a:lstStyle/>
        <a:p>
          <a:endParaRPr lang="tr-TR"/>
        </a:p>
      </dgm:t>
    </dgm:pt>
    <dgm:pt modelId="{C4369372-DFFC-4289-913D-E5AE7DE9DC5F}" type="pres">
      <dgm:prSet presAssocID="{E654DA86-4D8D-4854-8BA9-5EC21B46332D}" presName="sp" presStyleCnt="0"/>
      <dgm:spPr/>
    </dgm:pt>
    <dgm:pt modelId="{D944E112-7FA1-42EE-A764-78314C441128}" type="pres">
      <dgm:prSet presAssocID="{DA692E90-37DF-41A4-A7CC-D27AE37FE46C}" presName="linNode" presStyleCnt="0"/>
      <dgm:spPr/>
    </dgm:pt>
    <dgm:pt modelId="{54639C47-9EF6-4590-B536-BB46F48B5500}" type="pres">
      <dgm:prSet presAssocID="{DA692E90-37DF-41A4-A7CC-D27AE37FE46C}" presName="parentText" presStyleLbl="node1" presStyleIdx="7" presStyleCnt="12">
        <dgm:presLayoutVars>
          <dgm:chMax val="1"/>
          <dgm:bulletEnabled val="1"/>
        </dgm:presLayoutVars>
      </dgm:prSet>
      <dgm:spPr/>
      <dgm:t>
        <a:bodyPr/>
        <a:lstStyle/>
        <a:p>
          <a:endParaRPr lang="tr-TR"/>
        </a:p>
      </dgm:t>
    </dgm:pt>
    <dgm:pt modelId="{FC96EDDA-CF62-404E-BA0D-7442FE4A78AA}" type="pres">
      <dgm:prSet presAssocID="{C0D8B37D-0C52-49C9-AB85-8FFAFA7260A4}" presName="sp" presStyleCnt="0"/>
      <dgm:spPr/>
    </dgm:pt>
    <dgm:pt modelId="{68398406-6858-4049-AA98-E7635EF905A2}" type="pres">
      <dgm:prSet presAssocID="{09B2007E-84FF-48F7-A41E-65E050820DB5}" presName="linNode" presStyleCnt="0"/>
      <dgm:spPr/>
    </dgm:pt>
    <dgm:pt modelId="{F7EC446A-F8E4-4830-B229-054446C0813F}" type="pres">
      <dgm:prSet presAssocID="{09B2007E-84FF-48F7-A41E-65E050820DB5}" presName="parentText" presStyleLbl="node1" presStyleIdx="8" presStyleCnt="12">
        <dgm:presLayoutVars>
          <dgm:chMax val="1"/>
          <dgm:bulletEnabled val="1"/>
        </dgm:presLayoutVars>
      </dgm:prSet>
      <dgm:spPr/>
      <dgm:t>
        <a:bodyPr/>
        <a:lstStyle/>
        <a:p>
          <a:endParaRPr lang="tr-TR"/>
        </a:p>
      </dgm:t>
    </dgm:pt>
    <dgm:pt modelId="{1EAA08C6-0207-4D02-BFF6-9F317B2D77CE}" type="pres">
      <dgm:prSet presAssocID="{9FC4A3E1-DD98-4914-B434-FA67D565D88A}" presName="sp" presStyleCnt="0"/>
      <dgm:spPr/>
    </dgm:pt>
    <dgm:pt modelId="{358A74EC-52F7-4752-B8F7-862441DBE23A}" type="pres">
      <dgm:prSet presAssocID="{0F0E3DF7-421D-4403-80DB-47356B4D2C1E}" presName="linNode" presStyleCnt="0"/>
      <dgm:spPr/>
    </dgm:pt>
    <dgm:pt modelId="{9FD91889-7624-40F6-B28F-8DEE79EF5300}" type="pres">
      <dgm:prSet presAssocID="{0F0E3DF7-421D-4403-80DB-47356B4D2C1E}" presName="parentText" presStyleLbl="node1" presStyleIdx="9" presStyleCnt="12">
        <dgm:presLayoutVars>
          <dgm:chMax val="1"/>
          <dgm:bulletEnabled val="1"/>
        </dgm:presLayoutVars>
      </dgm:prSet>
      <dgm:spPr/>
      <dgm:t>
        <a:bodyPr/>
        <a:lstStyle/>
        <a:p>
          <a:endParaRPr lang="tr-TR"/>
        </a:p>
      </dgm:t>
    </dgm:pt>
    <dgm:pt modelId="{AFCC6729-2748-4ADA-A296-A9C7268C3418}" type="pres">
      <dgm:prSet presAssocID="{9C15FFA5-50C2-42A1-A686-54EE67BA8107}" presName="sp" presStyleCnt="0"/>
      <dgm:spPr/>
    </dgm:pt>
    <dgm:pt modelId="{1697CC65-A7F4-4042-8A35-FB3F26366F71}" type="pres">
      <dgm:prSet presAssocID="{A96E3680-83FB-437D-9DF3-8E18CC1B0869}" presName="linNode" presStyleCnt="0"/>
      <dgm:spPr/>
    </dgm:pt>
    <dgm:pt modelId="{DBE83BF0-88F4-41AE-B98D-FE39291EFD9E}" type="pres">
      <dgm:prSet presAssocID="{A96E3680-83FB-437D-9DF3-8E18CC1B0869}" presName="parentText" presStyleLbl="node1" presStyleIdx="10" presStyleCnt="12">
        <dgm:presLayoutVars>
          <dgm:chMax val="1"/>
          <dgm:bulletEnabled val="1"/>
        </dgm:presLayoutVars>
      </dgm:prSet>
      <dgm:spPr/>
      <dgm:t>
        <a:bodyPr/>
        <a:lstStyle/>
        <a:p>
          <a:endParaRPr lang="tr-TR"/>
        </a:p>
      </dgm:t>
    </dgm:pt>
    <dgm:pt modelId="{CC7E3C27-7E53-4511-BA61-43D0F5487DC8}" type="pres">
      <dgm:prSet presAssocID="{AD2368A4-B762-427B-9488-13704C86FECD}" presName="sp" presStyleCnt="0"/>
      <dgm:spPr/>
    </dgm:pt>
    <dgm:pt modelId="{8A62D3B5-E284-4302-BAF3-0AA6DA50C44D}" type="pres">
      <dgm:prSet presAssocID="{4BE60051-A35C-4DD2-B349-8A56EA61C8D4}" presName="linNode" presStyleCnt="0"/>
      <dgm:spPr/>
    </dgm:pt>
    <dgm:pt modelId="{C6865CF8-D2BC-4D74-8037-2B267EF4AE91}" type="pres">
      <dgm:prSet presAssocID="{4BE60051-A35C-4DD2-B349-8A56EA61C8D4}" presName="parentText" presStyleLbl="node1" presStyleIdx="11" presStyleCnt="12">
        <dgm:presLayoutVars>
          <dgm:chMax val="1"/>
          <dgm:bulletEnabled val="1"/>
        </dgm:presLayoutVars>
      </dgm:prSet>
      <dgm:spPr/>
      <dgm:t>
        <a:bodyPr/>
        <a:lstStyle/>
        <a:p>
          <a:endParaRPr lang="tr-TR"/>
        </a:p>
      </dgm:t>
    </dgm:pt>
  </dgm:ptLst>
  <dgm:cxnLst>
    <dgm:cxn modelId="{9FCA1002-45C7-4A3F-A8D2-C649B1088FF0}" type="presOf" srcId="{0F0E3DF7-421D-4403-80DB-47356B4D2C1E}" destId="{9FD91889-7624-40F6-B28F-8DEE79EF5300}" srcOrd="0" destOrd="0" presId="urn:microsoft.com/office/officeart/2005/8/layout/vList5"/>
    <dgm:cxn modelId="{DEE700D9-8413-4BD4-AD7E-AAC75BBB4592}" type="presOf" srcId="{48CF9879-42BF-42E1-B5D6-8EC2D4A66BAF}" destId="{034E485D-D469-4FE2-AD0D-1122B8C1C994}" srcOrd="0" destOrd="0" presId="urn:microsoft.com/office/officeart/2005/8/layout/vList5"/>
    <dgm:cxn modelId="{5AA0ED61-71E3-497A-95E1-6FEC2E69E577}" srcId="{D7045456-CE25-46AD-A8C0-CCAC4678AC9C}" destId="{F0B3AF8C-E17E-4E33-8DEF-82F7F04ED428}" srcOrd="1" destOrd="0" parTransId="{47C9AA5E-D626-41B1-887B-726239B36418}" sibTransId="{EA80A2D7-0334-486C-8EBB-52180D8EC771}"/>
    <dgm:cxn modelId="{3A1E5AD7-DE01-4B10-AAF9-1B097D5E2873}" srcId="{D7045456-CE25-46AD-A8C0-CCAC4678AC9C}" destId="{AF4B273F-9ECF-4E03-B131-82C945B8E09A}" srcOrd="3" destOrd="0" parTransId="{1D9575D3-BCAA-4C21-BF8A-50044DC29D06}" sibTransId="{C2EC7277-BB5B-4A96-86DA-E29AFF1591EC}"/>
    <dgm:cxn modelId="{95D5C554-52CB-47C5-B4D4-884D0E63DB9B}" srcId="{D7045456-CE25-46AD-A8C0-CCAC4678AC9C}" destId="{48CF9879-42BF-42E1-B5D6-8EC2D4A66BAF}" srcOrd="2" destOrd="0" parTransId="{D886D5F1-266A-4129-A01E-E4BFC9EF084F}" sibTransId="{F19089A1-B284-438D-AFB8-C9C0A87FBFA2}"/>
    <dgm:cxn modelId="{5E9910EC-AD50-47AA-A24E-04EF323ADFA3}" type="presOf" srcId="{09B2007E-84FF-48F7-A41E-65E050820DB5}" destId="{F7EC446A-F8E4-4830-B229-054446C0813F}" srcOrd="0" destOrd="0" presId="urn:microsoft.com/office/officeart/2005/8/layout/vList5"/>
    <dgm:cxn modelId="{58479A09-5501-4AE9-AC21-E31C14ED3B54}" type="presOf" srcId="{D7045456-CE25-46AD-A8C0-CCAC4678AC9C}" destId="{6AD5C70D-473B-46DE-B74C-CF7F8D89A9F4}" srcOrd="0" destOrd="0" presId="urn:microsoft.com/office/officeart/2005/8/layout/vList5"/>
    <dgm:cxn modelId="{818DD30B-48FB-4EE5-8A43-302CD1A5DE58}" type="presOf" srcId="{A96E3680-83FB-437D-9DF3-8E18CC1B0869}" destId="{DBE83BF0-88F4-41AE-B98D-FE39291EFD9E}" srcOrd="0" destOrd="0" presId="urn:microsoft.com/office/officeart/2005/8/layout/vList5"/>
    <dgm:cxn modelId="{EC2D052B-F4D6-430E-B6B1-CE0F2E851DC8}" type="presOf" srcId="{74C343E9-A5BD-45C9-8B51-43A83BD16465}" destId="{E4DE5715-E9C1-4AF1-978E-00EAC7064EE7}" srcOrd="0" destOrd="0" presId="urn:microsoft.com/office/officeart/2005/8/layout/vList5"/>
    <dgm:cxn modelId="{1067E013-DCD1-42DB-B8F7-671A2E2DF413}" srcId="{D7045456-CE25-46AD-A8C0-CCAC4678AC9C}" destId="{0F0E3DF7-421D-4403-80DB-47356B4D2C1E}" srcOrd="9" destOrd="0" parTransId="{C789F38D-2B55-4F2E-8162-CD9E99473C69}" sibTransId="{9C15FFA5-50C2-42A1-A686-54EE67BA8107}"/>
    <dgm:cxn modelId="{1D57412D-6546-4BA7-B6F5-6CB4E60CDFCE}" type="presOf" srcId="{4BE60051-A35C-4DD2-B349-8A56EA61C8D4}" destId="{C6865CF8-D2BC-4D74-8037-2B267EF4AE91}" srcOrd="0" destOrd="0" presId="urn:microsoft.com/office/officeart/2005/8/layout/vList5"/>
    <dgm:cxn modelId="{D5BE2316-6051-4536-AFA2-CE87548F6EE3}" type="presOf" srcId="{2452B8B2-D7BF-4DD0-8ECE-381E7321501D}" destId="{42147CB9-26AE-4138-AF6E-04CCE651D3FB}" srcOrd="0" destOrd="0" presId="urn:microsoft.com/office/officeart/2005/8/layout/vList5"/>
    <dgm:cxn modelId="{92AC5DBF-1941-461F-90D8-CEF4D9341EF3}" srcId="{D7045456-CE25-46AD-A8C0-CCAC4678AC9C}" destId="{09B2007E-84FF-48F7-A41E-65E050820DB5}" srcOrd="8" destOrd="0" parTransId="{1959D6EC-A40F-49C2-8427-4C28E7B663ED}" sibTransId="{9FC4A3E1-DD98-4914-B434-FA67D565D88A}"/>
    <dgm:cxn modelId="{A0BABF17-E533-4A26-80AB-CBCE5E3E4376}" srcId="{D7045456-CE25-46AD-A8C0-CCAC4678AC9C}" destId="{CFC1FF7E-9B86-4046-A147-4AC069B1E2A9}" srcOrd="0" destOrd="0" parTransId="{FE8A7EB4-74E7-4904-87ED-710728F78BFD}" sibTransId="{02F764BB-CD28-4477-86BA-4D0E074DB467}"/>
    <dgm:cxn modelId="{8117E5BB-37AF-4DC2-A24D-9BDDA4359668}" srcId="{D7045456-CE25-46AD-A8C0-CCAC4678AC9C}" destId="{4BE60051-A35C-4DD2-B349-8A56EA61C8D4}" srcOrd="11" destOrd="0" parTransId="{3E5839D3-0AEC-4A52-9172-ED4FA804DE40}" sibTransId="{5CB51B05-7F8B-4917-A367-EEF71BF2B203}"/>
    <dgm:cxn modelId="{BC8B1AF9-50D7-4E9D-8D21-CCDDC6E87D35}" srcId="{D7045456-CE25-46AD-A8C0-CCAC4678AC9C}" destId="{2452B8B2-D7BF-4DD0-8ECE-381E7321501D}" srcOrd="5" destOrd="0" parTransId="{44837432-2E32-4FA1-8F58-F3349DE40414}" sibTransId="{E949AE7F-8382-4EC3-8EE3-BDD73CD97AB1}"/>
    <dgm:cxn modelId="{E8C260CC-DFD1-4216-B63C-35EC7205D30C}" type="presOf" srcId="{723ACA05-418B-46A9-87F8-B8E2FEFA0398}" destId="{5978152A-B6F2-4D6E-810A-8C206F71D686}" srcOrd="0" destOrd="0" presId="urn:microsoft.com/office/officeart/2005/8/layout/vList5"/>
    <dgm:cxn modelId="{67A16CAB-F661-42BE-BF76-9BE635C412ED}" srcId="{D7045456-CE25-46AD-A8C0-CCAC4678AC9C}" destId="{723ACA05-418B-46A9-87F8-B8E2FEFA0398}" srcOrd="4" destOrd="0" parTransId="{AED8489B-26EC-4D34-85C0-378B916F40A1}" sibTransId="{DB40E8B5-D779-47F9-8D4B-1271E25296D1}"/>
    <dgm:cxn modelId="{C9A8A996-69A3-439D-B56B-801C5A115FB2}" type="presOf" srcId="{AF4B273F-9ECF-4E03-B131-82C945B8E09A}" destId="{48415858-CCC9-4400-B50A-3B1305AD92CC}" srcOrd="0" destOrd="0" presId="urn:microsoft.com/office/officeart/2005/8/layout/vList5"/>
    <dgm:cxn modelId="{F07DED8B-4405-4B9D-843B-0216DA937937}" srcId="{D7045456-CE25-46AD-A8C0-CCAC4678AC9C}" destId="{DA692E90-37DF-41A4-A7CC-D27AE37FE46C}" srcOrd="7" destOrd="0" parTransId="{52AD8793-9145-4D40-9C00-9862E2A2875C}" sibTransId="{C0D8B37D-0C52-49C9-AB85-8FFAFA7260A4}"/>
    <dgm:cxn modelId="{09FC4666-3435-408E-8D26-16EABD769EC5}" type="presOf" srcId="{CFC1FF7E-9B86-4046-A147-4AC069B1E2A9}" destId="{7F687A33-3171-470D-9F9E-EB585D772399}" srcOrd="0" destOrd="0" presId="urn:microsoft.com/office/officeart/2005/8/layout/vList5"/>
    <dgm:cxn modelId="{74746BF1-2977-413B-9451-CA8CBB17718D}" type="presOf" srcId="{DA692E90-37DF-41A4-A7CC-D27AE37FE46C}" destId="{54639C47-9EF6-4590-B536-BB46F48B5500}" srcOrd="0" destOrd="0" presId="urn:microsoft.com/office/officeart/2005/8/layout/vList5"/>
    <dgm:cxn modelId="{7E3E1AFF-3B07-429B-914A-5330887BBD32}" srcId="{D7045456-CE25-46AD-A8C0-CCAC4678AC9C}" destId="{74C343E9-A5BD-45C9-8B51-43A83BD16465}" srcOrd="6" destOrd="0" parTransId="{491A85A6-5553-4DB0-84F6-D5FA616EC969}" sibTransId="{E654DA86-4D8D-4854-8BA9-5EC21B46332D}"/>
    <dgm:cxn modelId="{DA10EDBA-62E5-4A74-9FB4-AF61491E264A}" type="presOf" srcId="{F0B3AF8C-E17E-4E33-8DEF-82F7F04ED428}" destId="{27C5963A-0321-428A-96B3-E3A9EBFE370E}" srcOrd="0" destOrd="0" presId="urn:microsoft.com/office/officeart/2005/8/layout/vList5"/>
    <dgm:cxn modelId="{4D84693C-824F-4F7B-890B-AAE7A56DA8A8}" srcId="{D7045456-CE25-46AD-A8C0-CCAC4678AC9C}" destId="{A96E3680-83FB-437D-9DF3-8E18CC1B0869}" srcOrd="10" destOrd="0" parTransId="{07BCE64B-9BC3-4DE5-8260-24A9FB5CC3E2}" sibTransId="{AD2368A4-B762-427B-9488-13704C86FECD}"/>
    <dgm:cxn modelId="{C5BEB079-43AF-4C7D-9418-600831D0AEF4}" type="presParOf" srcId="{6AD5C70D-473B-46DE-B74C-CF7F8D89A9F4}" destId="{07A560FA-2B9C-47B8-8C8D-6FF7268A74A9}" srcOrd="0" destOrd="0" presId="urn:microsoft.com/office/officeart/2005/8/layout/vList5"/>
    <dgm:cxn modelId="{42E8C719-6EC5-4DB8-A711-6C0161DBBE5F}" type="presParOf" srcId="{07A560FA-2B9C-47B8-8C8D-6FF7268A74A9}" destId="{7F687A33-3171-470D-9F9E-EB585D772399}" srcOrd="0" destOrd="0" presId="urn:microsoft.com/office/officeart/2005/8/layout/vList5"/>
    <dgm:cxn modelId="{4F94BC3E-E286-4B55-904F-752353023250}" type="presParOf" srcId="{6AD5C70D-473B-46DE-B74C-CF7F8D89A9F4}" destId="{A4FE5796-8EDE-453A-AB02-758D2EBBCAA6}" srcOrd="1" destOrd="0" presId="urn:microsoft.com/office/officeart/2005/8/layout/vList5"/>
    <dgm:cxn modelId="{48871AFD-1733-4FA0-A67C-50F9538DB004}" type="presParOf" srcId="{6AD5C70D-473B-46DE-B74C-CF7F8D89A9F4}" destId="{3DB1DE12-0BDC-440D-A2F0-0743F84055AF}" srcOrd="2" destOrd="0" presId="urn:microsoft.com/office/officeart/2005/8/layout/vList5"/>
    <dgm:cxn modelId="{59EC3FF0-2C9F-46AC-A191-950D9DF0767C}" type="presParOf" srcId="{3DB1DE12-0BDC-440D-A2F0-0743F84055AF}" destId="{27C5963A-0321-428A-96B3-E3A9EBFE370E}" srcOrd="0" destOrd="0" presId="urn:microsoft.com/office/officeart/2005/8/layout/vList5"/>
    <dgm:cxn modelId="{E2482301-2048-463A-95D7-EA7EB38427CD}" type="presParOf" srcId="{6AD5C70D-473B-46DE-B74C-CF7F8D89A9F4}" destId="{68C6BDFE-1641-4391-A6D5-A76A744DE3EE}" srcOrd="3" destOrd="0" presId="urn:microsoft.com/office/officeart/2005/8/layout/vList5"/>
    <dgm:cxn modelId="{17882C24-77B1-494C-870E-5B113E9A821C}" type="presParOf" srcId="{6AD5C70D-473B-46DE-B74C-CF7F8D89A9F4}" destId="{15FF80FC-42C5-4EFC-AB74-68A277809CD9}" srcOrd="4" destOrd="0" presId="urn:microsoft.com/office/officeart/2005/8/layout/vList5"/>
    <dgm:cxn modelId="{051E8232-1173-4AAE-A973-589A477B2F68}" type="presParOf" srcId="{15FF80FC-42C5-4EFC-AB74-68A277809CD9}" destId="{034E485D-D469-4FE2-AD0D-1122B8C1C994}" srcOrd="0" destOrd="0" presId="urn:microsoft.com/office/officeart/2005/8/layout/vList5"/>
    <dgm:cxn modelId="{60600971-1079-4B2D-9B81-5DE211367C69}" type="presParOf" srcId="{6AD5C70D-473B-46DE-B74C-CF7F8D89A9F4}" destId="{DCA4A7EC-9EE4-4A24-AA40-BC5C04083AB1}" srcOrd="5" destOrd="0" presId="urn:microsoft.com/office/officeart/2005/8/layout/vList5"/>
    <dgm:cxn modelId="{49061203-FC17-41EF-878F-F789F7FF8E6A}" type="presParOf" srcId="{6AD5C70D-473B-46DE-B74C-CF7F8D89A9F4}" destId="{767946A6-C60D-4A24-9872-E538CAFA0E31}" srcOrd="6" destOrd="0" presId="urn:microsoft.com/office/officeart/2005/8/layout/vList5"/>
    <dgm:cxn modelId="{409C72AA-2E73-450F-810B-B9D7067D5DAC}" type="presParOf" srcId="{767946A6-C60D-4A24-9872-E538CAFA0E31}" destId="{48415858-CCC9-4400-B50A-3B1305AD92CC}" srcOrd="0" destOrd="0" presId="urn:microsoft.com/office/officeart/2005/8/layout/vList5"/>
    <dgm:cxn modelId="{E91C572B-66BF-43F1-89D9-96CEF377AB4D}" type="presParOf" srcId="{6AD5C70D-473B-46DE-B74C-CF7F8D89A9F4}" destId="{E9D5B056-3CA2-453D-841F-C274542831E7}" srcOrd="7" destOrd="0" presId="urn:microsoft.com/office/officeart/2005/8/layout/vList5"/>
    <dgm:cxn modelId="{D688FC68-D6B2-4EC4-BAEA-0AF0772E7246}" type="presParOf" srcId="{6AD5C70D-473B-46DE-B74C-CF7F8D89A9F4}" destId="{7923EC13-14DC-4779-9A6D-8F1C94295EA2}" srcOrd="8" destOrd="0" presId="urn:microsoft.com/office/officeart/2005/8/layout/vList5"/>
    <dgm:cxn modelId="{890F8C6A-4D5D-4161-80E4-6C596E81DCA4}" type="presParOf" srcId="{7923EC13-14DC-4779-9A6D-8F1C94295EA2}" destId="{5978152A-B6F2-4D6E-810A-8C206F71D686}" srcOrd="0" destOrd="0" presId="urn:microsoft.com/office/officeart/2005/8/layout/vList5"/>
    <dgm:cxn modelId="{E729A3C9-068D-4E51-AE0D-A1AF87A37759}" type="presParOf" srcId="{6AD5C70D-473B-46DE-B74C-CF7F8D89A9F4}" destId="{BE0F6044-E914-40B7-8728-F7B328A3CCF7}" srcOrd="9" destOrd="0" presId="urn:microsoft.com/office/officeart/2005/8/layout/vList5"/>
    <dgm:cxn modelId="{DC255340-7C41-43B0-B0D5-42A99B383627}" type="presParOf" srcId="{6AD5C70D-473B-46DE-B74C-CF7F8D89A9F4}" destId="{8E82532B-50DC-45F8-81CE-68CCDC8A4B7E}" srcOrd="10" destOrd="0" presId="urn:microsoft.com/office/officeart/2005/8/layout/vList5"/>
    <dgm:cxn modelId="{ACBAD19C-6825-4B27-8279-3A9E81528B10}" type="presParOf" srcId="{8E82532B-50DC-45F8-81CE-68CCDC8A4B7E}" destId="{42147CB9-26AE-4138-AF6E-04CCE651D3FB}" srcOrd="0" destOrd="0" presId="urn:microsoft.com/office/officeart/2005/8/layout/vList5"/>
    <dgm:cxn modelId="{E4F6F57D-64C3-4CB5-96E2-6900EF9E0F3B}" type="presParOf" srcId="{6AD5C70D-473B-46DE-B74C-CF7F8D89A9F4}" destId="{C51E4311-8300-4BDD-A195-A3CEB7649F3F}" srcOrd="11" destOrd="0" presId="urn:microsoft.com/office/officeart/2005/8/layout/vList5"/>
    <dgm:cxn modelId="{186C358A-3268-46B5-A3EE-20FC165DC62B}" type="presParOf" srcId="{6AD5C70D-473B-46DE-B74C-CF7F8D89A9F4}" destId="{17F43FF6-AF72-4F56-B258-E74D6B246066}" srcOrd="12" destOrd="0" presId="urn:microsoft.com/office/officeart/2005/8/layout/vList5"/>
    <dgm:cxn modelId="{2ED124BD-90F0-4BDF-B7EE-2107D4A0BBE8}" type="presParOf" srcId="{17F43FF6-AF72-4F56-B258-E74D6B246066}" destId="{E4DE5715-E9C1-4AF1-978E-00EAC7064EE7}" srcOrd="0" destOrd="0" presId="urn:microsoft.com/office/officeart/2005/8/layout/vList5"/>
    <dgm:cxn modelId="{0C15275B-6CD1-4E0C-A6DA-49E6057B5EDB}" type="presParOf" srcId="{6AD5C70D-473B-46DE-B74C-CF7F8D89A9F4}" destId="{C4369372-DFFC-4289-913D-E5AE7DE9DC5F}" srcOrd="13" destOrd="0" presId="urn:microsoft.com/office/officeart/2005/8/layout/vList5"/>
    <dgm:cxn modelId="{FE17E911-0B52-4CC0-BF33-C3A7EABB80EA}" type="presParOf" srcId="{6AD5C70D-473B-46DE-B74C-CF7F8D89A9F4}" destId="{D944E112-7FA1-42EE-A764-78314C441128}" srcOrd="14" destOrd="0" presId="urn:microsoft.com/office/officeart/2005/8/layout/vList5"/>
    <dgm:cxn modelId="{AE4C1780-FB17-41E0-AF66-1281BAFA4969}" type="presParOf" srcId="{D944E112-7FA1-42EE-A764-78314C441128}" destId="{54639C47-9EF6-4590-B536-BB46F48B5500}" srcOrd="0" destOrd="0" presId="urn:microsoft.com/office/officeart/2005/8/layout/vList5"/>
    <dgm:cxn modelId="{9F66EE9A-BE5E-48D6-933D-2C073C183B61}" type="presParOf" srcId="{6AD5C70D-473B-46DE-B74C-CF7F8D89A9F4}" destId="{FC96EDDA-CF62-404E-BA0D-7442FE4A78AA}" srcOrd="15" destOrd="0" presId="urn:microsoft.com/office/officeart/2005/8/layout/vList5"/>
    <dgm:cxn modelId="{E89E504E-21EC-4BD7-8433-DC52EBE7D118}" type="presParOf" srcId="{6AD5C70D-473B-46DE-B74C-CF7F8D89A9F4}" destId="{68398406-6858-4049-AA98-E7635EF905A2}" srcOrd="16" destOrd="0" presId="urn:microsoft.com/office/officeart/2005/8/layout/vList5"/>
    <dgm:cxn modelId="{F9A33691-BD76-4BEA-8893-AF8FA358DCDC}" type="presParOf" srcId="{68398406-6858-4049-AA98-E7635EF905A2}" destId="{F7EC446A-F8E4-4830-B229-054446C0813F}" srcOrd="0" destOrd="0" presId="urn:microsoft.com/office/officeart/2005/8/layout/vList5"/>
    <dgm:cxn modelId="{50F49173-9E67-4976-833D-31B75615090A}" type="presParOf" srcId="{6AD5C70D-473B-46DE-B74C-CF7F8D89A9F4}" destId="{1EAA08C6-0207-4D02-BFF6-9F317B2D77CE}" srcOrd="17" destOrd="0" presId="urn:microsoft.com/office/officeart/2005/8/layout/vList5"/>
    <dgm:cxn modelId="{7A2C5136-9DB3-40E5-ADE0-DA35A7DCD80C}" type="presParOf" srcId="{6AD5C70D-473B-46DE-B74C-CF7F8D89A9F4}" destId="{358A74EC-52F7-4752-B8F7-862441DBE23A}" srcOrd="18" destOrd="0" presId="urn:microsoft.com/office/officeart/2005/8/layout/vList5"/>
    <dgm:cxn modelId="{9F9A17BE-A34F-40AE-AA54-57C088713651}" type="presParOf" srcId="{358A74EC-52F7-4752-B8F7-862441DBE23A}" destId="{9FD91889-7624-40F6-B28F-8DEE79EF5300}" srcOrd="0" destOrd="0" presId="urn:microsoft.com/office/officeart/2005/8/layout/vList5"/>
    <dgm:cxn modelId="{57FD708A-B6DA-404D-8F30-2CDD3792ABF2}" type="presParOf" srcId="{6AD5C70D-473B-46DE-B74C-CF7F8D89A9F4}" destId="{AFCC6729-2748-4ADA-A296-A9C7268C3418}" srcOrd="19" destOrd="0" presId="urn:microsoft.com/office/officeart/2005/8/layout/vList5"/>
    <dgm:cxn modelId="{A25A2D7C-FFD0-4849-94BE-F07A21AE83FF}" type="presParOf" srcId="{6AD5C70D-473B-46DE-B74C-CF7F8D89A9F4}" destId="{1697CC65-A7F4-4042-8A35-FB3F26366F71}" srcOrd="20" destOrd="0" presId="urn:microsoft.com/office/officeart/2005/8/layout/vList5"/>
    <dgm:cxn modelId="{AD971CCF-2FF5-430D-B62D-8A879E613680}" type="presParOf" srcId="{1697CC65-A7F4-4042-8A35-FB3F26366F71}" destId="{DBE83BF0-88F4-41AE-B98D-FE39291EFD9E}" srcOrd="0" destOrd="0" presId="urn:microsoft.com/office/officeart/2005/8/layout/vList5"/>
    <dgm:cxn modelId="{B5D6B127-8022-4EEB-93B7-6C6B64F28C54}" type="presParOf" srcId="{6AD5C70D-473B-46DE-B74C-CF7F8D89A9F4}" destId="{CC7E3C27-7E53-4511-BA61-43D0F5487DC8}" srcOrd="21" destOrd="0" presId="urn:microsoft.com/office/officeart/2005/8/layout/vList5"/>
    <dgm:cxn modelId="{06C79D08-1310-4C62-9D79-65DC320CBC04}" type="presParOf" srcId="{6AD5C70D-473B-46DE-B74C-CF7F8D89A9F4}" destId="{8A62D3B5-E284-4302-BAF3-0AA6DA50C44D}" srcOrd="22" destOrd="0" presId="urn:microsoft.com/office/officeart/2005/8/layout/vList5"/>
    <dgm:cxn modelId="{6BD40066-2C55-40D9-8E8B-263FAD8CEBA7}" type="presParOf" srcId="{8A62D3B5-E284-4302-BAF3-0AA6DA50C44D}" destId="{C6865CF8-D2BC-4D74-8037-2B267EF4AE91}"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B8320E4-794A-400C-9B80-FBD5FB898EB1}" type="doc">
      <dgm:prSet loTypeId="urn:microsoft.com/office/officeart/2005/8/layout/hierarchy3" loCatId="hierarchy" qsTypeId="urn:microsoft.com/office/officeart/2005/8/quickstyle/simple1" qsCatId="simple" csTypeId="urn:microsoft.com/office/officeart/2005/8/colors/accent3_4" csCatId="accent3" phldr="1"/>
      <dgm:spPr/>
      <dgm:t>
        <a:bodyPr/>
        <a:lstStyle/>
        <a:p>
          <a:endParaRPr lang="tr-TR"/>
        </a:p>
      </dgm:t>
    </dgm:pt>
    <dgm:pt modelId="{04891FF2-1A7A-4345-B3F0-5DAD5FB239F1}">
      <dgm:prSet/>
      <dgm:spPr/>
      <dgm:t>
        <a:bodyPr/>
        <a:lstStyle/>
        <a:p>
          <a:pPr rtl="0"/>
          <a:r>
            <a:rPr lang="tr-TR" dirty="0">
              <a:solidFill>
                <a:schemeClr val="tx1"/>
              </a:solidFill>
            </a:rPr>
            <a:t>Yaygın din eğitiminin hedef kitlesi çok farklı kabiliyetlere, istidatlara, ihtiyaçlara, farklı özgeçmiş, farklı coğrafi bölge mensubiyetine, farklı öğrenme yeteneklerine, değişik yaş gruplarına sahiptir.</a:t>
          </a:r>
          <a:endParaRPr lang="tr-TR" dirty="0"/>
        </a:p>
      </dgm:t>
    </dgm:pt>
    <dgm:pt modelId="{AB5548D2-EF98-4867-9C85-E1933AB74531}" type="parTrans" cxnId="{69128BB3-B97A-473B-833A-BC8C66E2F30B}">
      <dgm:prSet/>
      <dgm:spPr/>
      <dgm:t>
        <a:bodyPr/>
        <a:lstStyle/>
        <a:p>
          <a:endParaRPr lang="tr-TR"/>
        </a:p>
      </dgm:t>
    </dgm:pt>
    <dgm:pt modelId="{3CBDB032-029C-4173-AAB4-51ABC5783D43}" type="sibTrans" cxnId="{69128BB3-B97A-473B-833A-BC8C66E2F30B}">
      <dgm:prSet/>
      <dgm:spPr/>
      <dgm:t>
        <a:bodyPr/>
        <a:lstStyle/>
        <a:p>
          <a:endParaRPr lang="tr-TR"/>
        </a:p>
      </dgm:t>
    </dgm:pt>
    <dgm:pt modelId="{776128A6-7F11-4C95-992E-C6F02A3709C7}">
      <dgm:prSet/>
      <dgm:spPr/>
      <dgm:t>
        <a:bodyPr/>
        <a:lstStyle/>
        <a:p>
          <a:pPr rtl="0"/>
          <a:r>
            <a:rPr lang="tr-TR" dirty="0">
              <a:solidFill>
                <a:schemeClr val="tx1"/>
              </a:solidFill>
            </a:rPr>
            <a:t>Hedef kitle:</a:t>
          </a:r>
        </a:p>
      </dgm:t>
    </dgm:pt>
    <dgm:pt modelId="{0D181CD5-511B-4CE5-8532-334E8CF96905}" type="parTrans" cxnId="{945800CC-7BB8-4FC3-86DA-9A2C499F8D67}">
      <dgm:prSet/>
      <dgm:spPr/>
      <dgm:t>
        <a:bodyPr/>
        <a:lstStyle/>
        <a:p>
          <a:endParaRPr lang="tr-TR"/>
        </a:p>
      </dgm:t>
    </dgm:pt>
    <dgm:pt modelId="{39CF6DE4-224F-4DF0-8407-202DBB5F11AE}" type="sibTrans" cxnId="{945800CC-7BB8-4FC3-86DA-9A2C499F8D67}">
      <dgm:prSet/>
      <dgm:spPr/>
      <dgm:t>
        <a:bodyPr/>
        <a:lstStyle/>
        <a:p>
          <a:endParaRPr lang="tr-TR"/>
        </a:p>
      </dgm:t>
    </dgm:pt>
    <dgm:pt modelId="{6D5B0C81-AD2C-4F02-9AFE-BF4BC813D963}">
      <dgm:prSet custT="1"/>
      <dgm:spPr/>
      <dgm:t>
        <a:bodyPr/>
        <a:lstStyle/>
        <a:p>
          <a:pPr rtl="0"/>
          <a:r>
            <a:rPr lang="tr-TR" sz="1200" dirty="0"/>
            <a:t>Okul öncesi yaştaki çocuklar,</a:t>
          </a:r>
        </a:p>
      </dgm:t>
    </dgm:pt>
    <dgm:pt modelId="{0FB94964-1E31-4367-8BC9-0392453128BE}" type="parTrans" cxnId="{AC9AB92F-8609-4F86-8054-2B4DB252AA35}">
      <dgm:prSet/>
      <dgm:spPr/>
      <dgm:t>
        <a:bodyPr/>
        <a:lstStyle/>
        <a:p>
          <a:endParaRPr lang="tr-TR"/>
        </a:p>
      </dgm:t>
    </dgm:pt>
    <dgm:pt modelId="{9E7BA578-B0E8-4C19-8E1F-55212C1F51D8}" type="sibTrans" cxnId="{AC9AB92F-8609-4F86-8054-2B4DB252AA35}">
      <dgm:prSet/>
      <dgm:spPr/>
      <dgm:t>
        <a:bodyPr/>
        <a:lstStyle/>
        <a:p>
          <a:endParaRPr lang="tr-TR"/>
        </a:p>
      </dgm:t>
    </dgm:pt>
    <dgm:pt modelId="{D9F7CABC-6CFB-4CB5-9F27-7B82FF4F2A0C}">
      <dgm:prSet custT="1"/>
      <dgm:spPr/>
      <dgm:t>
        <a:bodyPr/>
        <a:lstStyle/>
        <a:p>
          <a:pPr rtl="0"/>
          <a:r>
            <a:rPr lang="tr-TR" sz="1200" dirty="0"/>
            <a:t>Okula devam eden çocuk ve gençler,</a:t>
          </a:r>
        </a:p>
      </dgm:t>
    </dgm:pt>
    <dgm:pt modelId="{FE7534BC-F91D-4B16-BA11-6F0BB7278EF5}" type="parTrans" cxnId="{AE10EAA3-3208-4BCD-8CBF-9B85ED1F33CB}">
      <dgm:prSet/>
      <dgm:spPr/>
      <dgm:t>
        <a:bodyPr/>
        <a:lstStyle/>
        <a:p>
          <a:endParaRPr lang="tr-TR"/>
        </a:p>
      </dgm:t>
    </dgm:pt>
    <dgm:pt modelId="{BEEE4D11-C98A-4514-B975-7A24A43F111B}" type="sibTrans" cxnId="{AE10EAA3-3208-4BCD-8CBF-9B85ED1F33CB}">
      <dgm:prSet/>
      <dgm:spPr/>
      <dgm:t>
        <a:bodyPr/>
        <a:lstStyle/>
        <a:p>
          <a:endParaRPr lang="tr-TR"/>
        </a:p>
      </dgm:t>
    </dgm:pt>
    <dgm:pt modelId="{25B4F623-CA15-4590-95A8-15E38FAA47A9}">
      <dgm:prSet custT="1"/>
      <dgm:spPr/>
      <dgm:t>
        <a:bodyPr/>
        <a:lstStyle/>
        <a:p>
          <a:pPr rtl="0"/>
          <a:r>
            <a:rPr lang="tr-TR" sz="1300" dirty="0"/>
            <a:t>Okula gitmemiş veya okulu tamamlayamamış genç ve yetişkinler,</a:t>
          </a:r>
        </a:p>
      </dgm:t>
    </dgm:pt>
    <dgm:pt modelId="{5F136D2D-0E5B-425F-90B0-634EAEAFB63B}" type="parTrans" cxnId="{56F09A06-A59E-448D-B1CF-35F516095C49}">
      <dgm:prSet/>
      <dgm:spPr/>
      <dgm:t>
        <a:bodyPr/>
        <a:lstStyle/>
        <a:p>
          <a:endParaRPr lang="tr-TR"/>
        </a:p>
      </dgm:t>
    </dgm:pt>
    <dgm:pt modelId="{BE80B097-F781-4E67-BC68-D0BBD406EDD7}" type="sibTrans" cxnId="{56F09A06-A59E-448D-B1CF-35F516095C49}">
      <dgm:prSet/>
      <dgm:spPr/>
      <dgm:t>
        <a:bodyPr/>
        <a:lstStyle/>
        <a:p>
          <a:endParaRPr lang="tr-TR"/>
        </a:p>
      </dgm:t>
    </dgm:pt>
    <dgm:pt modelId="{793FF3D5-ACAE-4B27-A2D4-B215BF984EDE}">
      <dgm:prSet/>
      <dgm:spPr/>
      <dgm:t>
        <a:bodyPr/>
        <a:lstStyle/>
        <a:p>
          <a:pPr rtl="0"/>
          <a:r>
            <a:rPr lang="tr-TR" dirty="0"/>
            <a:t>Örgün eğitimlerini tamamlamış genç ve yetişkinlerdir.</a:t>
          </a:r>
        </a:p>
      </dgm:t>
    </dgm:pt>
    <dgm:pt modelId="{5949F508-C989-47D5-99F0-25CA39D99450}" type="parTrans" cxnId="{03098F82-14AC-41EE-9D73-1A8D3400AA0F}">
      <dgm:prSet/>
      <dgm:spPr/>
      <dgm:t>
        <a:bodyPr/>
        <a:lstStyle/>
        <a:p>
          <a:endParaRPr lang="tr-TR"/>
        </a:p>
      </dgm:t>
    </dgm:pt>
    <dgm:pt modelId="{8A5FD4CE-73EE-4E6F-B5B2-960EE75471B3}" type="sibTrans" cxnId="{03098F82-14AC-41EE-9D73-1A8D3400AA0F}">
      <dgm:prSet/>
      <dgm:spPr/>
      <dgm:t>
        <a:bodyPr/>
        <a:lstStyle/>
        <a:p>
          <a:endParaRPr lang="tr-TR"/>
        </a:p>
      </dgm:t>
    </dgm:pt>
    <dgm:pt modelId="{68409CDB-3A3F-4502-B807-3B9AAC3BDD6D}" type="pres">
      <dgm:prSet presAssocID="{FB8320E4-794A-400C-9B80-FBD5FB898EB1}" presName="diagram" presStyleCnt="0">
        <dgm:presLayoutVars>
          <dgm:chPref val="1"/>
          <dgm:dir/>
          <dgm:animOne val="branch"/>
          <dgm:animLvl val="lvl"/>
          <dgm:resizeHandles/>
        </dgm:presLayoutVars>
      </dgm:prSet>
      <dgm:spPr/>
      <dgm:t>
        <a:bodyPr/>
        <a:lstStyle/>
        <a:p>
          <a:endParaRPr lang="tr-TR"/>
        </a:p>
      </dgm:t>
    </dgm:pt>
    <dgm:pt modelId="{8ECCD83D-B199-4DC3-9030-385FA30CDD54}" type="pres">
      <dgm:prSet presAssocID="{04891FF2-1A7A-4345-B3F0-5DAD5FB239F1}" presName="root" presStyleCnt="0"/>
      <dgm:spPr/>
    </dgm:pt>
    <dgm:pt modelId="{481AD1FD-63A7-46CE-833C-7C83F0BEDCC0}" type="pres">
      <dgm:prSet presAssocID="{04891FF2-1A7A-4345-B3F0-5DAD5FB239F1}" presName="rootComposite" presStyleCnt="0"/>
      <dgm:spPr/>
    </dgm:pt>
    <dgm:pt modelId="{907ED2A9-A458-48F6-9F6A-38218CBCE214}" type="pres">
      <dgm:prSet presAssocID="{04891FF2-1A7A-4345-B3F0-5DAD5FB239F1}" presName="rootText" presStyleLbl="node1" presStyleIdx="0" presStyleCnt="2" custScaleX="189205" custScaleY="568327" custLinFactNeighborX="-22301" custLinFactNeighborY="37624"/>
      <dgm:spPr/>
      <dgm:t>
        <a:bodyPr/>
        <a:lstStyle/>
        <a:p>
          <a:endParaRPr lang="tr-TR"/>
        </a:p>
      </dgm:t>
    </dgm:pt>
    <dgm:pt modelId="{F3F4BAD2-088E-4424-8D16-D541A9B6B8FF}" type="pres">
      <dgm:prSet presAssocID="{04891FF2-1A7A-4345-B3F0-5DAD5FB239F1}" presName="rootConnector" presStyleLbl="node1" presStyleIdx="0" presStyleCnt="2"/>
      <dgm:spPr/>
      <dgm:t>
        <a:bodyPr/>
        <a:lstStyle/>
        <a:p>
          <a:endParaRPr lang="tr-TR"/>
        </a:p>
      </dgm:t>
    </dgm:pt>
    <dgm:pt modelId="{C2233474-1B25-468F-8744-16CC71A951B7}" type="pres">
      <dgm:prSet presAssocID="{04891FF2-1A7A-4345-B3F0-5DAD5FB239F1}" presName="childShape" presStyleCnt="0"/>
      <dgm:spPr/>
    </dgm:pt>
    <dgm:pt modelId="{5CE27E73-29EB-4925-B836-298F20905CD1}" type="pres">
      <dgm:prSet presAssocID="{776128A6-7F11-4C95-992E-C6F02A3709C7}" presName="root" presStyleCnt="0"/>
      <dgm:spPr/>
    </dgm:pt>
    <dgm:pt modelId="{2B3E41CA-F37D-4048-B54B-389945E41571}" type="pres">
      <dgm:prSet presAssocID="{776128A6-7F11-4C95-992E-C6F02A3709C7}" presName="rootComposite" presStyleCnt="0"/>
      <dgm:spPr/>
    </dgm:pt>
    <dgm:pt modelId="{7C3678B8-B257-4CC8-A2B1-0B8C415C769C}" type="pres">
      <dgm:prSet presAssocID="{776128A6-7F11-4C95-992E-C6F02A3709C7}" presName="rootText" presStyleLbl="node1" presStyleIdx="1" presStyleCnt="2"/>
      <dgm:spPr/>
      <dgm:t>
        <a:bodyPr/>
        <a:lstStyle/>
        <a:p>
          <a:endParaRPr lang="tr-TR"/>
        </a:p>
      </dgm:t>
    </dgm:pt>
    <dgm:pt modelId="{D4A30C87-4283-4E9C-A22B-1C2321CAF214}" type="pres">
      <dgm:prSet presAssocID="{776128A6-7F11-4C95-992E-C6F02A3709C7}" presName="rootConnector" presStyleLbl="node1" presStyleIdx="1" presStyleCnt="2"/>
      <dgm:spPr/>
      <dgm:t>
        <a:bodyPr/>
        <a:lstStyle/>
        <a:p>
          <a:endParaRPr lang="tr-TR"/>
        </a:p>
      </dgm:t>
    </dgm:pt>
    <dgm:pt modelId="{EA0F6C90-D7FD-48F8-BBCA-70D6CF6614D9}" type="pres">
      <dgm:prSet presAssocID="{776128A6-7F11-4C95-992E-C6F02A3709C7}" presName="childShape" presStyleCnt="0"/>
      <dgm:spPr/>
    </dgm:pt>
    <dgm:pt modelId="{BE7A5667-3267-4A2E-AC8E-F57679483B92}" type="pres">
      <dgm:prSet presAssocID="{0FB94964-1E31-4367-8BC9-0392453128BE}" presName="Name13" presStyleLbl="parChTrans1D2" presStyleIdx="0" presStyleCnt="4"/>
      <dgm:spPr/>
      <dgm:t>
        <a:bodyPr/>
        <a:lstStyle/>
        <a:p>
          <a:endParaRPr lang="tr-TR"/>
        </a:p>
      </dgm:t>
    </dgm:pt>
    <dgm:pt modelId="{8FCC5B14-2397-40C9-AA65-CAABF2B8BD26}" type="pres">
      <dgm:prSet presAssocID="{6D5B0C81-AD2C-4F02-9AFE-BF4BC813D963}" presName="childText" presStyleLbl="bgAcc1" presStyleIdx="0" presStyleCnt="4" custScaleX="150787">
        <dgm:presLayoutVars>
          <dgm:bulletEnabled val="1"/>
        </dgm:presLayoutVars>
      </dgm:prSet>
      <dgm:spPr/>
      <dgm:t>
        <a:bodyPr/>
        <a:lstStyle/>
        <a:p>
          <a:endParaRPr lang="tr-TR"/>
        </a:p>
      </dgm:t>
    </dgm:pt>
    <dgm:pt modelId="{982A101A-1E1A-4B8D-ACB7-112966BF02A5}" type="pres">
      <dgm:prSet presAssocID="{FE7534BC-F91D-4B16-BA11-6F0BB7278EF5}" presName="Name13" presStyleLbl="parChTrans1D2" presStyleIdx="1" presStyleCnt="4"/>
      <dgm:spPr/>
      <dgm:t>
        <a:bodyPr/>
        <a:lstStyle/>
        <a:p>
          <a:endParaRPr lang="tr-TR"/>
        </a:p>
      </dgm:t>
    </dgm:pt>
    <dgm:pt modelId="{51BD6031-DCC1-43BB-97D7-31F93449569A}" type="pres">
      <dgm:prSet presAssocID="{D9F7CABC-6CFB-4CB5-9F27-7B82FF4F2A0C}" presName="childText" presStyleLbl="bgAcc1" presStyleIdx="1" presStyleCnt="4" custScaleX="150786">
        <dgm:presLayoutVars>
          <dgm:bulletEnabled val="1"/>
        </dgm:presLayoutVars>
      </dgm:prSet>
      <dgm:spPr/>
      <dgm:t>
        <a:bodyPr/>
        <a:lstStyle/>
        <a:p>
          <a:endParaRPr lang="tr-TR"/>
        </a:p>
      </dgm:t>
    </dgm:pt>
    <dgm:pt modelId="{E0E0AC34-BB2D-44AC-8CD6-3CC388A1F5A6}" type="pres">
      <dgm:prSet presAssocID="{5F136D2D-0E5B-425F-90B0-634EAEAFB63B}" presName="Name13" presStyleLbl="parChTrans1D2" presStyleIdx="2" presStyleCnt="4"/>
      <dgm:spPr/>
      <dgm:t>
        <a:bodyPr/>
        <a:lstStyle/>
        <a:p>
          <a:endParaRPr lang="tr-TR"/>
        </a:p>
      </dgm:t>
    </dgm:pt>
    <dgm:pt modelId="{B0CB204F-7CEE-4D7E-B191-D9BA29B7AF6E}" type="pres">
      <dgm:prSet presAssocID="{25B4F623-CA15-4590-95A8-15E38FAA47A9}" presName="childText" presStyleLbl="bgAcc1" presStyleIdx="2" presStyleCnt="4" custScaleX="209023">
        <dgm:presLayoutVars>
          <dgm:bulletEnabled val="1"/>
        </dgm:presLayoutVars>
      </dgm:prSet>
      <dgm:spPr/>
      <dgm:t>
        <a:bodyPr/>
        <a:lstStyle/>
        <a:p>
          <a:endParaRPr lang="tr-TR"/>
        </a:p>
      </dgm:t>
    </dgm:pt>
    <dgm:pt modelId="{B25973A3-1067-49DC-B7FD-0EEC6BB24D88}" type="pres">
      <dgm:prSet presAssocID="{5949F508-C989-47D5-99F0-25CA39D99450}" presName="Name13" presStyleLbl="parChTrans1D2" presStyleIdx="3" presStyleCnt="4"/>
      <dgm:spPr/>
      <dgm:t>
        <a:bodyPr/>
        <a:lstStyle/>
        <a:p>
          <a:endParaRPr lang="tr-TR"/>
        </a:p>
      </dgm:t>
    </dgm:pt>
    <dgm:pt modelId="{2033C342-FAAB-49D3-9EED-1D9778BE3F94}" type="pres">
      <dgm:prSet presAssocID="{793FF3D5-ACAE-4B27-A2D4-B215BF984EDE}" presName="childText" presStyleLbl="bgAcc1" presStyleIdx="3" presStyleCnt="4" custScaleX="209023">
        <dgm:presLayoutVars>
          <dgm:bulletEnabled val="1"/>
        </dgm:presLayoutVars>
      </dgm:prSet>
      <dgm:spPr/>
      <dgm:t>
        <a:bodyPr/>
        <a:lstStyle/>
        <a:p>
          <a:endParaRPr lang="tr-TR"/>
        </a:p>
      </dgm:t>
    </dgm:pt>
  </dgm:ptLst>
  <dgm:cxnLst>
    <dgm:cxn modelId="{7626CB7B-7B52-4171-997E-9A3C22FB941E}" type="presOf" srcId="{FE7534BC-F91D-4B16-BA11-6F0BB7278EF5}" destId="{982A101A-1E1A-4B8D-ACB7-112966BF02A5}" srcOrd="0" destOrd="0" presId="urn:microsoft.com/office/officeart/2005/8/layout/hierarchy3"/>
    <dgm:cxn modelId="{AE10EAA3-3208-4BCD-8CBF-9B85ED1F33CB}" srcId="{776128A6-7F11-4C95-992E-C6F02A3709C7}" destId="{D9F7CABC-6CFB-4CB5-9F27-7B82FF4F2A0C}" srcOrd="1" destOrd="0" parTransId="{FE7534BC-F91D-4B16-BA11-6F0BB7278EF5}" sibTransId="{BEEE4D11-C98A-4514-B975-7A24A43F111B}"/>
    <dgm:cxn modelId="{A01796C9-2961-426E-8AEC-1C82153FBC7C}" type="presOf" srcId="{5F136D2D-0E5B-425F-90B0-634EAEAFB63B}" destId="{E0E0AC34-BB2D-44AC-8CD6-3CC388A1F5A6}" srcOrd="0" destOrd="0" presId="urn:microsoft.com/office/officeart/2005/8/layout/hierarchy3"/>
    <dgm:cxn modelId="{113094C9-F7E2-4962-B4C2-2E95B3F57BAD}" type="presOf" srcId="{6D5B0C81-AD2C-4F02-9AFE-BF4BC813D963}" destId="{8FCC5B14-2397-40C9-AA65-CAABF2B8BD26}" srcOrd="0" destOrd="0" presId="urn:microsoft.com/office/officeart/2005/8/layout/hierarchy3"/>
    <dgm:cxn modelId="{5A5DD863-418F-46BB-BA63-CB4DA0CBBE1D}" type="presOf" srcId="{0FB94964-1E31-4367-8BC9-0392453128BE}" destId="{BE7A5667-3267-4A2E-AC8E-F57679483B92}" srcOrd="0" destOrd="0" presId="urn:microsoft.com/office/officeart/2005/8/layout/hierarchy3"/>
    <dgm:cxn modelId="{E818E11B-4D80-4DCB-A9A6-A92FE008731E}" type="presOf" srcId="{FB8320E4-794A-400C-9B80-FBD5FB898EB1}" destId="{68409CDB-3A3F-4502-B807-3B9AAC3BDD6D}" srcOrd="0" destOrd="0" presId="urn:microsoft.com/office/officeart/2005/8/layout/hierarchy3"/>
    <dgm:cxn modelId="{56F09A06-A59E-448D-B1CF-35F516095C49}" srcId="{776128A6-7F11-4C95-992E-C6F02A3709C7}" destId="{25B4F623-CA15-4590-95A8-15E38FAA47A9}" srcOrd="2" destOrd="0" parTransId="{5F136D2D-0E5B-425F-90B0-634EAEAFB63B}" sibTransId="{BE80B097-F781-4E67-BC68-D0BBD406EDD7}"/>
    <dgm:cxn modelId="{595407EA-2C47-405B-B54F-17A2A12FAA29}" type="presOf" srcId="{776128A6-7F11-4C95-992E-C6F02A3709C7}" destId="{D4A30C87-4283-4E9C-A22B-1C2321CAF214}" srcOrd="1" destOrd="0" presId="urn:microsoft.com/office/officeart/2005/8/layout/hierarchy3"/>
    <dgm:cxn modelId="{945800CC-7BB8-4FC3-86DA-9A2C499F8D67}" srcId="{FB8320E4-794A-400C-9B80-FBD5FB898EB1}" destId="{776128A6-7F11-4C95-992E-C6F02A3709C7}" srcOrd="1" destOrd="0" parTransId="{0D181CD5-511B-4CE5-8532-334E8CF96905}" sibTransId="{39CF6DE4-224F-4DF0-8407-202DBB5F11AE}"/>
    <dgm:cxn modelId="{7A9ED947-B0B1-4E5E-91D0-B1376F2322A1}" type="presOf" srcId="{D9F7CABC-6CFB-4CB5-9F27-7B82FF4F2A0C}" destId="{51BD6031-DCC1-43BB-97D7-31F93449569A}" srcOrd="0" destOrd="0" presId="urn:microsoft.com/office/officeart/2005/8/layout/hierarchy3"/>
    <dgm:cxn modelId="{A19458D1-19E7-4906-A7B3-2EB753D58B30}" type="presOf" srcId="{776128A6-7F11-4C95-992E-C6F02A3709C7}" destId="{7C3678B8-B257-4CC8-A2B1-0B8C415C769C}" srcOrd="0" destOrd="0" presId="urn:microsoft.com/office/officeart/2005/8/layout/hierarchy3"/>
    <dgm:cxn modelId="{03098F82-14AC-41EE-9D73-1A8D3400AA0F}" srcId="{776128A6-7F11-4C95-992E-C6F02A3709C7}" destId="{793FF3D5-ACAE-4B27-A2D4-B215BF984EDE}" srcOrd="3" destOrd="0" parTransId="{5949F508-C989-47D5-99F0-25CA39D99450}" sibTransId="{8A5FD4CE-73EE-4E6F-B5B2-960EE75471B3}"/>
    <dgm:cxn modelId="{31301EFA-1071-4D21-ACDC-D9B708B9F723}" type="presOf" srcId="{04891FF2-1A7A-4345-B3F0-5DAD5FB239F1}" destId="{F3F4BAD2-088E-4424-8D16-D541A9B6B8FF}" srcOrd="1" destOrd="0" presId="urn:microsoft.com/office/officeart/2005/8/layout/hierarchy3"/>
    <dgm:cxn modelId="{1C19DB25-5B8B-48C8-AB89-ED58D231EED0}" type="presOf" srcId="{5949F508-C989-47D5-99F0-25CA39D99450}" destId="{B25973A3-1067-49DC-B7FD-0EEC6BB24D88}" srcOrd="0" destOrd="0" presId="urn:microsoft.com/office/officeart/2005/8/layout/hierarchy3"/>
    <dgm:cxn modelId="{E8CD7B45-DCDC-4D46-85CA-410E3376D4F5}" type="presOf" srcId="{793FF3D5-ACAE-4B27-A2D4-B215BF984EDE}" destId="{2033C342-FAAB-49D3-9EED-1D9778BE3F94}" srcOrd="0" destOrd="0" presId="urn:microsoft.com/office/officeart/2005/8/layout/hierarchy3"/>
    <dgm:cxn modelId="{AC9AB92F-8609-4F86-8054-2B4DB252AA35}" srcId="{776128A6-7F11-4C95-992E-C6F02A3709C7}" destId="{6D5B0C81-AD2C-4F02-9AFE-BF4BC813D963}" srcOrd="0" destOrd="0" parTransId="{0FB94964-1E31-4367-8BC9-0392453128BE}" sibTransId="{9E7BA578-B0E8-4C19-8E1F-55212C1F51D8}"/>
    <dgm:cxn modelId="{69128BB3-B97A-473B-833A-BC8C66E2F30B}" srcId="{FB8320E4-794A-400C-9B80-FBD5FB898EB1}" destId="{04891FF2-1A7A-4345-B3F0-5DAD5FB239F1}" srcOrd="0" destOrd="0" parTransId="{AB5548D2-EF98-4867-9C85-E1933AB74531}" sibTransId="{3CBDB032-029C-4173-AAB4-51ABC5783D43}"/>
    <dgm:cxn modelId="{E4873910-7FF9-4785-8ECA-A9AD6870D416}" type="presOf" srcId="{04891FF2-1A7A-4345-B3F0-5DAD5FB239F1}" destId="{907ED2A9-A458-48F6-9F6A-38218CBCE214}" srcOrd="0" destOrd="0" presId="urn:microsoft.com/office/officeart/2005/8/layout/hierarchy3"/>
    <dgm:cxn modelId="{D73678ED-311A-4FCD-B5A8-8F7799FECEF7}" type="presOf" srcId="{25B4F623-CA15-4590-95A8-15E38FAA47A9}" destId="{B0CB204F-7CEE-4D7E-B191-D9BA29B7AF6E}" srcOrd="0" destOrd="0" presId="urn:microsoft.com/office/officeart/2005/8/layout/hierarchy3"/>
    <dgm:cxn modelId="{D70C9D64-890B-498A-ABF3-04A9B121FBCB}" type="presParOf" srcId="{68409CDB-3A3F-4502-B807-3B9AAC3BDD6D}" destId="{8ECCD83D-B199-4DC3-9030-385FA30CDD54}" srcOrd="0" destOrd="0" presId="urn:microsoft.com/office/officeart/2005/8/layout/hierarchy3"/>
    <dgm:cxn modelId="{398665C1-F217-4F8D-A58B-1C5212F0250E}" type="presParOf" srcId="{8ECCD83D-B199-4DC3-9030-385FA30CDD54}" destId="{481AD1FD-63A7-46CE-833C-7C83F0BEDCC0}" srcOrd="0" destOrd="0" presId="urn:microsoft.com/office/officeart/2005/8/layout/hierarchy3"/>
    <dgm:cxn modelId="{AB0B9FED-BECE-4103-B4E2-5AEB58D6F553}" type="presParOf" srcId="{481AD1FD-63A7-46CE-833C-7C83F0BEDCC0}" destId="{907ED2A9-A458-48F6-9F6A-38218CBCE214}" srcOrd="0" destOrd="0" presId="urn:microsoft.com/office/officeart/2005/8/layout/hierarchy3"/>
    <dgm:cxn modelId="{4D4405D1-DE0D-42B8-8E65-FC6673BE9C39}" type="presParOf" srcId="{481AD1FD-63A7-46CE-833C-7C83F0BEDCC0}" destId="{F3F4BAD2-088E-4424-8D16-D541A9B6B8FF}" srcOrd="1" destOrd="0" presId="urn:microsoft.com/office/officeart/2005/8/layout/hierarchy3"/>
    <dgm:cxn modelId="{9C0A5D36-4BBE-490B-8E86-6CC75062F45D}" type="presParOf" srcId="{8ECCD83D-B199-4DC3-9030-385FA30CDD54}" destId="{C2233474-1B25-468F-8744-16CC71A951B7}" srcOrd="1" destOrd="0" presId="urn:microsoft.com/office/officeart/2005/8/layout/hierarchy3"/>
    <dgm:cxn modelId="{DFC97C9D-9997-4101-8808-42914145AFE7}" type="presParOf" srcId="{68409CDB-3A3F-4502-B807-3B9AAC3BDD6D}" destId="{5CE27E73-29EB-4925-B836-298F20905CD1}" srcOrd="1" destOrd="0" presId="urn:microsoft.com/office/officeart/2005/8/layout/hierarchy3"/>
    <dgm:cxn modelId="{D191B791-A1F6-4194-A2A9-2611F857782E}" type="presParOf" srcId="{5CE27E73-29EB-4925-B836-298F20905CD1}" destId="{2B3E41CA-F37D-4048-B54B-389945E41571}" srcOrd="0" destOrd="0" presId="urn:microsoft.com/office/officeart/2005/8/layout/hierarchy3"/>
    <dgm:cxn modelId="{D16CD99C-6D0F-4277-861A-286C74AF7D5E}" type="presParOf" srcId="{2B3E41CA-F37D-4048-B54B-389945E41571}" destId="{7C3678B8-B257-4CC8-A2B1-0B8C415C769C}" srcOrd="0" destOrd="0" presId="urn:microsoft.com/office/officeart/2005/8/layout/hierarchy3"/>
    <dgm:cxn modelId="{36779024-1A37-44FF-88BA-46CBC9ABC6C5}" type="presParOf" srcId="{2B3E41CA-F37D-4048-B54B-389945E41571}" destId="{D4A30C87-4283-4E9C-A22B-1C2321CAF214}" srcOrd="1" destOrd="0" presId="urn:microsoft.com/office/officeart/2005/8/layout/hierarchy3"/>
    <dgm:cxn modelId="{CB9740D6-828A-4897-8E15-4D3FB6CE9366}" type="presParOf" srcId="{5CE27E73-29EB-4925-B836-298F20905CD1}" destId="{EA0F6C90-D7FD-48F8-BBCA-70D6CF6614D9}" srcOrd="1" destOrd="0" presId="urn:microsoft.com/office/officeart/2005/8/layout/hierarchy3"/>
    <dgm:cxn modelId="{BFA3132E-7C80-4A56-94A2-684E34B6D093}" type="presParOf" srcId="{EA0F6C90-D7FD-48F8-BBCA-70D6CF6614D9}" destId="{BE7A5667-3267-4A2E-AC8E-F57679483B92}" srcOrd="0" destOrd="0" presId="urn:microsoft.com/office/officeart/2005/8/layout/hierarchy3"/>
    <dgm:cxn modelId="{A83C9B54-217D-4926-8C0B-202EF5EA6EAA}" type="presParOf" srcId="{EA0F6C90-D7FD-48F8-BBCA-70D6CF6614D9}" destId="{8FCC5B14-2397-40C9-AA65-CAABF2B8BD26}" srcOrd="1" destOrd="0" presId="urn:microsoft.com/office/officeart/2005/8/layout/hierarchy3"/>
    <dgm:cxn modelId="{5BA4FD92-BCBA-4B34-A180-00DA6A610079}" type="presParOf" srcId="{EA0F6C90-D7FD-48F8-BBCA-70D6CF6614D9}" destId="{982A101A-1E1A-4B8D-ACB7-112966BF02A5}" srcOrd="2" destOrd="0" presId="urn:microsoft.com/office/officeart/2005/8/layout/hierarchy3"/>
    <dgm:cxn modelId="{05D5D326-DF42-471F-A05B-3AA146825B61}" type="presParOf" srcId="{EA0F6C90-D7FD-48F8-BBCA-70D6CF6614D9}" destId="{51BD6031-DCC1-43BB-97D7-31F93449569A}" srcOrd="3" destOrd="0" presId="urn:microsoft.com/office/officeart/2005/8/layout/hierarchy3"/>
    <dgm:cxn modelId="{33BBED93-0CE6-48F0-9B47-FC8814F5CE0A}" type="presParOf" srcId="{EA0F6C90-D7FD-48F8-BBCA-70D6CF6614D9}" destId="{E0E0AC34-BB2D-44AC-8CD6-3CC388A1F5A6}" srcOrd="4" destOrd="0" presId="urn:microsoft.com/office/officeart/2005/8/layout/hierarchy3"/>
    <dgm:cxn modelId="{FED4E7CD-EC3C-4055-A7B3-11F6504D69B5}" type="presParOf" srcId="{EA0F6C90-D7FD-48F8-BBCA-70D6CF6614D9}" destId="{B0CB204F-7CEE-4D7E-B191-D9BA29B7AF6E}" srcOrd="5" destOrd="0" presId="urn:microsoft.com/office/officeart/2005/8/layout/hierarchy3"/>
    <dgm:cxn modelId="{C1FB6D64-BF86-4FE1-AA77-23CB216A8951}" type="presParOf" srcId="{EA0F6C90-D7FD-48F8-BBCA-70D6CF6614D9}" destId="{B25973A3-1067-49DC-B7FD-0EEC6BB24D88}" srcOrd="6" destOrd="0" presId="urn:microsoft.com/office/officeart/2005/8/layout/hierarchy3"/>
    <dgm:cxn modelId="{BB25687F-1DA1-4085-BF81-7156F84C0909}" type="presParOf" srcId="{EA0F6C90-D7FD-48F8-BBCA-70D6CF6614D9}" destId="{2033C342-FAAB-49D3-9EED-1D9778BE3F94}"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D41FBE9-8D67-4110-BE11-E66C920983E6}" type="doc">
      <dgm:prSet loTypeId="urn:microsoft.com/office/officeart/2005/8/layout/bProcess3" loCatId="process" qsTypeId="urn:microsoft.com/office/officeart/2005/8/quickstyle/simple3" qsCatId="simple" csTypeId="urn:microsoft.com/office/officeart/2005/8/colors/accent3_1" csCatId="accent3" phldr="1"/>
      <dgm:spPr/>
      <dgm:t>
        <a:bodyPr/>
        <a:lstStyle/>
        <a:p>
          <a:endParaRPr lang="tr-TR"/>
        </a:p>
      </dgm:t>
    </dgm:pt>
    <dgm:pt modelId="{E3EAFD5D-BDF2-40A7-ABD4-EE85CB907C2B}">
      <dgm:prSet/>
      <dgm:spPr/>
      <dgm:t>
        <a:bodyPr/>
        <a:lstStyle/>
        <a:p>
          <a:pPr rtl="0"/>
          <a:r>
            <a:rPr lang="tr-TR" dirty="0"/>
            <a:t>İslam dininin İnanç, ibadet ve ahlak esasları konusunda aydınlatmak,</a:t>
          </a:r>
        </a:p>
      </dgm:t>
    </dgm:pt>
    <dgm:pt modelId="{0CCA264A-BC1A-47D8-9926-83D39C227BB4}" type="parTrans" cxnId="{534E9D3F-BCA0-4A25-9318-61550ADDC75B}">
      <dgm:prSet/>
      <dgm:spPr/>
      <dgm:t>
        <a:bodyPr/>
        <a:lstStyle/>
        <a:p>
          <a:endParaRPr lang="tr-TR"/>
        </a:p>
      </dgm:t>
    </dgm:pt>
    <dgm:pt modelId="{958268B0-F8E9-4E27-B92C-F6C357610604}" type="sibTrans" cxnId="{534E9D3F-BCA0-4A25-9318-61550ADDC75B}">
      <dgm:prSet/>
      <dgm:spPr/>
      <dgm:t>
        <a:bodyPr/>
        <a:lstStyle/>
        <a:p>
          <a:endParaRPr lang="tr-TR"/>
        </a:p>
      </dgm:t>
    </dgm:pt>
    <dgm:pt modelId="{0DBF3935-0FAF-44CA-9963-8157F5469EEB}">
      <dgm:prSet/>
      <dgm:spPr/>
      <dgm:t>
        <a:bodyPr/>
        <a:lstStyle/>
        <a:p>
          <a:pPr rtl="0"/>
          <a:r>
            <a:rPr lang="tr-TR" dirty="0"/>
            <a:t>İslam dininin değerlerini, insan hayatına anlam kazandıran unsurlardan biri olarak fark ettirmek,</a:t>
          </a:r>
        </a:p>
      </dgm:t>
    </dgm:pt>
    <dgm:pt modelId="{1BD987A4-BB76-410C-8DCF-ED843C1D4907}" type="parTrans" cxnId="{D9C0E25C-616F-4068-8165-987997E3CA5B}">
      <dgm:prSet/>
      <dgm:spPr/>
      <dgm:t>
        <a:bodyPr/>
        <a:lstStyle/>
        <a:p>
          <a:endParaRPr lang="tr-TR"/>
        </a:p>
      </dgm:t>
    </dgm:pt>
    <dgm:pt modelId="{C869162F-FCAD-47E6-8F03-B30F9ABF9143}" type="sibTrans" cxnId="{D9C0E25C-616F-4068-8165-987997E3CA5B}">
      <dgm:prSet/>
      <dgm:spPr/>
      <dgm:t>
        <a:bodyPr/>
        <a:lstStyle/>
        <a:p>
          <a:endParaRPr lang="tr-TR"/>
        </a:p>
      </dgm:t>
    </dgm:pt>
    <dgm:pt modelId="{AD369D49-D474-4816-8C72-268DD29F7EBD}">
      <dgm:prSet/>
      <dgm:spPr/>
      <dgm:t>
        <a:bodyPr/>
        <a:lstStyle/>
        <a:p>
          <a:pPr rtl="0"/>
          <a:r>
            <a:rPr lang="tr-TR" dirty="0"/>
            <a:t>Dinî bilgiler, duygular ve beceriler kazandırarak hayatın dinî boyutuyla başa çıkabilmelerinde yardımcı olmak,</a:t>
          </a:r>
        </a:p>
      </dgm:t>
    </dgm:pt>
    <dgm:pt modelId="{E1802FAA-4939-4758-BA5A-FD06F30053FF}" type="parTrans" cxnId="{F53C28E8-258B-42F2-B09A-8B39051F43B6}">
      <dgm:prSet/>
      <dgm:spPr/>
      <dgm:t>
        <a:bodyPr/>
        <a:lstStyle/>
        <a:p>
          <a:endParaRPr lang="tr-TR"/>
        </a:p>
      </dgm:t>
    </dgm:pt>
    <dgm:pt modelId="{EA6DA334-3AE7-411B-B76A-5A0C6B0BF8A8}" type="sibTrans" cxnId="{F53C28E8-258B-42F2-B09A-8B39051F43B6}">
      <dgm:prSet/>
      <dgm:spPr/>
      <dgm:t>
        <a:bodyPr/>
        <a:lstStyle/>
        <a:p>
          <a:endParaRPr lang="tr-TR"/>
        </a:p>
      </dgm:t>
    </dgm:pt>
    <dgm:pt modelId="{39C82145-4C80-4ABA-B60E-0729E10D7A66}">
      <dgm:prSet/>
      <dgm:spPr/>
      <dgm:t>
        <a:bodyPr/>
        <a:lstStyle/>
        <a:p>
          <a:pPr rtl="0"/>
          <a:r>
            <a:rPr lang="tr-TR" dirty="0"/>
            <a:t>Batıl inanç ve hurafelerden arındırarak onların, inanç, ibadet ve yaşantılarının sağlıklı bir şekilde yapılandırmalarına yardımcı olmak,</a:t>
          </a:r>
        </a:p>
      </dgm:t>
    </dgm:pt>
    <dgm:pt modelId="{115F145F-C94A-4B3B-B090-FA2D3EA4D325}" type="parTrans" cxnId="{601E1609-0536-4545-ABB1-10AA3385192D}">
      <dgm:prSet/>
      <dgm:spPr/>
      <dgm:t>
        <a:bodyPr/>
        <a:lstStyle/>
        <a:p>
          <a:endParaRPr lang="tr-TR"/>
        </a:p>
      </dgm:t>
    </dgm:pt>
    <dgm:pt modelId="{8BC50202-C91B-4833-86E3-C78D10E61565}" type="sibTrans" cxnId="{601E1609-0536-4545-ABB1-10AA3385192D}">
      <dgm:prSet/>
      <dgm:spPr/>
      <dgm:t>
        <a:bodyPr/>
        <a:lstStyle/>
        <a:p>
          <a:endParaRPr lang="tr-TR"/>
        </a:p>
      </dgm:t>
    </dgm:pt>
    <dgm:pt modelId="{A95A8A80-1CB5-4D29-A011-69DD7C27BE0C}" type="pres">
      <dgm:prSet presAssocID="{8D41FBE9-8D67-4110-BE11-E66C920983E6}" presName="Name0" presStyleCnt="0">
        <dgm:presLayoutVars>
          <dgm:dir/>
          <dgm:resizeHandles val="exact"/>
        </dgm:presLayoutVars>
      </dgm:prSet>
      <dgm:spPr/>
      <dgm:t>
        <a:bodyPr/>
        <a:lstStyle/>
        <a:p>
          <a:endParaRPr lang="tr-TR"/>
        </a:p>
      </dgm:t>
    </dgm:pt>
    <dgm:pt modelId="{F4E6647C-DEC4-4C7C-9F0C-59AE953CBF01}" type="pres">
      <dgm:prSet presAssocID="{E3EAFD5D-BDF2-40A7-ABD4-EE85CB907C2B}" presName="node" presStyleLbl="node1" presStyleIdx="0" presStyleCnt="4">
        <dgm:presLayoutVars>
          <dgm:bulletEnabled val="1"/>
        </dgm:presLayoutVars>
      </dgm:prSet>
      <dgm:spPr/>
      <dgm:t>
        <a:bodyPr/>
        <a:lstStyle/>
        <a:p>
          <a:endParaRPr lang="tr-TR"/>
        </a:p>
      </dgm:t>
    </dgm:pt>
    <dgm:pt modelId="{B089A039-F897-41CA-813E-1946211308BF}" type="pres">
      <dgm:prSet presAssocID="{958268B0-F8E9-4E27-B92C-F6C357610604}" presName="sibTrans" presStyleLbl="sibTrans1D1" presStyleIdx="0" presStyleCnt="3"/>
      <dgm:spPr/>
      <dgm:t>
        <a:bodyPr/>
        <a:lstStyle/>
        <a:p>
          <a:endParaRPr lang="tr-TR"/>
        </a:p>
      </dgm:t>
    </dgm:pt>
    <dgm:pt modelId="{A007F296-078C-4CC2-808A-CE0E4D7CE69B}" type="pres">
      <dgm:prSet presAssocID="{958268B0-F8E9-4E27-B92C-F6C357610604}" presName="connectorText" presStyleLbl="sibTrans1D1" presStyleIdx="0" presStyleCnt="3"/>
      <dgm:spPr/>
      <dgm:t>
        <a:bodyPr/>
        <a:lstStyle/>
        <a:p>
          <a:endParaRPr lang="tr-TR"/>
        </a:p>
      </dgm:t>
    </dgm:pt>
    <dgm:pt modelId="{FBA2C540-0C8B-4742-A8D8-455ECB79D4D2}" type="pres">
      <dgm:prSet presAssocID="{0DBF3935-0FAF-44CA-9963-8157F5469EEB}" presName="node" presStyleLbl="node1" presStyleIdx="1" presStyleCnt="4">
        <dgm:presLayoutVars>
          <dgm:bulletEnabled val="1"/>
        </dgm:presLayoutVars>
      </dgm:prSet>
      <dgm:spPr/>
      <dgm:t>
        <a:bodyPr/>
        <a:lstStyle/>
        <a:p>
          <a:endParaRPr lang="tr-TR"/>
        </a:p>
      </dgm:t>
    </dgm:pt>
    <dgm:pt modelId="{434981AD-A1C5-4103-8483-458765275436}" type="pres">
      <dgm:prSet presAssocID="{C869162F-FCAD-47E6-8F03-B30F9ABF9143}" presName="sibTrans" presStyleLbl="sibTrans1D1" presStyleIdx="1" presStyleCnt="3"/>
      <dgm:spPr/>
      <dgm:t>
        <a:bodyPr/>
        <a:lstStyle/>
        <a:p>
          <a:endParaRPr lang="tr-TR"/>
        </a:p>
      </dgm:t>
    </dgm:pt>
    <dgm:pt modelId="{D295ECC9-229E-4A8D-AB54-36930F9AFB58}" type="pres">
      <dgm:prSet presAssocID="{C869162F-FCAD-47E6-8F03-B30F9ABF9143}" presName="connectorText" presStyleLbl="sibTrans1D1" presStyleIdx="1" presStyleCnt="3"/>
      <dgm:spPr/>
      <dgm:t>
        <a:bodyPr/>
        <a:lstStyle/>
        <a:p>
          <a:endParaRPr lang="tr-TR"/>
        </a:p>
      </dgm:t>
    </dgm:pt>
    <dgm:pt modelId="{4D70F440-222E-47A9-9036-86F79394B9D7}" type="pres">
      <dgm:prSet presAssocID="{AD369D49-D474-4816-8C72-268DD29F7EBD}" presName="node" presStyleLbl="node1" presStyleIdx="2" presStyleCnt="4">
        <dgm:presLayoutVars>
          <dgm:bulletEnabled val="1"/>
        </dgm:presLayoutVars>
      </dgm:prSet>
      <dgm:spPr/>
      <dgm:t>
        <a:bodyPr/>
        <a:lstStyle/>
        <a:p>
          <a:endParaRPr lang="tr-TR"/>
        </a:p>
      </dgm:t>
    </dgm:pt>
    <dgm:pt modelId="{C5443881-6176-4E53-9897-8883D6BF5F05}" type="pres">
      <dgm:prSet presAssocID="{EA6DA334-3AE7-411B-B76A-5A0C6B0BF8A8}" presName="sibTrans" presStyleLbl="sibTrans1D1" presStyleIdx="2" presStyleCnt="3"/>
      <dgm:spPr/>
      <dgm:t>
        <a:bodyPr/>
        <a:lstStyle/>
        <a:p>
          <a:endParaRPr lang="tr-TR"/>
        </a:p>
      </dgm:t>
    </dgm:pt>
    <dgm:pt modelId="{400C660F-AC5B-4867-9B7D-F5E51AB67DDA}" type="pres">
      <dgm:prSet presAssocID="{EA6DA334-3AE7-411B-B76A-5A0C6B0BF8A8}" presName="connectorText" presStyleLbl="sibTrans1D1" presStyleIdx="2" presStyleCnt="3"/>
      <dgm:spPr/>
      <dgm:t>
        <a:bodyPr/>
        <a:lstStyle/>
        <a:p>
          <a:endParaRPr lang="tr-TR"/>
        </a:p>
      </dgm:t>
    </dgm:pt>
    <dgm:pt modelId="{9B524E22-71B9-4C2F-A409-F0B500D64545}" type="pres">
      <dgm:prSet presAssocID="{39C82145-4C80-4ABA-B60E-0729E10D7A66}" presName="node" presStyleLbl="node1" presStyleIdx="3" presStyleCnt="4">
        <dgm:presLayoutVars>
          <dgm:bulletEnabled val="1"/>
        </dgm:presLayoutVars>
      </dgm:prSet>
      <dgm:spPr/>
      <dgm:t>
        <a:bodyPr/>
        <a:lstStyle/>
        <a:p>
          <a:endParaRPr lang="tr-TR"/>
        </a:p>
      </dgm:t>
    </dgm:pt>
  </dgm:ptLst>
  <dgm:cxnLst>
    <dgm:cxn modelId="{E5FAB170-190A-42F8-ACCB-46B201D98F7A}" type="presOf" srcId="{C869162F-FCAD-47E6-8F03-B30F9ABF9143}" destId="{434981AD-A1C5-4103-8483-458765275436}" srcOrd="0" destOrd="0" presId="urn:microsoft.com/office/officeart/2005/8/layout/bProcess3"/>
    <dgm:cxn modelId="{811BC779-F48D-4164-819F-61B8A8DA579A}" type="presOf" srcId="{39C82145-4C80-4ABA-B60E-0729E10D7A66}" destId="{9B524E22-71B9-4C2F-A409-F0B500D64545}" srcOrd="0" destOrd="0" presId="urn:microsoft.com/office/officeart/2005/8/layout/bProcess3"/>
    <dgm:cxn modelId="{D9C0E25C-616F-4068-8165-987997E3CA5B}" srcId="{8D41FBE9-8D67-4110-BE11-E66C920983E6}" destId="{0DBF3935-0FAF-44CA-9963-8157F5469EEB}" srcOrd="1" destOrd="0" parTransId="{1BD987A4-BB76-410C-8DCF-ED843C1D4907}" sibTransId="{C869162F-FCAD-47E6-8F03-B30F9ABF9143}"/>
    <dgm:cxn modelId="{601E1609-0536-4545-ABB1-10AA3385192D}" srcId="{8D41FBE9-8D67-4110-BE11-E66C920983E6}" destId="{39C82145-4C80-4ABA-B60E-0729E10D7A66}" srcOrd="3" destOrd="0" parTransId="{115F145F-C94A-4B3B-B090-FA2D3EA4D325}" sibTransId="{8BC50202-C91B-4833-86E3-C78D10E61565}"/>
    <dgm:cxn modelId="{FC1F1259-620A-4A1B-AB99-DDDDA746FA04}" type="presOf" srcId="{EA6DA334-3AE7-411B-B76A-5A0C6B0BF8A8}" destId="{C5443881-6176-4E53-9897-8883D6BF5F05}" srcOrd="0" destOrd="0" presId="urn:microsoft.com/office/officeart/2005/8/layout/bProcess3"/>
    <dgm:cxn modelId="{FAE108DF-75AB-43B7-9505-683EAB9E1194}" type="presOf" srcId="{AD369D49-D474-4816-8C72-268DD29F7EBD}" destId="{4D70F440-222E-47A9-9036-86F79394B9D7}" srcOrd="0" destOrd="0" presId="urn:microsoft.com/office/officeart/2005/8/layout/bProcess3"/>
    <dgm:cxn modelId="{A5919061-198A-4A2E-A145-C03E1755056A}" type="presOf" srcId="{C869162F-FCAD-47E6-8F03-B30F9ABF9143}" destId="{D295ECC9-229E-4A8D-AB54-36930F9AFB58}" srcOrd="1" destOrd="0" presId="urn:microsoft.com/office/officeart/2005/8/layout/bProcess3"/>
    <dgm:cxn modelId="{F53C28E8-258B-42F2-B09A-8B39051F43B6}" srcId="{8D41FBE9-8D67-4110-BE11-E66C920983E6}" destId="{AD369D49-D474-4816-8C72-268DD29F7EBD}" srcOrd="2" destOrd="0" parTransId="{E1802FAA-4939-4758-BA5A-FD06F30053FF}" sibTransId="{EA6DA334-3AE7-411B-B76A-5A0C6B0BF8A8}"/>
    <dgm:cxn modelId="{0B4426DA-3BA9-4CF9-BAE6-5A4C274D0E0E}" type="presOf" srcId="{0DBF3935-0FAF-44CA-9963-8157F5469EEB}" destId="{FBA2C540-0C8B-4742-A8D8-455ECB79D4D2}" srcOrd="0" destOrd="0" presId="urn:microsoft.com/office/officeart/2005/8/layout/bProcess3"/>
    <dgm:cxn modelId="{BF296358-C8CD-45B1-A715-DEA2C5124A40}" type="presOf" srcId="{E3EAFD5D-BDF2-40A7-ABD4-EE85CB907C2B}" destId="{F4E6647C-DEC4-4C7C-9F0C-59AE953CBF01}" srcOrd="0" destOrd="0" presId="urn:microsoft.com/office/officeart/2005/8/layout/bProcess3"/>
    <dgm:cxn modelId="{E4D537A8-594E-4B21-A3C2-FBC5A38AF172}" type="presOf" srcId="{958268B0-F8E9-4E27-B92C-F6C357610604}" destId="{B089A039-F897-41CA-813E-1946211308BF}" srcOrd="0" destOrd="0" presId="urn:microsoft.com/office/officeart/2005/8/layout/bProcess3"/>
    <dgm:cxn modelId="{B1CB284B-9893-4062-80EF-5EBCA3747234}" type="presOf" srcId="{958268B0-F8E9-4E27-B92C-F6C357610604}" destId="{A007F296-078C-4CC2-808A-CE0E4D7CE69B}" srcOrd="1" destOrd="0" presId="urn:microsoft.com/office/officeart/2005/8/layout/bProcess3"/>
    <dgm:cxn modelId="{8C153948-6AB0-4FA7-9017-A4888071755B}" type="presOf" srcId="{8D41FBE9-8D67-4110-BE11-E66C920983E6}" destId="{A95A8A80-1CB5-4D29-A011-69DD7C27BE0C}" srcOrd="0" destOrd="0" presId="urn:microsoft.com/office/officeart/2005/8/layout/bProcess3"/>
    <dgm:cxn modelId="{C8CED8AE-84FA-4A9D-AE37-892FE061420A}" type="presOf" srcId="{EA6DA334-3AE7-411B-B76A-5A0C6B0BF8A8}" destId="{400C660F-AC5B-4867-9B7D-F5E51AB67DDA}" srcOrd="1" destOrd="0" presId="urn:microsoft.com/office/officeart/2005/8/layout/bProcess3"/>
    <dgm:cxn modelId="{534E9D3F-BCA0-4A25-9318-61550ADDC75B}" srcId="{8D41FBE9-8D67-4110-BE11-E66C920983E6}" destId="{E3EAFD5D-BDF2-40A7-ABD4-EE85CB907C2B}" srcOrd="0" destOrd="0" parTransId="{0CCA264A-BC1A-47D8-9926-83D39C227BB4}" sibTransId="{958268B0-F8E9-4E27-B92C-F6C357610604}"/>
    <dgm:cxn modelId="{079382E2-9AEA-4219-B820-8CA5376275D4}" type="presParOf" srcId="{A95A8A80-1CB5-4D29-A011-69DD7C27BE0C}" destId="{F4E6647C-DEC4-4C7C-9F0C-59AE953CBF01}" srcOrd="0" destOrd="0" presId="urn:microsoft.com/office/officeart/2005/8/layout/bProcess3"/>
    <dgm:cxn modelId="{2D59AE7C-A3F3-45DB-8C39-83E4CADB2EFB}" type="presParOf" srcId="{A95A8A80-1CB5-4D29-A011-69DD7C27BE0C}" destId="{B089A039-F897-41CA-813E-1946211308BF}" srcOrd="1" destOrd="0" presId="urn:microsoft.com/office/officeart/2005/8/layout/bProcess3"/>
    <dgm:cxn modelId="{ED762376-F804-4C56-96C9-99ADFE6466B5}" type="presParOf" srcId="{B089A039-F897-41CA-813E-1946211308BF}" destId="{A007F296-078C-4CC2-808A-CE0E4D7CE69B}" srcOrd="0" destOrd="0" presId="urn:microsoft.com/office/officeart/2005/8/layout/bProcess3"/>
    <dgm:cxn modelId="{586F9252-99A1-4C00-9AD1-C458E13B2CF7}" type="presParOf" srcId="{A95A8A80-1CB5-4D29-A011-69DD7C27BE0C}" destId="{FBA2C540-0C8B-4742-A8D8-455ECB79D4D2}" srcOrd="2" destOrd="0" presId="urn:microsoft.com/office/officeart/2005/8/layout/bProcess3"/>
    <dgm:cxn modelId="{37726D1A-922B-40FF-B049-A103484362ED}" type="presParOf" srcId="{A95A8A80-1CB5-4D29-A011-69DD7C27BE0C}" destId="{434981AD-A1C5-4103-8483-458765275436}" srcOrd="3" destOrd="0" presId="urn:microsoft.com/office/officeart/2005/8/layout/bProcess3"/>
    <dgm:cxn modelId="{840FECC8-D5B0-48FA-ADA9-1CAA6BB3619E}" type="presParOf" srcId="{434981AD-A1C5-4103-8483-458765275436}" destId="{D295ECC9-229E-4A8D-AB54-36930F9AFB58}" srcOrd="0" destOrd="0" presId="urn:microsoft.com/office/officeart/2005/8/layout/bProcess3"/>
    <dgm:cxn modelId="{EC329669-0526-4820-96D7-A03A99FCE18B}" type="presParOf" srcId="{A95A8A80-1CB5-4D29-A011-69DD7C27BE0C}" destId="{4D70F440-222E-47A9-9036-86F79394B9D7}" srcOrd="4" destOrd="0" presId="urn:microsoft.com/office/officeart/2005/8/layout/bProcess3"/>
    <dgm:cxn modelId="{D47B53A9-BDD2-4EC8-97F1-FAD8FC377C0A}" type="presParOf" srcId="{A95A8A80-1CB5-4D29-A011-69DD7C27BE0C}" destId="{C5443881-6176-4E53-9897-8883D6BF5F05}" srcOrd="5" destOrd="0" presId="urn:microsoft.com/office/officeart/2005/8/layout/bProcess3"/>
    <dgm:cxn modelId="{38038AEC-6B69-45F3-9E10-81FB6B9FF279}" type="presParOf" srcId="{C5443881-6176-4E53-9897-8883D6BF5F05}" destId="{400C660F-AC5B-4867-9B7D-F5E51AB67DDA}" srcOrd="0" destOrd="0" presId="urn:microsoft.com/office/officeart/2005/8/layout/bProcess3"/>
    <dgm:cxn modelId="{ACAAABB3-AA3B-40E9-9499-F8231B336DD7}" type="presParOf" srcId="{A95A8A80-1CB5-4D29-A011-69DD7C27BE0C}" destId="{9B524E22-71B9-4C2F-A409-F0B500D64545}" srcOrd="6"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E5D26A8-2EEC-4383-B2A5-4EF7B5E75D16}" type="doc">
      <dgm:prSet loTypeId="urn:microsoft.com/office/officeart/2005/8/layout/arrow5" loCatId="process" qsTypeId="urn:microsoft.com/office/officeart/2005/8/quickstyle/simple3" qsCatId="simple" csTypeId="urn:microsoft.com/office/officeart/2005/8/colors/colorful3" csCatId="colorful" phldr="1"/>
      <dgm:spPr/>
      <dgm:t>
        <a:bodyPr/>
        <a:lstStyle/>
        <a:p>
          <a:endParaRPr lang="tr-TR"/>
        </a:p>
      </dgm:t>
    </dgm:pt>
    <dgm:pt modelId="{6C31F56A-6631-4D7C-B149-2AB15EC1570E}">
      <dgm:prSet custT="1"/>
      <dgm:spPr>
        <a:solidFill>
          <a:schemeClr val="bg2">
            <a:lumMod val="90000"/>
          </a:schemeClr>
        </a:solidFill>
      </dgm:spPr>
      <dgm:t>
        <a:bodyPr/>
        <a:lstStyle/>
        <a:p>
          <a:pPr rtl="0"/>
          <a:r>
            <a:rPr lang="tr-TR" sz="1400" dirty="0"/>
            <a:t>İbadetlerini usulüne uygun olarak yerine getirmelerine yardımcı olmak,</a:t>
          </a:r>
        </a:p>
      </dgm:t>
    </dgm:pt>
    <dgm:pt modelId="{F95A18C3-7DEE-4A02-8B0B-D08AFD9AC4B6}" type="parTrans" cxnId="{E20356B7-C61A-4D8C-9F6F-A48F888CE2A2}">
      <dgm:prSet/>
      <dgm:spPr/>
      <dgm:t>
        <a:bodyPr/>
        <a:lstStyle/>
        <a:p>
          <a:endParaRPr lang="tr-TR"/>
        </a:p>
      </dgm:t>
    </dgm:pt>
    <dgm:pt modelId="{07058F87-690E-427C-9297-69034E0AD466}" type="sibTrans" cxnId="{E20356B7-C61A-4D8C-9F6F-A48F888CE2A2}">
      <dgm:prSet/>
      <dgm:spPr/>
      <dgm:t>
        <a:bodyPr/>
        <a:lstStyle/>
        <a:p>
          <a:endParaRPr lang="tr-TR"/>
        </a:p>
      </dgm:t>
    </dgm:pt>
    <dgm:pt modelId="{C16FCB60-8348-443E-9283-F9F007E91B44}">
      <dgm:prSet custT="1"/>
      <dgm:spPr>
        <a:solidFill>
          <a:schemeClr val="accent3">
            <a:lumMod val="20000"/>
            <a:lumOff val="80000"/>
          </a:schemeClr>
        </a:solidFill>
      </dgm:spPr>
      <dgm:t>
        <a:bodyPr/>
        <a:lstStyle/>
        <a:p>
          <a:pPr rtl="0"/>
          <a:r>
            <a:rPr lang="tr-TR" sz="1200" dirty="0"/>
            <a:t>Dinî ahlâkî problemlerinin çözümünde yardımda bulunmak, rehberlik ve dini danışmanlık yapmak ve öğrendiği değerlerden yardım alarak kendi çözümlerini üretebilmelerini sağlamak,</a:t>
          </a:r>
        </a:p>
      </dgm:t>
    </dgm:pt>
    <dgm:pt modelId="{8D8BA5DB-0ED9-4492-9384-88DD4FFA1B32}" type="parTrans" cxnId="{B0DCBF6C-F1B8-4348-9B2A-E32B848EB4E1}">
      <dgm:prSet/>
      <dgm:spPr/>
      <dgm:t>
        <a:bodyPr/>
        <a:lstStyle/>
        <a:p>
          <a:endParaRPr lang="tr-TR"/>
        </a:p>
      </dgm:t>
    </dgm:pt>
    <dgm:pt modelId="{BE40FB93-C983-42A4-B488-5BC57326ACB8}" type="sibTrans" cxnId="{B0DCBF6C-F1B8-4348-9B2A-E32B848EB4E1}">
      <dgm:prSet/>
      <dgm:spPr/>
      <dgm:t>
        <a:bodyPr/>
        <a:lstStyle/>
        <a:p>
          <a:endParaRPr lang="tr-TR"/>
        </a:p>
      </dgm:t>
    </dgm:pt>
    <dgm:pt modelId="{39320CA2-681B-428A-85D1-4416C8EF0DF0}">
      <dgm:prSet custT="1"/>
      <dgm:spPr>
        <a:solidFill>
          <a:schemeClr val="accent3">
            <a:lumMod val="40000"/>
            <a:lumOff val="60000"/>
          </a:schemeClr>
        </a:solidFill>
      </dgm:spPr>
      <dgm:t>
        <a:bodyPr/>
        <a:lstStyle/>
        <a:p>
          <a:pPr rtl="0"/>
          <a:r>
            <a:rPr lang="tr-TR" sz="1300" dirty="0"/>
            <a:t>İslam dininin temel kaynağı, Kur’an-ı doğru ve usulüne uygun öğrenebilmelerini sağlamak,</a:t>
          </a:r>
        </a:p>
      </dgm:t>
    </dgm:pt>
    <dgm:pt modelId="{067DADC6-2149-4B3C-B515-CF8CDA99F62D}" type="parTrans" cxnId="{A3B7EF4B-11FC-45A5-8BA1-95A02644F1D7}">
      <dgm:prSet/>
      <dgm:spPr/>
      <dgm:t>
        <a:bodyPr/>
        <a:lstStyle/>
        <a:p>
          <a:endParaRPr lang="tr-TR"/>
        </a:p>
      </dgm:t>
    </dgm:pt>
    <dgm:pt modelId="{96E1FDBA-2A86-4260-B5CA-64840C9424BB}" type="sibTrans" cxnId="{A3B7EF4B-11FC-45A5-8BA1-95A02644F1D7}">
      <dgm:prSet/>
      <dgm:spPr/>
      <dgm:t>
        <a:bodyPr/>
        <a:lstStyle/>
        <a:p>
          <a:endParaRPr lang="tr-TR"/>
        </a:p>
      </dgm:t>
    </dgm:pt>
    <dgm:pt modelId="{134BAB14-6533-4E7C-8FC2-9B9145838579}">
      <dgm:prSet custT="1"/>
      <dgm:spPr/>
      <dgm:t>
        <a:bodyPr/>
        <a:lstStyle/>
        <a:p>
          <a:pPr rtl="0"/>
          <a:r>
            <a:rPr lang="tr-TR" sz="1200" dirty="0"/>
            <a:t>Kur’an’ı mealinden okuma alışkanlığı kazanabilmelerini kazandırmak,</a:t>
          </a:r>
        </a:p>
      </dgm:t>
    </dgm:pt>
    <dgm:pt modelId="{3EAA3662-C936-4A2C-A300-15C8D3A451AD}" type="parTrans" cxnId="{7C2D0CFB-F270-4F1C-A403-00FBB753FD04}">
      <dgm:prSet/>
      <dgm:spPr/>
      <dgm:t>
        <a:bodyPr/>
        <a:lstStyle/>
        <a:p>
          <a:endParaRPr lang="tr-TR"/>
        </a:p>
      </dgm:t>
    </dgm:pt>
    <dgm:pt modelId="{E200B318-BE98-4DDE-B8F3-23E44C158E4B}" type="sibTrans" cxnId="{7C2D0CFB-F270-4F1C-A403-00FBB753FD04}">
      <dgm:prSet/>
      <dgm:spPr/>
      <dgm:t>
        <a:bodyPr/>
        <a:lstStyle/>
        <a:p>
          <a:endParaRPr lang="tr-TR"/>
        </a:p>
      </dgm:t>
    </dgm:pt>
    <dgm:pt modelId="{EAC38CE1-3901-4A53-8143-DF6540DFDF9D}">
      <dgm:prSet custT="1"/>
      <dgm:spPr>
        <a:solidFill>
          <a:schemeClr val="bg2">
            <a:lumMod val="75000"/>
          </a:schemeClr>
        </a:solidFill>
      </dgm:spPr>
      <dgm:t>
        <a:bodyPr/>
        <a:lstStyle/>
        <a:p>
          <a:pPr rtl="0"/>
          <a:r>
            <a:rPr lang="tr-TR" sz="1300" dirty="0"/>
            <a:t>Kültürlerarası etkileşimin hızlandığı günümüzde, barış kültürünün geliştirilmesi ve hoşgörü ortamının oluşturulmasında İslam Dininin değerlerini yorumlayarak katkıda bulunabilmelerine yardımcı olmaktır.</a:t>
          </a:r>
        </a:p>
      </dgm:t>
    </dgm:pt>
    <dgm:pt modelId="{18ABFFB0-D090-447D-9676-46334F5EB344}" type="parTrans" cxnId="{0CDED193-CD11-41D9-8B3C-24F5640DB043}">
      <dgm:prSet/>
      <dgm:spPr/>
      <dgm:t>
        <a:bodyPr/>
        <a:lstStyle/>
        <a:p>
          <a:endParaRPr lang="tr-TR"/>
        </a:p>
      </dgm:t>
    </dgm:pt>
    <dgm:pt modelId="{CDE2CB96-7477-4B7C-A4CE-3AC0CACF8E11}" type="sibTrans" cxnId="{0CDED193-CD11-41D9-8B3C-24F5640DB043}">
      <dgm:prSet/>
      <dgm:spPr/>
      <dgm:t>
        <a:bodyPr/>
        <a:lstStyle/>
        <a:p>
          <a:endParaRPr lang="tr-TR"/>
        </a:p>
      </dgm:t>
    </dgm:pt>
    <dgm:pt modelId="{E0D2F888-616D-43C0-9860-5CB3324BB0EF}" type="pres">
      <dgm:prSet presAssocID="{7E5D26A8-2EEC-4383-B2A5-4EF7B5E75D16}" presName="diagram" presStyleCnt="0">
        <dgm:presLayoutVars>
          <dgm:dir/>
          <dgm:resizeHandles val="exact"/>
        </dgm:presLayoutVars>
      </dgm:prSet>
      <dgm:spPr/>
      <dgm:t>
        <a:bodyPr/>
        <a:lstStyle/>
        <a:p>
          <a:endParaRPr lang="tr-TR"/>
        </a:p>
      </dgm:t>
    </dgm:pt>
    <dgm:pt modelId="{56A4412D-7E00-4380-9B63-9A1218802A0B}" type="pres">
      <dgm:prSet presAssocID="{6C31F56A-6631-4D7C-B149-2AB15EC1570E}" presName="arrow" presStyleLbl="node1" presStyleIdx="0" presStyleCnt="5" custScaleX="115074">
        <dgm:presLayoutVars>
          <dgm:bulletEnabled val="1"/>
        </dgm:presLayoutVars>
      </dgm:prSet>
      <dgm:spPr/>
      <dgm:t>
        <a:bodyPr/>
        <a:lstStyle/>
        <a:p>
          <a:endParaRPr lang="tr-TR"/>
        </a:p>
      </dgm:t>
    </dgm:pt>
    <dgm:pt modelId="{A19AB038-0E0F-4573-9C2A-DB9EB2D8713F}" type="pres">
      <dgm:prSet presAssocID="{C16FCB60-8348-443E-9283-F9F007E91B44}" presName="arrow" presStyleLbl="node1" presStyleIdx="1" presStyleCnt="5" custScaleX="96931" custScaleY="119260">
        <dgm:presLayoutVars>
          <dgm:bulletEnabled val="1"/>
        </dgm:presLayoutVars>
      </dgm:prSet>
      <dgm:spPr/>
      <dgm:t>
        <a:bodyPr/>
        <a:lstStyle/>
        <a:p>
          <a:endParaRPr lang="tr-TR"/>
        </a:p>
      </dgm:t>
    </dgm:pt>
    <dgm:pt modelId="{8239AF10-1100-4639-8F58-96DA09DBA129}" type="pres">
      <dgm:prSet presAssocID="{39320CA2-681B-428A-85D1-4416C8EF0DF0}" presName="arrow" presStyleLbl="node1" presStyleIdx="2" presStyleCnt="5" custScaleX="83752" custScaleY="104573" custRadScaleRad="97647" custRadScaleInc="-6124">
        <dgm:presLayoutVars>
          <dgm:bulletEnabled val="1"/>
        </dgm:presLayoutVars>
      </dgm:prSet>
      <dgm:spPr/>
      <dgm:t>
        <a:bodyPr/>
        <a:lstStyle/>
        <a:p>
          <a:endParaRPr lang="tr-TR"/>
        </a:p>
      </dgm:t>
    </dgm:pt>
    <dgm:pt modelId="{85207AC5-7B9D-4293-8B2F-24FCDD4C8D87}" type="pres">
      <dgm:prSet presAssocID="{134BAB14-6533-4E7C-8FC2-9B9145838579}" presName="arrow" presStyleLbl="node1" presStyleIdx="3" presStyleCnt="5" custScaleX="94233" custScaleY="100463" custRadScaleRad="88958" custRadScaleInc="-12585">
        <dgm:presLayoutVars>
          <dgm:bulletEnabled val="1"/>
        </dgm:presLayoutVars>
      </dgm:prSet>
      <dgm:spPr/>
      <dgm:t>
        <a:bodyPr/>
        <a:lstStyle/>
        <a:p>
          <a:endParaRPr lang="tr-TR"/>
        </a:p>
      </dgm:t>
    </dgm:pt>
    <dgm:pt modelId="{20941B83-20A3-43B6-9619-50848CAB58D8}" type="pres">
      <dgm:prSet presAssocID="{EAC38CE1-3901-4A53-8143-DF6540DFDF9D}" presName="arrow" presStyleLbl="node1" presStyleIdx="4" presStyleCnt="5" custScaleX="126300" custScaleY="164083">
        <dgm:presLayoutVars>
          <dgm:bulletEnabled val="1"/>
        </dgm:presLayoutVars>
      </dgm:prSet>
      <dgm:spPr/>
      <dgm:t>
        <a:bodyPr/>
        <a:lstStyle/>
        <a:p>
          <a:endParaRPr lang="tr-TR"/>
        </a:p>
      </dgm:t>
    </dgm:pt>
  </dgm:ptLst>
  <dgm:cxnLst>
    <dgm:cxn modelId="{0CDED193-CD11-41D9-8B3C-24F5640DB043}" srcId="{7E5D26A8-2EEC-4383-B2A5-4EF7B5E75D16}" destId="{EAC38CE1-3901-4A53-8143-DF6540DFDF9D}" srcOrd="4" destOrd="0" parTransId="{18ABFFB0-D090-447D-9676-46334F5EB344}" sibTransId="{CDE2CB96-7477-4B7C-A4CE-3AC0CACF8E11}"/>
    <dgm:cxn modelId="{7EBA98BD-2E3A-465E-A978-6C2EA2AEC444}" type="presOf" srcId="{6C31F56A-6631-4D7C-B149-2AB15EC1570E}" destId="{56A4412D-7E00-4380-9B63-9A1218802A0B}" srcOrd="0" destOrd="0" presId="urn:microsoft.com/office/officeart/2005/8/layout/arrow5"/>
    <dgm:cxn modelId="{B19E087B-EBEA-4AD8-90B2-3A3DA02D6DD8}" type="presOf" srcId="{EAC38CE1-3901-4A53-8143-DF6540DFDF9D}" destId="{20941B83-20A3-43B6-9619-50848CAB58D8}" srcOrd="0" destOrd="0" presId="urn:microsoft.com/office/officeart/2005/8/layout/arrow5"/>
    <dgm:cxn modelId="{A3B7EF4B-11FC-45A5-8BA1-95A02644F1D7}" srcId="{7E5D26A8-2EEC-4383-B2A5-4EF7B5E75D16}" destId="{39320CA2-681B-428A-85D1-4416C8EF0DF0}" srcOrd="2" destOrd="0" parTransId="{067DADC6-2149-4B3C-B515-CF8CDA99F62D}" sibTransId="{96E1FDBA-2A86-4260-B5CA-64840C9424BB}"/>
    <dgm:cxn modelId="{B0DCBF6C-F1B8-4348-9B2A-E32B848EB4E1}" srcId="{7E5D26A8-2EEC-4383-B2A5-4EF7B5E75D16}" destId="{C16FCB60-8348-443E-9283-F9F007E91B44}" srcOrd="1" destOrd="0" parTransId="{8D8BA5DB-0ED9-4492-9384-88DD4FFA1B32}" sibTransId="{BE40FB93-C983-42A4-B488-5BC57326ACB8}"/>
    <dgm:cxn modelId="{7C2D0CFB-F270-4F1C-A403-00FBB753FD04}" srcId="{7E5D26A8-2EEC-4383-B2A5-4EF7B5E75D16}" destId="{134BAB14-6533-4E7C-8FC2-9B9145838579}" srcOrd="3" destOrd="0" parTransId="{3EAA3662-C936-4A2C-A300-15C8D3A451AD}" sibTransId="{E200B318-BE98-4DDE-B8F3-23E44C158E4B}"/>
    <dgm:cxn modelId="{E20356B7-C61A-4D8C-9F6F-A48F888CE2A2}" srcId="{7E5D26A8-2EEC-4383-B2A5-4EF7B5E75D16}" destId="{6C31F56A-6631-4D7C-B149-2AB15EC1570E}" srcOrd="0" destOrd="0" parTransId="{F95A18C3-7DEE-4A02-8B0B-D08AFD9AC4B6}" sibTransId="{07058F87-690E-427C-9297-69034E0AD466}"/>
    <dgm:cxn modelId="{A8F3B1BF-3D78-4E72-A30D-DE40AB019484}" type="presOf" srcId="{C16FCB60-8348-443E-9283-F9F007E91B44}" destId="{A19AB038-0E0F-4573-9C2A-DB9EB2D8713F}" srcOrd="0" destOrd="0" presId="urn:microsoft.com/office/officeart/2005/8/layout/arrow5"/>
    <dgm:cxn modelId="{4A94E690-BF43-42BA-9E4F-35BB956D6CE7}" type="presOf" srcId="{7E5D26A8-2EEC-4383-B2A5-4EF7B5E75D16}" destId="{E0D2F888-616D-43C0-9860-5CB3324BB0EF}" srcOrd="0" destOrd="0" presId="urn:microsoft.com/office/officeart/2005/8/layout/arrow5"/>
    <dgm:cxn modelId="{363AE224-9BAA-4DA0-BF9F-E22852B2C202}" type="presOf" srcId="{134BAB14-6533-4E7C-8FC2-9B9145838579}" destId="{85207AC5-7B9D-4293-8B2F-24FCDD4C8D87}" srcOrd="0" destOrd="0" presId="urn:microsoft.com/office/officeart/2005/8/layout/arrow5"/>
    <dgm:cxn modelId="{B151FCAB-662D-476F-883E-B4B6A57A43C9}" type="presOf" srcId="{39320CA2-681B-428A-85D1-4416C8EF0DF0}" destId="{8239AF10-1100-4639-8F58-96DA09DBA129}" srcOrd="0" destOrd="0" presId="urn:microsoft.com/office/officeart/2005/8/layout/arrow5"/>
    <dgm:cxn modelId="{2D7B10D6-1B27-4728-85B1-EA1E89D4F130}" type="presParOf" srcId="{E0D2F888-616D-43C0-9860-5CB3324BB0EF}" destId="{56A4412D-7E00-4380-9B63-9A1218802A0B}" srcOrd="0" destOrd="0" presId="urn:microsoft.com/office/officeart/2005/8/layout/arrow5"/>
    <dgm:cxn modelId="{ABDB8954-7555-411F-ABD2-7BCE1FF43A89}" type="presParOf" srcId="{E0D2F888-616D-43C0-9860-5CB3324BB0EF}" destId="{A19AB038-0E0F-4573-9C2A-DB9EB2D8713F}" srcOrd="1" destOrd="0" presId="urn:microsoft.com/office/officeart/2005/8/layout/arrow5"/>
    <dgm:cxn modelId="{FFA4131E-CD9C-4159-ABFA-0E3E7245CCE6}" type="presParOf" srcId="{E0D2F888-616D-43C0-9860-5CB3324BB0EF}" destId="{8239AF10-1100-4639-8F58-96DA09DBA129}" srcOrd="2" destOrd="0" presId="urn:microsoft.com/office/officeart/2005/8/layout/arrow5"/>
    <dgm:cxn modelId="{E5FCA1A2-514F-4BB9-A2A9-02DCACC2C425}" type="presParOf" srcId="{E0D2F888-616D-43C0-9860-5CB3324BB0EF}" destId="{85207AC5-7B9D-4293-8B2F-24FCDD4C8D87}" srcOrd="3" destOrd="0" presId="urn:microsoft.com/office/officeart/2005/8/layout/arrow5"/>
    <dgm:cxn modelId="{015BE36A-C5CC-4D47-BBFB-80218EDB6B66}" type="presParOf" srcId="{E0D2F888-616D-43C0-9860-5CB3324BB0EF}" destId="{20941B83-20A3-43B6-9619-50848CAB58D8}" srcOrd="4"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FF25C36-5097-40E6-8BF4-EC7903D9B77D}" type="doc">
      <dgm:prSet loTypeId="urn:microsoft.com/office/officeart/2008/layout/LinedList" loCatId="list" qsTypeId="urn:microsoft.com/office/officeart/2005/8/quickstyle/3d1" qsCatId="3D" csTypeId="urn:microsoft.com/office/officeart/2005/8/colors/accent1_5" csCatId="accent1"/>
      <dgm:spPr/>
      <dgm:t>
        <a:bodyPr/>
        <a:lstStyle/>
        <a:p>
          <a:endParaRPr lang="tr-TR"/>
        </a:p>
      </dgm:t>
    </dgm:pt>
    <dgm:pt modelId="{D2FDFB1C-EF5D-41EF-964B-642A2F7AC099}">
      <dgm:prSet/>
      <dgm:spPr/>
      <dgm:t>
        <a:bodyPr/>
        <a:lstStyle/>
        <a:p>
          <a:pPr rtl="0"/>
          <a:r>
            <a:rPr lang="tr-TR"/>
            <a:t>Bu nedenle, hedef kitlenin din ile ilgili bilgi düzeyinin yükseltilmesi hem yaşanan dinin sağlıklı olması hem de kişiler arası ilişkiler açısından önemlidir. </a:t>
          </a:r>
        </a:p>
      </dgm:t>
    </dgm:pt>
    <dgm:pt modelId="{7F8D299E-4F58-45E9-9335-41BE1FE0AB48}" type="parTrans" cxnId="{509855D9-992C-4BB7-91AF-E6CECCD6E510}">
      <dgm:prSet/>
      <dgm:spPr/>
      <dgm:t>
        <a:bodyPr/>
        <a:lstStyle/>
        <a:p>
          <a:endParaRPr lang="tr-TR"/>
        </a:p>
      </dgm:t>
    </dgm:pt>
    <dgm:pt modelId="{FD86D67C-7376-4CB4-A9F1-BA06D22682C0}" type="sibTrans" cxnId="{509855D9-992C-4BB7-91AF-E6CECCD6E510}">
      <dgm:prSet/>
      <dgm:spPr/>
      <dgm:t>
        <a:bodyPr/>
        <a:lstStyle/>
        <a:p>
          <a:endParaRPr lang="tr-TR"/>
        </a:p>
      </dgm:t>
    </dgm:pt>
    <dgm:pt modelId="{BFEF1C00-2B8F-4744-8368-AD1BEEFD966F}">
      <dgm:prSet/>
      <dgm:spPr/>
      <dgm:t>
        <a:bodyPr/>
        <a:lstStyle/>
        <a:p>
          <a:pPr rtl="0"/>
          <a:r>
            <a:rPr lang="tr-TR"/>
            <a:t>Dinin toplumsal bütünleşmeye, ahlaki gelişime, bireylerin birbirleriyle yardımlaşma ve dayanışmasına vb. önem vermesi açısından da yaygın din eğitimi önem kazanmaktadır.</a:t>
          </a:r>
        </a:p>
      </dgm:t>
    </dgm:pt>
    <dgm:pt modelId="{0E8B8A25-157D-49C3-8254-4D89E23A52DC}" type="parTrans" cxnId="{12D139E1-15FF-467A-A077-75877FE85FAF}">
      <dgm:prSet/>
      <dgm:spPr/>
      <dgm:t>
        <a:bodyPr/>
        <a:lstStyle/>
        <a:p>
          <a:endParaRPr lang="tr-TR"/>
        </a:p>
      </dgm:t>
    </dgm:pt>
    <dgm:pt modelId="{0305817F-BFBA-4E93-92A2-8A576954AC1F}" type="sibTrans" cxnId="{12D139E1-15FF-467A-A077-75877FE85FAF}">
      <dgm:prSet/>
      <dgm:spPr/>
      <dgm:t>
        <a:bodyPr/>
        <a:lstStyle/>
        <a:p>
          <a:endParaRPr lang="tr-TR"/>
        </a:p>
      </dgm:t>
    </dgm:pt>
    <dgm:pt modelId="{5ABF833C-EE83-4007-B5DB-6891CC41A7D7}">
      <dgm:prSet/>
      <dgm:spPr/>
      <dgm:t>
        <a:bodyPr/>
        <a:lstStyle/>
        <a:p>
          <a:pPr rtl="0"/>
          <a:r>
            <a:rPr lang="tr-TR"/>
            <a:t>Okul, farklı inanç, değer yargısı, dünya görüşüne sahip bireylerin geldikleri ortak bir mekân olduğu için, buralarda herhangi bir dinin pratiklerinin yapılması mümkün değildir. Yaygın din eğitimi ile isteyenlere kendi inandıkları dinin pratiklerinin öğretilmesi ve uygulanması da mümkün hale gelmektedir. </a:t>
          </a:r>
        </a:p>
      </dgm:t>
    </dgm:pt>
    <dgm:pt modelId="{45F3C2AE-94AA-4E03-A567-3BA4DAE11B54}" type="parTrans" cxnId="{50CFCE42-AB8D-4D20-ACEF-B5EF3674B0B2}">
      <dgm:prSet/>
      <dgm:spPr/>
      <dgm:t>
        <a:bodyPr/>
        <a:lstStyle/>
        <a:p>
          <a:endParaRPr lang="tr-TR"/>
        </a:p>
      </dgm:t>
    </dgm:pt>
    <dgm:pt modelId="{D26CFC15-E40C-4CB5-80D7-3B346EB64B56}" type="sibTrans" cxnId="{50CFCE42-AB8D-4D20-ACEF-B5EF3674B0B2}">
      <dgm:prSet/>
      <dgm:spPr/>
      <dgm:t>
        <a:bodyPr/>
        <a:lstStyle/>
        <a:p>
          <a:endParaRPr lang="tr-TR"/>
        </a:p>
      </dgm:t>
    </dgm:pt>
    <dgm:pt modelId="{F8A47235-8BEA-4F93-A7FD-172B82A103CD}" type="pres">
      <dgm:prSet presAssocID="{AFF25C36-5097-40E6-8BF4-EC7903D9B77D}" presName="vert0" presStyleCnt="0">
        <dgm:presLayoutVars>
          <dgm:dir/>
          <dgm:animOne val="branch"/>
          <dgm:animLvl val="lvl"/>
        </dgm:presLayoutVars>
      </dgm:prSet>
      <dgm:spPr/>
      <dgm:t>
        <a:bodyPr/>
        <a:lstStyle/>
        <a:p>
          <a:endParaRPr lang="tr-TR"/>
        </a:p>
      </dgm:t>
    </dgm:pt>
    <dgm:pt modelId="{FCE1EECE-7911-42E3-B184-8A1C2F4360CB}" type="pres">
      <dgm:prSet presAssocID="{D2FDFB1C-EF5D-41EF-964B-642A2F7AC099}" presName="thickLine" presStyleLbl="alignNode1" presStyleIdx="0" presStyleCnt="3"/>
      <dgm:spPr/>
    </dgm:pt>
    <dgm:pt modelId="{60A1AAAD-D509-42F4-962D-7FF3F72D1599}" type="pres">
      <dgm:prSet presAssocID="{D2FDFB1C-EF5D-41EF-964B-642A2F7AC099}" presName="horz1" presStyleCnt="0"/>
      <dgm:spPr/>
    </dgm:pt>
    <dgm:pt modelId="{0C2C163F-C348-42CB-A0C9-04364320DA15}" type="pres">
      <dgm:prSet presAssocID="{D2FDFB1C-EF5D-41EF-964B-642A2F7AC099}" presName="tx1" presStyleLbl="revTx" presStyleIdx="0" presStyleCnt="3"/>
      <dgm:spPr/>
      <dgm:t>
        <a:bodyPr/>
        <a:lstStyle/>
        <a:p>
          <a:endParaRPr lang="tr-TR"/>
        </a:p>
      </dgm:t>
    </dgm:pt>
    <dgm:pt modelId="{C5A43044-715E-4E40-AF35-BF1D5EECC732}" type="pres">
      <dgm:prSet presAssocID="{D2FDFB1C-EF5D-41EF-964B-642A2F7AC099}" presName="vert1" presStyleCnt="0"/>
      <dgm:spPr/>
    </dgm:pt>
    <dgm:pt modelId="{6179C900-0C5C-4E32-9089-394F5319DD64}" type="pres">
      <dgm:prSet presAssocID="{BFEF1C00-2B8F-4744-8368-AD1BEEFD966F}" presName="thickLine" presStyleLbl="alignNode1" presStyleIdx="1" presStyleCnt="3"/>
      <dgm:spPr/>
    </dgm:pt>
    <dgm:pt modelId="{9DBBB8BE-6017-444E-A94F-8B1126FB72A7}" type="pres">
      <dgm:prSet presAssocID="{BFEF1C00-2B8F-4744-8368-AD1BEEFD966F}" presName="horz1" presStyleCnt="0"/>
      <dgm:spPr/>
    </dgm:pt>
    <dgm:pt modelId="{5FAA340A-B50B-4759-8CB6-5D104957531D}" type="pres">
      <dgm:prSet presAssocID="{BFEF1C00-2B8F-4744-8368-AD1BEEFD966F}" presName="tx1" presStyleLbl="revTx" presStyleIdx="1" presStyleCnt="3"/>
      <dgm:spPr/>
      <dgm:t>
        <a:bodyPr/>
        <a:lstStyle/>
        <a:p>
          <a:endParaRPr lang="tr-TR"/>
        </a:p>
      </dgm:t>
    </dgm:pt>
    <dgm:pt modelId="{19BE8321-7010-4298-BDA3-7B908F58B690}" type="pres">
      <dgm:prSet presAssocID="{BFEF1C00-2B8F-4744-8368-AD1BEEFD966F}" presName="vert1" presStyleCnt="0"/>
      <dgm:spPr/>
    </dgm:pt>
    <dgm:pt modelId="{A67AD330-342C-4D7A-8C4D-47A171D85B40}" type="pres">
      <dgm:prSet presAssocID="{5ABF833C-EE83-4007-B5DB-6891CC41A7D7}" presName="thickLine" presStyleLbl="alignNode1" presStyleIdx="2" presStyleCnt="3"/>
      <dgm:spPr/>
    </dgm:pt>
    <dgm:pt modelId="{F1025E2B-8ABF-4E50-B783-C0497DFE6C0C}" type="pres">
      <dgm:prSet presAssocID="{5ABF833C-EE83-4007-B5DB-6891CC41A7D7}" presName="horz1" presStyleCnt="0"/>
      <dgm:spPr/>
    </dgm:pt>
    <dgm:pt modelId="{28D2F711-3218-46F9-A8D3-691F4B42587C}" type="pres">
      <dgm:prSet presAssocID="{5ABF833C-EE83-4007-B5DB-6891CC41A7D7}" presName="tx1" presStyleLbl="revTx" presStyleIdx="2" presStyleCnt="3"/>
      <dgm:spPr/>
      <dgm:t>
        <a:bodyPr/>
        <a:lstStyle/>
        <a:p>
          <a:endParaRPr lang="tr-TR"/>
        </a:p>
      </dgm:t>
    </dgm:pt>
    <dgm:pt modelId="{68AB4268-B03F-4D8B-B68F-77C64FE8FB85}" type="pres">
      <dgm:prSet presAssocID="{5ABF833C-EE83-4007-B5DB-6891CC41A7D7}" presName="vert1" presStyleCnt="0"/>
      <dgm:spPr/>
    </dgm:pt>
  </dgm:ptLst>
  <dgm:cxnLst>
    <dgm:cxn modelId="{509855D9-992C-4BB7-91AF-E6CECCD6E510}" srcId="{AFF25C36-5097-40E6-8BF4-EC7903D9B77D}" destId="{D2FDFB1C-EF5D-41EF-964B-642A2F7AC099}" srcOrd="0" destOrd="0" parTransId="{7F8D299E-4F58-45E9-9335-41BE1FE0AB48}" sibTransId="{FD86D67C-7376-4CB4-A9F1-BA06D22682C0}"/>
    <dgm:cxn modelId="{D4F920AA-1560-4815-BCC7-568BFB64FB8E}" type="presOf" srcId="{5ABF833C-EE83-4007-B5DB-6891CC41A7D7}" destId="{28D2F711-3218-46F9-A8D3-691F4B42587C}" srcOrd="0" destOrd="0" presId="urn:microsoft.com/office/officeart/2008/layout/LinedList"/>
    <dgm:cxn modelId="{50CFCE42-AB8D-4D20-ACEF-B5EF3674B0B2}" srcId="{AFF25C36-5097-40E6-8BF4-EC7903D9B77D}" destId="{5ABF833C-EE83-4007-B5DB-6891CC41A7D7}" srcOrd="2" destOrd="0" parTransId="{45F3C2AE-94AA-4E03-A567-3BA4DAE11B54}" sibTransId="{D26CFC15-E40C-4CB5-80D7-3B346EB64B56}"/>
    <dgm:cxn modelId="{12D139E1-15FF-467A-A077-75877FE85FAF}" srcId="{AFF25C36-5097-40E6-8BF4-EC7903D9B77D}" destId="{BFEF1C00-2B8F-4744-8368-AD1BEEFD966F}" srcOrd="1" destOrd="0" parTransId="{0E8B8A25-157D-49C3-8254-4D89E23A52DC}" sibTransId="{0305817F-BFBA-4E93-92A2-8A576954AC1F}"/>
    <dgm:cxn modelId="{DDA8DD66-2376-4B9F-B568-E6BAA17CCD4F}" type="presOf" srcId="{AFF25C36-5097-40E6-8BF4-EC7903D9B77D}" destId="{F8A47235-8BEA-4F93-A7FD-172B82A103CD}" srcOrd="0" destOrd="0" presId="urn:microsoft.com/office/officeart/2008/layout/LinedList"/>
    <dgm:cxn modelId="{AEF600C2-603B-4B7A-B919-D4AF907FD56C}" type="presOf" srcId="{BFEF1C00-2B8F-4744-8368-AD1BEEFD966F}" destId="{5FAA340A-B50B-4759-8CB6-5D104957531D}" srcOrd="0" destOrd="0" presId="urn:microsoft.com/office/officeart/2008/layout/LinedList"/>
    <dgm:cxn modelId="{25705AB5-3045-40E4-979B-0B1365A2CF59}" type="presOf" srcId="{D2FDFB1C-EF5D-41EF-964B-642A2F7AC099}" destId="{0C2C163F-C348-42CB-A0C9-04364320DA15}" srcOrd="0" destOrd="0" presId="urn:microsoft.com/office/officeart/2008/layout/LinedList"/>
    <dgm:cxn modelId="{A351CE27-F94F-4353-AF14-30B618D62743}" type="presParOf" srcId="{F8A47235-8BEA-4F93-A7FD-172B82A103CD}" destId="{FCE1EECE-7911-42E3-B184-8A1C2F4360CB}" srcOrd="0" destOrd="0" presId="urn:microsoft.com/office/officeart/2008/layout/LinedList"/>
    <dgm:cxn modelId="{C6B72675-532B-4CA7-97DC-42B9D5321809}" type="presParOf" srcId="{F8A47235-8BEA-4F93-A7FD-172B82A103CD}" destId="{60A1AAAD-D509-42F4-962D-7FF3F72D1599}" srcOrd="1" destOrd="0" presId="urn:microsoft.com/office/officeart/2008/layout/LinedList"/>
    <dgm:cxn modelId="{C58957E8-884C-4D7E-84EC-3FD1810EDB18}" type="presParOf" srcId="{60A1AAAD-D509-42F4-962D-7FF3F72D1599}" destId="{0C2C163F-C348-42CB-A0C9-04364320DA15}" srcOrd="0" destOrd="0" presId="urn:microsoft.com/office/officeart/2008/layout/LinedList"/>
    <dgm:cxn modelId="{37BCA6A6-9FE4-4ABB-BE7A-6FD2425FB16B}" type="presParOf" srcId="{60A1AAAD-D509-42F4-962D-7FF3F72D1599}" destId="{C5A43044-715E-4E40-AF35-BF1D5EECC732}" srcOrd="1" destOrd="0" presId="urn:microsoft.com/office/officeart/2008/layout/LinedList"/>
    <dgm:cxn modelId="{486C1F7A-5098-4493-854D-E7B6C02112CF}" type="presParOf" srcId="{F8A47235-8BEA-4F93-A7FD-172B82A103CD}" destId="{6179C900-0C5C-4E32-9089-394F5319DD64}" srcOrd="2" destOrd="0" presId="urn:microsoft.com/office/officeart/2008/layout/LinedList"/>
    <dgm:cxn modelId="{05A7231F-AB6E-4D8F-B123-7524B7B86439}" type="presParOf" srcId="{F8A47235-8BEA-4F93-A7FD-172B82A103CD}" destId="{9DBBB8BE-6017-444E-A94F-8B1126FB72A7}" srcOrd="3" destOrd="0" presId="urn:microsoft.com/office/officeart/2008/layout/LinedList"/>
    <dgm:cxn modelId="{182D342D-EBD0-4DAE-AD49-877A45B50605}" type="presParOf" srcId="{9DBBB8BE-6017-444E-A94F-8B1126FB72A7}" destId="{5FAA340A-B50B-4759-8CB6-5D104957531D}" srcOrd="0" destOrd="0" presId="urn:microsoft.com/office/officeart/2008/layout/LinedList"/>
    <dgm:cxn modelId="{CC1C186E-8747-4FAC-9C12-5D0CCC7BB781}" type="presParOf" srcId="{9DBBB8BE-6017-444E-A94F-8B1126FB72A7}" destId="{19BE8321-7010-4298-BDA3-7B908F58B690}" srcOrd="1" destOrd="0" presId="urn:microsoft.com/office/officeart/2008/layout/LinedList"/>
    <dgm:cxn modelId="{EFB097DF-215E-4D51-A4EB-37F2161E8588}" type="presParOf" srcId="{F8A47235-8BEA-4F93-A7FD-172B82A103CD}" destId="{A67AD330-342C-4D7A-8C4D-47A171D85B40}" srcOrd="4" destOrd="0" presId="urn:microsoft.com/office/officeart/2008/layout/LinedList"/>
    <dgm:cxn modelId="{CFA821F0-8482-4E5B-92F3-21669AE31ACB}" type="presParOf" srcId="{F8A47235-8BEA-4F93-A7FD-172B82A103CD}" destId="{F1025E2B-8ABF-4E50-B783-C0497DFE6C0C}" srcOrd="5" destOrd="0" presId="urn:microsoft.com/office/officeart/2008/layout/LinedList"/>
    <dgm:cxn modelId="{13EEC8BD-4562-4863-AB55-BCB1BDD678E7}" type="presParOf" srcId="{F1025E2B-8ABF-4E50-B783-C0497DFE6C0C}" destId="{28D2F711-3218-46F9-A8D3-691F4B42587C}" srcOrd="0" destOrd="0" presId="urn:microsoft.com/office/officeart/2008/layout/LinedList"/>
    <dgm:cxn modelId="{DCAE7643-7C87-40CE-B5C5-66FF9034CB3E}" type="presParOf" srcId="{F1025E2B-8ABF-4E50-B783-C0497DFE6C0C}" destId="{68AB4268-B03F-4D8B-B68F-77C64FE8FB8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C1FC7B1-EE80-45D5-B966-B965CC74D144}" type="doc">
      <dgm:prSet loTypeId="urn:microsoft.com/office/officeart/2005/8/layout/bProcess2" loCatId="process" qsTypeId="urn:microsoft.com/office/officeart/2005/8/quickstyle/simple2" qsCatId="simple" csTypeId="urn:microsoft.com/office/officeart/2005/8/colors/colorful3" csCatId="colorful" phldr="1"/>
      <dgm:spPr/>
      <dgm:t>
        <a:bodyPr/>
        <a:lstStyle/>
        <a:p>
          <a:endParaRPr lang="tr-TR"/>
        </a:p>
      </dgm:t>
    </dgm:pt>
    <dgm:pt modelId="{1636448E-8D62-426B-B4AA-39FCFB61C16C}">
      <dgm:prSet/>
      <dgm:spPr/>
      <dgm:t>
        <a:bodyPr/>
        <a:lstStyle/>
        <a:p>
          <a:pPr rtl="0"/>
          <a:r>
            <a:rPr lang="tr-TR" dirty="0">
              <a:solidFill>
                <a:schemeClr val="tx1"/>
              </a:solidFill>
            </a:rPr>
            <a:t>Aile</a:t>
          </a:r>
        </a:p>
      </dgm:t>
    </dgm:pt>
    <dgm:pt modelId="{9AE4B48A-1F29-4B03-BAC2-B0A79C4291C5}" type="parTrans" cxnId="{D4D1AB41-EC8D-46BC-B04A-BD5F0F54E7AF}">
      <dgm:prSet/>
      <dgm:spPr/>
      <dgm:t>
        <a:bodyPr/>
        <a:lstStyle/>
        <a:p>
          <a:endParaRPr lang="tr-TR"/>
        </a:p>
      </dgm:t>
    </dgm:pt>
    <dgm:pt modelId="{EF2AE3B9-B80A-493D-B1EB-EF646C84B22B}" type="sibTrans" cxnId="{D4D1AB41-EC8D-46BC-B04A-BD5F0F54E7AF}">
      <dgm:prSet/>
      <dgm:spPr/>
      <dgm:t>
        <a:bodyPr/>
        <a:lstStyle/>
        <a:p>
          <a:endParaRPr lang="tr-TR"/>
        </a:p>
      </dgm:t>
    </dgm:pt>
    <dgm:pt modelId="{93132B33-F4B9-4C7C-92FB-013C87C32B0E}">
      <dgm:prSet custT="1"/>
      <dgm:spPr/>
      <dgm:t>
        <a:bodyPr/>
        <a:lstStyle/>
        <a:p>
          <a:pPr rtl="0"/>
          <a:r>
            <a:rPr lang="tr-TR" sz="1400" dirty="0">
              <a:solidFill>
                <a:schemeClr val="tx1"/>
              </a:solidFill>
            </a:rPr>
            <a:t>Cami ve mescitler</a:t>
          </a:r>
        </a:p>
      </dgm:t>
    </dgm:pt>
    <dgm:pt modelId="{5933F520-6D9C-4629-9826-9D973077BC4D}" type="parTrans" cxnId="{E0F98560-FD68-4F42-B84D-2E04E0B71472}">
      <dgm:prSet/>
      <dgm:spPr/>
      <dgm:t>
        <a:bodyPr/>
        <a:lstStyle/>
        <a:p>
          <a:endParaRPr lang="tr-TR"/>
        </a:p>
      </dgm:t>
    </dgm:pt>
    <dgm:pt modelId="{ECC0F5F1-1973-43F4-8778-881026610EB8}" type="sibTrans" cxnId="{E0F98560-FD68-4F42-B84D-2E04E0B71472}">
      <dgm:prSet/>
      <dgm:spPr/>
      <dgm:t>
        <a:bodyPr/>
        <a:lstStyle/>
        <a:p>
          <a:endParaRPr lang="tr-TR"/>
        </a:p>
      </dgm:t>
    </dgm:pt>
    <dgm:pt modelId="{140A8DE7-2A6C-4157-8260-BBD1D0777476}">
      <dgm:prSet custT="1"/>
      <dgm:spPr/>
      <dgm:t>
        <a:bodyPr/>
        <a:lstStyle/>
        <a:p>
          <a:pPr rtl="0"/>
          <a:r>
            <a:rPr lang="tr-TR" sz="1400" dirty="0">
              <a:solidFill>
                <a:schemeClr val="tx1"/>
              </a:solidFill>
            </a:rPr>
            <a:t>Kuran Kursları</a:t>
          </a:r>
        </a:p>
      </dgm:t>
    </dgm:pt>
    <dgm:pt modelId="{35094D01-9E67-423B-BE8C-607CE110A0E6}" type="parTrans" cxnId="{E9CB6AE9-F253-4510-8D94-EE91C2F1DE83}">
      <dgm:prSet/>
      <dgm:spPr/>
      <dgm:t>
        <a:bodyPr/>
        <a:lstStyle/>
        <a:p>
          <a:endParaRPr lang="tr-TR"/>
        </a:p>
      </dgm:t>
    </dgm:pt>
    <dgm:pt modelId="{C90071F4-61B7-42E8-9812-91F28489C71B}" type="sibTrans" cxnId="{E9CB6AE9-F253-4510-8D94-EE91C2F1DE83}">
      <dgm:prSet/>
      <dgm:spPr/>
      <dgm:t>
        <a:bodyPr/>
        <a:lstStyle/>
        <a:p>
          <a:endParaRPr lang="tr-TR"/>
        </a:p>
      </dgm:t>
    </dgm:pt>
    <dgm:pt modelId="{356F1D01-8E05-4714-A965-800A602CCB84}">
      <dgm:prSet custT="1"/>
      <dgm:spPr/>
      <dgm:t>
        <a:bodyPr/>
        <a:lstStyle/>
        <a:p>
          <a:pPr rtl="0"/>
          <a:r>
            <a:rPr lang="tr-TR" sz="1100" dirty="0">
              <a:solidFill>
                <a:schemeClr val="tx1"/>
              </a:solidFill>
            </a:rPr>
            <a:t>Cezaevleri /Çocuk Islah Evleri</a:t>
          </a:r>
        </a:p>
      </dgm:t>
    </dgm:pt>
    <dgm:pt modelId="{09F01D8B-D490-479A-AAD1-4096D4BFE1DE}" type="parTrans" cxnId="{60967D4C-2017-456E-839D-3371A0BEC074}">
      <dgm:prSet/>
      <dgm:spPr/>
      <dgm:t>
        <a:bodyPr/>
        <a:lstStyle/>
        <a:p>
          <a:endParaRPr lang="tr-TR"/>
        </a:p>
      </dgm:t>
    </dgm:pt>
    <dgm:pt modelId="{19943123-FF86-466E-8C9A-AA2FB2BABB64}" type="sibTrans" cxnId="{60967D4C-2017-456E-839D-3371A0BEC074}">
      <dgm:prSet/>
      <dgm:spPr/>
      <dgm:t>
        <a:bodyPr/>
        <a:lstStyle/>
        <a:p>
          <a:endParaRPr lang="tr-TR"/>
        </a:p>
      </dgm:t>
    </dgm:pt>
    <dgm:pt modelId="{C96D4B5D-B135-4CDD-B9A6-522B8BD9C8C7}">
      <dgm:prSet custT="1"/>
      <dgm:spPr/>
      <dgm:t>
        <a:bodyPr/>
        <a:lstStyle/>
        <a:p>
          <a:pPr rtl="0"/>
          <a:r>
            <a:rPr lang="tr-TR" sz="1200" dirty="0">
              <a:solidFill>
                <a:schemeClr val="tx1"/>
              </a:solidFill>
            </a:rPr>
            <a:t>Huzurevleri</a:t>
          </a:r>
        </a:p>
      </dgm:t>
    </dgm:pt>
    <dgm:pt modelId="{462FF9ED-1B4F-43C7-B368-FD8BA1CFC474}" type="parTrans" cxnId="{52665782-44BD-4F30-BC0B-2100526228A4}">
      <dgm:prSet/>
      <dgm:spPr/>
      <dgm:t>
        <a:bodyPr/>
        <a:lstStyle/>
        <a:p>
          <a:endParaRPr lang="tr-TR"/>
        </a:p>
      </dgm:t>
    </dgm:pt>
    <dgm:pt modelId="{066253A3-B2E4-41C9-87DC-87B9227EAC71}" type="sibTrans" cxnId="{52665782-44BD-4F30-BC0B-2100526228A4}">
      <dgm:prSet/>
      <dgm:spPr/>
      <dgm:t>
        <a:bodyPr/>
        <a:lstStyle/>
        <a:p>
          <a:endParaRPr lang="tr-TR"/>
        </a:p>
      </dgm:t>
    </dgm:pt>
    <dgm:pt modelId="{4246F3FF-544A-4D94-80FE-A741C699DC1B}">
      <dgm:prSet custT="1"/>
      <dgm:spPr/>
      <dgm:t>
        <a:bodyPr/>
        <a:lstStyle/>
        <a:p>
          <a:pPr rtl="0"/>
          <a:r>
            <a:rPr lang="tr-TR" sz="1200" dirty="0">
              <a:solidFill>
                <a:schemeClr val="tx1"/>
              </a:solidFill>
            </a:rPr>
            <a:t>Yetiştirme Yurtları/ Sevgi Evleri</a:t>
          </a:r>
        </a:p>
      </dgm:t>
    </dgm:pt>
    <dgm:pt modelId="{65D145BF-FBFA-48C1-B840-6F339D0B0D08}" type="parTrans" cxnId="{03BB2CC7-1CAF-44C6-A90E-282011885ACE}">
      <dgm:prSet/>
      <dgm:spPr/>
      <dgm:t>
        <a:bodyPr/>
        <a:lstStyle/>
        <a:p>
          <a:endParaRPr lang="tr-TR"/>
        </a:p>
      </dgm:t>
    </dgm:pt>
    <dgm:pt modelId="{C2503A00-58C6-4BD3-9593-5303FF00EB08}" type="sibTrans" cxnId="{03BB2CC7-1CAF-44C6-A90E-282011885ACE}">
      <dgm:prSet/>
      <dgm:spPr/>
      <dgm:t>
        <a:bodyPr/>
        <a:lstStyle/>
        <a:p>
          <a:endParaRPr lang="tr-TR"/>
        </a:p>
      </dgm:t>
    </dgm:pt>
    <dgm:pt modelId="{F568C441-4ED6-41B1-A4FD-032C547A7346}">
      <dgm:prSet/>
      <dgm:spPr/>
      <dgm:t>
        <a:bodyPr/>
        <a:lstStyle/>
        <a:p>
          <a:pPr rtl="0"/>
          <a:r>
            <a:rPr lang="tr-TR" dirty="0">
              <a:solidFill>
                <a:schemeClr val="tx1"/>
              </a:solidFill>
            </a:rPr>
            <a:t>Hastaneler</a:t>
          </a:r>
        </a:p>
      </dgm:t>
    </dgm:pt>
    <dgm:pt modelId="{0137DA8E-F98D-4638-8E07-D2038FAEB2BF}" type="parTrans" cxnId="{A32886F2-F95E-4DCA-840A-6917112A3FBA}">
      <dgm:prSet/>
      <dgm:spPr/>
      <dgm:t>
        <a:bodyPr/>
        <a:lstStyle/>
        <a:p>
          <a:endParaRPr lang="tr-TR"/>
        </a:p>
      </dgm:t>
    </dgm:pt>
    <dgm:pt modelId="{EC1F56B3-B92F-4BA8-AF38-1923D7DBF95F}" type="sibTrans" cxnId="{A32886F2-F95E-4DCA-840A-6917112A3FBA}">
      <dgm:prSet/>
      <dgm:spPr/>
      <dgm:t>
        <a:bodyPr/>
        <a:lstStyle/>
        <a:p>
          <a:endParaRPr lang="tr-TR"/>
        </a:p>
      </dgm:t>
    </dgm:pt>
    <dgm:pt modelId="{46DAC726-E702-4CD2-83E0-8191DAB10C4C}" type="pres">
      <dgm:prSet presAssocID="{DC1FC7B1-EE80-45D5-B966-B965CC74D144}" presName="diagram" presStyleCnt="0">
        <dgm:presLayoutVars>
          <dgm:dir/>
          <dgm:resizeHandles/>
        </dgm:presLayoutVars>
      </dgm:prSet>
      <dgm:spPr/>
      <dgm:t>
        <a:bodyPr/>
        <a:lstStyle/>
        <a:p>
          <a:endParaRPr lang="tr-TR"/>
        </a:p>
      </dgm:t>
    </dgm:pt>
    <dgm:pt modelId="{EFEB0FBD-769F-4509-BFE0-80060D5B0C75}" type="pres">
      <dgm:prSet presAssocID="{1636448E-8D62-426B-B4AA-39FCFB61C16C}" presName="firstNode" presStyleLbl="node1" presStyleIdx="0" presStyleCnt="7" custScaleX="68949" custScaleY="86040">
        <dgm:presLayoutVars>
          <dgm:bulletEnabled val="1"/>
        </dgm:presLayoutVars>
      </dgm:prSet>
      <dgm:spPr/>
      <dgm:t>
        <a:bodyPr/>
        <a:lstStyle/>
        <a:p>
          <a:endParaRPr lang="tr-TR"/>
        </a:p>
      </dgm:t>
    </dgm:pt>
    <dgm:pt modelId="{03260D1D-A5F6-4C31-B423-7935C2277E56}" type="pres">
      <dgm:prSet presAssocID="{EF2AE3B9-B80A-493D-B1EB-EF646C84B22B}" presName="sibTrans" presStyleLbl="sibTrans2D1" presStyleIdx="0" presStyleCnt="6"/>
      <dgm:spPr/>
      <dgm:t>
        <a:bodyPr/>
        <a:lstStyle/>
        <a:p>
          <a:endParaRPr lang="tr-TR"/>
        </a:p>
      </dgm:t>
    </dgm:pt>
    <dgm:pt modelId="{4598CB9A-B9EA-4A31-B3BC-7FE667BAAB1D}" type="pres">
      <dgm:prSet presAssocID="{93132B33-F4B9-4C7C-92FB-013C87C32B0E}" presName="middleNode" presStyleCnt="0"/>
      <dgm:spPr/>
    </dgm:pt>
    <dgm:pt modelId="{D0647954-E533-4A41-A7BD-BFDC54EEFDF6}" type="pres">
      <dgm:prSet presAssocID="{93132B33-F4B9-4C7C-92FB-013C87C32B0E}" presName="padding" presStyleLbl="node1" presStyleIdx="0" presStyleCnt="7"/>
      <dgm:spPr/>
    </dgm:pt>
    <dgm:pt modelId="{647652FC-7419-486E-B142-D60A29693A2D}" type="pres">
      <dgm:prSet presAssocID="{93132B33-F4B9-4C7C-92FB-013C87C32B0E}" presName="shape" presStyleLbl="node1" presStyleIdx="1" presStyleCnt="7" custScaleX="129498">
        <dgm:presLayoutVars>
          <dgm:bulletEnabled val="1"/>
        </dgm:presLayoutVars>
      </dgm:prSet>
      <dgm:spPr/>
      <dgm:t>
        <a:bodyPr/>
        <a:lstStyle/>
        <a:p>
          <a:endParaRPr lang="tr-TR"/>
        </a:p>
      </dgm:t>
    </dgm:pt>
    <dgm:pt modelId="{F2F4C88C-FAB0-41AE-97B5-B30082F3189E}" type="pres">
      <dgm:prSet presAssocID="{ECC0F5F1-1973-43F4-8778-881026610EB8}" presName="sibTrans" presStyleLbl="sibTrans2D1" presStyleIdx="1" presStyleCnt="6"/>
      <dgm:spPr/>
      <dgm:t>
        <a:bodyPr/>
        <a:lstStyle/>
        <a:p>
          <a:endParaRPr lang="tr-TR"/>
        </a:p>
      </dgm:t>
    </dgm:pt>
    <dgm:pt modelId="{FDA896D6-496D-4155-B07E-F247A7F3225A}" type="pres">
      <dgm:prSet presAssocID="{140A8DE7-2A6C-4157-8260-BBD1D0777476}" presName="middleNode" presStyleCnt="0"/>
      <dgm:spPr/>
    </dgm:pt>
    <dgm:pt modelId="{B34DFDA0-BD70-4BFE-867D-73711A123DF3}" type="pres">
      <dgm:prSet presAssocID="{140A8DE7-2A6C-4157-8260-BBD1D0777476}" presName="padding" presStyleLbl="node1" presStyleIdx="1" presStyleCnt="7"/>
      <dgm:spPr/>
    </dgm:pt>
    <dgm:pt modelId="{4AF38A14-C937-41A7-A8FC-1A6D50756256}" type="pres">
      <dgm:prSet presAssocID="{140A8DE7-2A6C-4157-8260-BBD1D0777476}" presName="shape" presStyleLbl="node1" presStyleIdx="2" presStyleCnt="7" custScaleX="114412">
        <dgm:presLayoutVars>
          <dgm:bulletEnabled val="1"/>
        </dgm:presLayoutVars>
      </dgm:prSet>
      <dgm:spPr/>
      <dgm:t>
        <a:bodyPr/>
        <a:lstStyle/>
        <a:p>
          <a:endParaRPr lang="tr-TR"/>
        </a:p>
      </dgm:t>
    </dgm:pt>
    <dgm:pt modelId="{CB8B1994-FDF4-4233-A03E-40084B2457C1}" type="pres">
      <dgm:prSet presAssocID="{C90071F4-61B7-42E8-9812-91F28489C71B}" presName="sibTrans" presStyleLbl="sibTrans2D1" presStyleIdx="2" presStyleCnt="6"/>
      <dgm:spPr/>
      <dgm:t>
        <a:bodyPr/>
        <a:lstStyle/>
        <a:p>
          <a:endParaRPr lang="tr-TR"/>
        </a:p>
      </dgm:t>
    </dgm:pt>
    <dgm:pt modelId="{6C80E2E5-5293-4EED-9AC6-BA43DEBB6E36}" type="pres">
      <dgm:prSet presAssocID="{356F1D01-8E05-4714-A965-800A602CCB84}" presName="middleNode" presStyleCnt="0"/>
      <dgm:spPr/>
    </dgm:pt>
    <dgm:pt modelId="{97E11479-81B1-41BE-A66B-969B22F32982}" type="pres">
      <dgm:prSet presAssocID="{356F1D01-8E05-4714-A965-800A602CCB84}" presName="padding" presStyleLbl="node1" presStyleIdx="2" presStyleCnt="7"/>
      <dgm:spPr/>
    </dgm:pt>
    <dgm:pt modelId="{0D174CCC-65A6-4C70-9F03-2D998C35615A}" type="pres">
      <dgm:prSet presAssocID="{356F1D01-8E05-4714-A965-800A602CCB84}" presName="shape" presStyleLbl="node1" presStyleIdx="3" presStyleCnt="7" custScaleX="134660">
        <dgm:presLayoutVars>
          <dgm:bulletEnabled val="1"/>
        </dgm:presLayoutVars>
      </dgm:prSet>
      <dgm:spPr/>
      <dgm:t>
        <a:bodyPr/>
        <a:lstStyle/>
        <a:p>
          <a:endParaRPr lang="tr-TR"/>
        </a:p>
      </dgm:t>
    </dgm:pt>
    <dgm:pt modelId="{412F6CD8-39ED-49AE-A180-69906841E8BC}" type="pres">
      <dgm:prSet presAssocID="{19943123-FF86-466E-8C9A-AA2FB2BABB64}" presName="sibTrans" presStyleLbl="sibTrans2D1" presStyleIdx="3" presStyleCnt="6"/>
      <dgm:spPr/>
      <dgm:t>
        <a:bodyPr/>
        <a:lstStyle/>
        <a:p>
          <a:endParaRPr lang="tr-TR"/>
        </a:p>
      </dgm:t>
    </dgm:pt>
    <dgm:pt modelId="{3FD342C4-0F41-492D-9942-868E8709DB3B}" type="pres">
      <dgm:prSet presAssocID="{C96D4B5D-B135-4CDD-B9A6-522B8BD9C8C7}" presName="middleNode" presStyleCnt="0"/>
      <dgm:spPr/>
    </dgm:pt>
    <dgm:pt modelId="{B3273302-993E-4C1F-A048-DC1A4620BB29}" type="pres">
      <dgm:prSet presAssocID="{C96D4B5D-B135-4CDD-B9A6-522B8BD9C8C7}" presName="padding" presStyleLbl="node1" presStyleIdx="3" presStyleCnt="7"/>
      <dgm:spPr/>
    </dgm:pt>
    <dgm:pt modelId="{5AA78BEC-55D1-46D5-B984-960AB1CA55BE}" type="pres">
      <dgm:prSet presAssocID="{C96D4B5D-B135-4CDD-B9A6-522B8BD9C8C7}" presName="shape" presStyleLbl="node1" presStyleIdx="4" presStyleCnt="7" custScaleX="144363">
        <dgm:presLayoutVars>
          <dgm:bulletEnabled val="1"/>
        </dgm:presLayoutVars>
      </dgm:prSet>
      <dgm:spPr/>
      <dgm:t>
        <a:bodyPr/>
        <a:lstStyle/>
        <a:p>
          <a:endParaRPr lang="tr-TR"/>
        </a:p>
      </dgm:t>
    </dgm:pt>
    <dgm:pt modelId="{A157112A-E3CB-4E91-ABB2-A3B544CA4C3A}" type="pres">
      <dgm:prSet presAssocID="{066253A3-B2E4-41C9-87DC-87B9227EAC71}" presName="sibTrans" presStyleLbl="sibTrans2D1" presStyleIdx="4" presStyleCnt="6"/>
      <dgm:spPr/>
      <dgm:t>
        <a:bodyPr/>
        <a:lstStyle/>
        <a:p>
          <a:endParaRPr lang="tr-TR"/>
        </a:p>
      </dgm:t>
    </dgm:pt>
    <dgm:pt modelId="{896AD7BC-6F28-430E-94A3-5F29E8161502}" type="pres">
      <dgm:prSet presAssocID="{4246F3FF-544A-4D94-80FE-A741C699DC1B}" presName="middleNode" presStyleCnt="0"/>
      <dgm:spPr/>
    </dgm:pt>
    <dgm:pt modelId="{DA08DEAE-0156-4BB5-81E7-63427B4B1B52}" type="pres">
      <dgm:prSet presAssocID="{4246F3FF-544A-4D94-80FE-A741C699DC1B}" presName="padding" presStyleLbl="node1" presStyleIdx="4" presStyleCnt="7"/>
      <dgm:spPr/>
    </dgm:pt>
    <dgm:pt modelId="{4F0EA351-767E-4D43-A88B-3B80A9A2C41A}" type="pres">
      <dgm:prSet presAssocID="{4246F3FF-544A-4D94-80FE-A741C699DC1B}" presName="shape" presStyleLbl="node1" presStyleIdx="5" presStyleCnt="7" custScaleX="161956">
        <dgm:presLayoutVars>
          <dgm:bulletEnabled val="1"/>
        </dgm:presLayoutVars>
      </dgm:prSet>
      <dgm:spPr/>
      <dgm:t>
        <a:bodyPr/>
        <a:lstStyle/>
        <a:p>
          <a:endParaRPr lang="tr-TR"/>
        </a:p>
      </dgm:t>
    </dgm:pt>
    <dgm:pt modelId="{3DE6B53F-FDF0-49F8-B190-305B2B943069}" type="pres">
      <dgm:prSet presAssocID="{C2503A00-58C6-4BD3-9593-5303FF00EB08}" presName="sibTrans" presStyleLbl="sibTrans2D1" presStyleIdx="5" presStyleCnt="6"/>
      <dgm:spPr/>
      <dgm:t>
        <a:bodyPr/>
        <a:lstStyle/>
        <a:p>
          <a:endParaRPr lang="tr-TR"/>
        </a:p>
      </dgm:t>
    </dgm:pt>
    <dgm:pt modelId="{2585B2A8-28AD-4701-BE00-8CFA3E7FC805}" type="pres">
      <dgm:prSet presAssocID="{F568C441-4ED6-41B1-A4FD-032C547A7346}" presName="lastNode" presStyleLbl="node1" presStyleIdx="6" presStyleCnt="7" custScaleX="84120" custScaleY="95623">
        <dgm:presLayoutVars>
          <dgm:bulletEnabled val="1"/>
        </dgm:presLayoutVars>
      </dgm:prSet>
      <dgm:spPr/>
      <dgm:t>
        <a:bodyPr/>
        <a:lstStyle/>
        <a:p>
          <a:endParaRPr lang="tr-TR"/>
        </a:p>
      </dgm:t>
    </dgm:pt>
  </dgm:ptLst>
  <dgm:cxnLst>
    <dgm:cxn modelId="{03BB2CC7-1CAF-44C6-A90E-282011885ACE}" srcId="{DC1FC7B1-EE80-45D5-B966-B965CC74D144}" destId="{4246F3FF-544A-4D94-80FE-A741C699DC1B}" srcOrd="5" destOrd="0" parTransId="{65D145BF-FBFA-48C1-B840-6F339D0B0D08}" sibTransId="{C2503A00-58C6-4BD3-9593-5303FF00EB08}"/>
    <dgm:cxn modelId="{B6D47E69-5353-49CF-8C18-C05A9C1A791B}" type="presOf" srcId="{140A8DE7-2A6C-4157-8260-BBD1D0777476}" destId="{4AF38A14-C937-41A7-A8FC-1A6D50756256}" srcOrd="0" destOrd="0" presId="urn:microsoft.com/office/officeart/2005/8/layout/bProcess2"/>
    <dgm:cxn modelId="{52665782-44BD-4F30-BC0B-2100526228A4}" srcId="{DC1FC7B1-EE80-45D5-B966-B965CC74D144}" destId="{C96D4B5D-B135-4CDD-B9A6-522B8BD9C8C7}" srcOrd="4" destOrd="0" parTransId="{462FF9ED-1B4F-43C7-B368-FD8BA1CFC474}" sibTransId="{066253A3-B2E4-41C9-87DC-87B9227EAC71}"/>
    <dgm:cxn modelId="{A32886F2-F95E-4DCA-840A-6917112A3FBA}" srcId="{DC1FC7B1-EE80-45D5-B966-B965CC74D144}" destId="{F568C441-4ED6-41B1-A4FD-032C547A7346}" srcOrd="6" destOrd="0" parTransId="{0137DA8E-F98D-4638-8E07-D2038FAEB2BF}" sibTransId="{EC1F56B3-B92F-4BA8-AF38-1923D7DBF95F}"/>
    <dgm:cxn modelId="{6F0924A4-419C-4AF8-8C4A-0B879E484B75}" type="presOf" srcId="{F568C441-4ED6-41B1-A4FD-032C547A7346}" destId="{2585B2A8-28AD-4701-BE00-8CFA3E7FC805}" srcOrd="0" destOrd="0" presId="urn:microsoft.com/office/officeart/2005/8/layout/bProcess2"/>
    <dgm:cxn modelId="{E0F98560-FD68-4F42-B84D-2E04E0B71472}" srcId="{DC1FC7B1-EE80-45D5-B966-B965CC74D144}" destId="{93132B33-F4B9-4C7C-92FB-013C87C32B0E}" srcOrd="1" destOrd="0" parTransId="{5933F520-6D9C-4629-9826-9D973077BC4D}" sibTransId="{ECC0F5F1-1973-43F4-8778-881026610EB8}"/>
    <dgm:cxn modelId="{8AFBF0A7-B72D-4B3C-82D3-2F3EF81E18AB}" type="presOf" srcId="{DC1FC7B1-EE80-45D5-B966-B965CC74D144}" destId="{46DAC726-E702-4CD2-83E0-8191DAB10C4C}" srcOrd="0" destOrd="0" presId="urn:microsoft.com/office/officeart/2005/8/layout/bProcess2"/>
    <dgm:cxn modelId="{9FECFB8D-A1A2-463B-93B5-9D5A8CBEF4FE}" type="presOf" srcId="{C2503A00-58C6-4BD3-9593-5303FF00EB08}" destId="{3DE6B53F-FDF0-49F8-B190-305B2B943069}" srcOrd="0" destOrd="0" presId="urn:microsoft.com/office/officeart/2005/8/layout/bProcess2"/>
    <dgm:cxn modelId="{C75F7C3C-C169-4805-B342-ADE5599695E7}" type="presOf" srcId="{066253A3-B2E4-41C9-87DC-87B9227EAC71}" destId="{A157112A-E3CB-4E91-ABB2-A3B544CA4C3A}" srcOrd="0" destOrd="0" presId="urn:microsoft.com/office/officeart/2005/8/layout/bProcess2"/>
    <dgm:cxn modelId="{D4D1AB41-EC8D-46BC-B04A-BD5F0F54E7AF}" srcId="{DC1FC7B1-EE80-45D5-B966-B965CC74D144}" destId="{1636448E-8D62-426B-B4AA-39FCFB61C16C}" srcOrd="0" destOrd="0" parTransId="{9AE4B48A-1F29-4B03-BAC2-B0A79C4291C5}" sibTransId="{EF2AE3B9-B80A-493D-B1EB-EF646C84B22B}"/>
    <dgm:cxn modelId="{60967D4C-2017-456E-839D-3371A0BEC074}" srcId="{DC1FC7B1-EE80-45D5-B966-B965CC74D144}" destId="{356F1D01-8E05-4714-A965-800A602CCB84}" srcOrd="3" destOrd="0" parTransId="{09F01D8B-D490-479A-AAD1-4096D4BFE1DE}" sibTransId="{19943123-FF86-466E-8C9A-AA2FB2BABB64}"/>
    <dgm:cxn modelId="{790DA3BE-9B42-457E-A3EB-1D5E647DF882}" type="presOf" srcId="{93132B33-F4B9-4C7C-92FB-013C87C32B0E}" destId="{647652FC-7419-486E-B142-D60A29693A2D}" srcOrd="0" destOrd="0" presId="urn:microsoft.com/office/officeart/2005/8/layout/bProcess2"/>
    <dgm:cxn modelId="{862AA225-958F-4948-A396-49F5A8EEE0A1}" type="presOf" srcId="{356F1D01-8E05-4714-A965-800A602CCB84}" destId="{0D174CCC-65A6-4C70-9F03-2D998C35615A}" srcOrd="0" destOrd="0" presId="urn:microsoft.com/office/officeart/2005/8/layout/bProcess2"/>
    <dgm:cxn modelId="{8DCFA2D7-0719-4F83-9192-FA0C92180683}" type="presOf" srcId="{ECC0F5F1-1973-43F4-8778-881026610EB8}" destId="{F2F4C88C-FAB0-41AE-97B5-B30082F3189E}" srcOrd="0" destOrd="0" presId="urn:microsoft.com/office/officeart/2005/8/layout/bProcess2"/>
    <dgm:cxn modelId="{18EC41DE-8B50-4C5C-906B-583F3A98D692}" type="presOf" srcId="{4246F3FF-544A-4D94-80FE-A741C699DC1B}" destId="{4F0EA351-767E-4D43-A88B-3B80A9A2C41A}" srcOrd="0" destOrd="0" presId="urn:microsoft.com/office/officeart/2005/8/layout/bProcess2"/>
    <dgm:cxn modelId="{CB932A44-4C1A-43B2-8E69-A019A00CCC22}" type="presOf" srcId="{19943123-FF86-466E-8C9A-AA2FB2BABB64}" destId="{412F6CD8-39ED-49AE-A180-69906841E8BC}" srcOrd="0" destOrd="0" presId="urn:microsoft.com/office/officeart/2005/8/layout/bProcess2"/>
    <dgm:cxn modelId="{E9CB6AE9-F253-4510-8D94-EE91C2F1DE83}" srcId="{DC1FC7B1-EE80-45D5-B966-B965CC74D144}" destId="{140A8DE7-2A6C-4157-8260-BBD1D0777476}" srcOrd="2" destOrd="0" parTransId="{35094D01-9E67-423B-BE8C-607CE110A0E6}" sibTransId="{C90071F4-61B7-42E8-9812-91F28489C71B}"/>
    <dgm:cxn modelId="{CB94445A-A01C-4994-9D5D-F4817F2A42C1}" type="presOf" srcId="{C96D4B5D-B135-4CDD-B9A6-522B8BD9C8C7}" destId="{5AA78BEC-55D1-46D5-B984-960AB1CA55BE}" srcOrd="0" destOrd="0" presId="urn:microsoft.com/office/officeart/2005/8/layout/bProcess2"/>
    <dgm:cxn modelId="{2528AC14-F95B-40B2-BA81-06DA21FD61F5}" type="presOf" srcId="{EF2AE3B9-B80A-493D-B1EB-EF646C84B22B}" destId="{03260D1D-A5F6-4C31-B423-7935C2277E56}" srcOrd="0" destOrd="0" presId="urn:microsoft.com/office/officeart/2005/8/layout/bProcess2"/>
    <dgm:cxn modelId="{1720A14E-564F-444B-BC0B-04B282576908}" type="presOf" srcId="{1636448E-8D62-426B-B4AA-39FCFB61C16C}" destId="{EFEB0FBD-769F-4509-BFE0-80060D5B0C75}" srcOrd="0" destOrd="0" presId="urn:microsoft.com/office/officeart/2005/8/layout/bProcess2"/>
    <dgm:cxn modelId="{61C71D3A-D7EB-44DC-A696-05F52D76CFCC}" type="presOf" srcId="{C90071F4-61B7-42E8-9812-91F28489C71B}" destId="{CB8B1994-FDF4-4233-A03E-40084B2457C1}" srcOrd="0" destOrd="0" presId="urn:microsoft.com/office/officeart/2005/8/layout/bProcess2"/>
    <dgm:cxn modelId="{8AA250A0-ADD8-40E1-9F09-AFC45ED30AE7}" type="presParOf" srcId="{46DAC726-E702-4CD2-83E0-8191DAB10C4C}" destId="{EFEB0FBD-769F-4509-BFE0-80060D5B0C75}" srcOrd="0" destOrd="0" presId="urn:microsoft.com/office/officeart/2005/8/layout/bProcess2"/>
    <dgm:cxn modelId="{4AD1D25D-1C83-4A73-BD4B-4849D4B33C6E}" type="presParOf" srcId="{46DAC726-E702-4CD2-83E0-8191DAB10C4C}" destId="{03260D1D-A5F6-4C31-B423-7935C2277E56}" srcOrd="1" destOrd="0" presId="urn:microsoft.com/office/officeart/2005/8/layout/bProcess2"/>
    <dgm:cxn modelId="{D39E24A8-22D6-4FFC-B8ED-BBB585462009}" type="presParOf" srcId="{46DAC726-E702-4CD2-83E0-8191DAB10C4C}" destId="{4598CB9A-B9EA-4A31-B3BC-7FE667BAAB1D}" srcOrd="2" destOrd="0" presId="urn:microsoft.com/office/officeart/2005/8/layout/bProcess2"/>
    <dgm:cxn modelId="{9DFCA38E-6E6D-4104-811E-0B510013C7C6}" type="presParOf" srcId="{4598CB9A-B9EA-4A31-B3BC-7FE667BAAB1D}" destId="{D0647954-E533-4A41-A7BD-BFDC54EEFDF6}" srcOrd="0" destOrd="0" presId="urn:microsoft.com/office/officeart/2005/8/layout/bProcess2"/>
    <dgm:cxn modelId="{D531D490-D390-4761-A423-CB1ADC3B16F5}" type="presParOf" srcId="{4598CB9A-B9EA-4A31-B3BC-7FE667BAAB1D}" destId="{647652FC-7419-486E-B142-D60A29693A2D}" srcOrd="1" destOrd="0" presId="urn:microsoft.com/office/officeart/2005/8/layout/bProcess2"/>
    <dgm:cxn modelId="{3ACC29E0-FFFB-49F3-B8E8-BF8F4429EA00}" type="presParOf" srcId="{46DAC726-E702-4CD2-83E0-8191DAB10C4C}" destId="{F2F4C88C-FAB0-41AE-97B5-B30082F3189E}" srcOrd="3" destOrd="0" presId="urn:microsoft.com/office/officeart/2005/8/layout/bProcess2"/>
    <dgm:cxn modelId="{60F69BC2-FD6C-41CF-95B6-15E9CC3895E1}" type="presParOf" srcId="{46DAC726-E702-4CD2-83E0-8191DAB10C4C}" destId="{FDA896D6-496D-4155-B07E-F247A7F3225A}" srcOrd="4" destOrd="0" presId="urn:microsoft.com/office/officeart/2005/8/layout/bProcess2"/>
    <dgm:cxn modelId="{B1CA8390-75C6-4A9D-8DC7-8E656D42370F}" type="presParOf" srcId="{FDA896D6-496D-4155-B07E-F247A7F3225A}" destId="{B34DFDA0-BD70-4BFE-867D-73711A123DF3}" srcOrd="0" destOrd="0" presId="urn:microsoft.com/office/officeart/2005/8/layout/bProcess2"/>
    <dgm:cxn modelId="{A72D0671-9107-4955-BE3E-28B8BD6FFCA5}" type="presParOf" srcId="{FDA896D6-496D-4155-B07E-F247A7F3225A}" destId="{4AF38A14-C937-41A7-A8FC-1A6D50756256}" srcOrd="1" destOrd="0" presId="urn:microsoft.com/office/officeart/2005/8/layout/bProcess2"/>
    <dgm:cxn modelId="{63338A2F-9193-4D66-8D2C-C10BD4368047}" type="presParOf" srcId="{46DAC726-E702-4CD2-83E0-8191DAB10C4C}" destId="{CB8B1994-FDF4-4233-A03E-40084B2457C1}" srcOrd="5" destOrd="0" presId="urn:microsoft.com/office/officeart/2005/8/layout/bProcess2"/>
    <dgm:cxn modelId="{1FC28338-EAB3-43E3-BF25-A739008DD5AF}" type="presParOf" srcId="{46DAC726-E702-4CD2-83E0-8191DAB10C4C}" destId="{6C80E2E5-5293-4EED-9AC6-BA43DEBB6E36}" srcOrd="6" destOrd="0" presId="urn:microsoft.com/office/officeart/2005/8/layout/bProcess2"/>
    <dgm:cxn modelId="{4574F61A-F459-47DC-864A-9820DE2E71BB}" type="presParOf" srcId="{6C80E2E5-5293-4EED-9AC6-BA43DEBB6E36}" destId="{97E11479-81B1-41BE-A66B-969B22F32982}" srcOrd="0" destOrd="0" presId="urn:microsoft.com/office/officeart/2005/8/layout/bProcess2"/>
    <dgm:cxn modelId="{15CF7DF1-70E3-4F90-8AA9-537860B1ABB3}" type="presParOf" srcId="{6C80E2E5-5293-4EED-9AC6-BA43DEBB6E36}" destId="{0D174CCC-65A6-4C70-9F03-2D998C35615A}" srcOrd="1" destOrd="0" presId="urn:microsoft.com/office/officeart/2005/8/layout/bProcess2"/>
    <dgm:cxn modelId="{59CD821C-5395-4B1D-8C78-E5FA5D38D5D2}" type="presParOf" srcId="{46DAC726-E702-4CD2-83E0-8191DAB10C4C}" destId="{412F6CD8-39ED-49AE-A180-69906841E8BC}" srcOrd="7" destOrd="0" presId="urn:microsoft.com/office/officeart/2005/8/layout/bProcess2"/>
    <dgm:cxn modelId="{7A3419A6-D600-449B-A9A4-8FF26CE328AB}" type="presParOf" srcId="{46DAC726-E702-4CD2-83E0-8191DAB10C4C}" destId="{3FD342C4-0F41-492D-9942-868E8709DB3B}" srcOrd="8" destOrd="0" presId="urn:microsoft.com/office/officeart/2005/8/layout/bProcess2"/>
    <dgm:cxn modelId="{434CE175-0C8E-438D-B094-F214B17B8B99}" type="presParOf" srcId="{3FD342C4-0F41-492D-9942-868E8709DB3B}" destId="{B3273302-993E-4C1F-A048-DC1A4620BB29}" srcOrd="0" destOrd="0" presId="urn:microsoft.com/office/officeart/2005/8/layout/bProcess2"/>
    <dgm:cxn modelId="{B1A7A61D-80FA-4667-ACC8-67D05948F254}" type="presParOf" srcId="{3FD342C4-0F41-492D-9942-868E8709DB3B}" destId="{5AA78BEC-55D1-46D5-B984-960AB1CA55BE}" srcOrd="1" destOrd="0" presId="urn:microsoft.com/office/officeart/2005/8/layout/bProcess2"/>
    <dgm:cxn modelId="{8D2FAE10-21EB-46F9-8867-791570871666}" type="presParOf" srcId="{46DAC726-E702-4CD2-83E0-8191DAB10C4C}" destId="{A157112A-E3CB-4E91-ABB2-A3B544CA4C3A}" srcOrd="9" destOrd="0" presId="urn:microsoft.com/office/officeart/2005/8/layout/bProcess2"/>
    <dgm:cxn modelId="{32234F43-06A7-4A80-870A-FEA734836D70}" type="presParOf" srcId="{46DAC726-E702-4CD2-83E0-8191DAB10C4C}" destId="{896AD7BC-6F28-430E-94A3-5F29E8161502}" srcOrd="10" destOrd="0" presId="urn:microsoft.com/office/officeart/2005/8/layout/bProcess2"/>
    <dgm:cxn modelId="{92947BDF-C2E9-4860-9671-A98498DBC51C}" type="presParOf" srcId="{896AD7BC-6F28-430E-94A3-5F29E8161502}" destId="{DA08DEAE-0156-4BB5-81E7-63427B4B1B52}" srcOrd="0" destOrd="0" presId="urn:microsoft.com/office/officeart/2005/8/layout/bProcess2"/>
    <dgm:cxn modelId="{EFB717EE-E8C6-42CB-B4BA-2C9F74EAAA05}" type="presParOf" srcId="{896AD7BC-6F28-430E-94A3-5F29E8161502}" destId="{4F0EA351-767E-4D43-A88B-3B80A9A2C41A}" srcOrd="1" destOrd="0" presId="urn:microsoft.com/office/officeart/2005/8/layout/bProcess2"/>
    <dgm:cxn modelId="{F8D0DABA-A69A-41AC-B592-301386E82B44}" type="presParOf" srcId="{46DAC726-E702-4CD2-83E0-8191DAB10C4C}" destId="{3DE6B53F-FDF0-49F8-B190-305B2B943069}" srcOrd="11" destOrd="0" presId="urn:microsoft.com/office/officeart/2005/8/layout/bProcess2"/>
    <dgm:cxn modelId="{4DB19613-63A3-48F2-A7DC-C0C72188D217}" type="presParOf" srcId="{46DAC726-E702-4CD2-83E0-8191DAB10C4C}" destId="{2585B2A8-28AD-4701-BE00-8CFA3E7FC805}" srcOrd="12" destOrd="0" presId="urn:microsoft.com/office/officeart/2005/8/layout/b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6ACE96-3C34-49CC-B0BF-FC46B5CF81BD}">
      <dsp:nvSpPr>
        <dsp:cNvPr id="0" name=""/>
        <dsp:cNvSpPr/>
      </dsp:nvSpPr>
      <dsp:spPr>
        <a:xfrm>
          <a:off x="1934368" y="0"/>
          <a:ext cx="3878263" cy="3878263"/>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55650" rtl="0">
            <a:lnSpc>
              <a:spcPct val="90000"/>
            </a:lnSpc>
            <a:spcBef>
              <a:spcPct val="0"/>
            </a:spcBef>
            <a:spcAft>
              <a:spcPct val="35000"/>
            </a:spcAft>
          </a:pPr>
          <a:r>
            <a:rPr lang="tr-TR" sz="1700" kern="1200" dirty="0">
              <a:solidFill>
                <a:schemeClr val="tx1"/>
              </a:solidFill>
            </a:rPr>
            <a:t>Yetişkinlere ve okul dışındakilere, örgün eğitim dışında veya yanında resmi yada özel kurumlarca dini bilgilerini artırmak, dini anlayışlarını geliştirerek hayatın dinî boyutunu yorumlamalarına yardımcı olmak amacıyla verilen planlı, amaçlı din eğitimidir.</a:t>
          </a:r>
        </a:p>
      </dsp:txBody>
      <dsp:txXfrm>
        <a:off x="2502326" y="567958"/>
        <a:ext cx="2742347" cy="274234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A155B4-57A4-4411-A565-739872BE74CC}">
      <dsp:nvSpPr>
        <dsp:cNvPr id="0" name=""/>
        <dsp:cNvSpPr/>
      </dsp:nvSpPr>
      <dsp:spPr>
        <a:xfrm>
          <a:off x="501711" y="203195"/>
          <a:ext cx="3293049" cy="1029078"/>
        </a:xfrm>
        <a:prstGeom prst="rect">
          <a:avLst/>
        </a:prstGeom>
        <a:solidFill>
          <a:schemeClr val="accent1">
            <a:alpha val="4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7029" tIns="91440" rIns="91440" bIns="91440" numCol="1" spcCol="1270" anchor="ctr" anchorCtr="0">
          <a:noAutofit/>
        </a:bodyPr>
        <a:lstStyle/>
        <a:p>
          <a:pPr lvl="0" algn="l" defTabSz="1066800" rtl="0">
            <a:lnSpc>
              <a:spcPct val="90000"/>
            </a:lnSpc>
            <a:spcBef>
              <a:spcPct val="0"/>
            </a:spcBef>
            <a:spcAft>
              <a:spcPct val="35000"/>
            </a:spcAft>
          </a:pPr>
          <a:r>
            <a:rPr lang="tr-TR" sz="2400" kern="1200"/>
            <a:t>Hutbe</a:t>
          </a:r>
        </a:p>
      </dsp:txBody>
      <dsp:txXfrm>
        <a:off x="501711" y="203195"/>
        <a:ext cx="3293049" cy="1029078"/>
      </dsp:txXfrm>
    </dsp:sp>
    <dsp:sp modelId="{8B79FAD0-347B-43C5-937F-CFC55EDA3AA0}">
      <dsp:nvSpPr>
        <dsp:cNvPr id="0" name=""/>
        <dsp:cNvSpPr/>
      </dsp:nvSpPr>
      <dsp:spPr>
        <a:xfrm>
          <a:off x="364500" y="54551"/>
          <a:ext cx="720354" cy="1080531"/>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94000" r="-94000"/>
          </a:stretch>
        </a:blip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B2F40EA-46C5-4644-9F8A-D8EF9CA4175D}">
      <dsp:nvSpPr>
        <dsp:cNvPr id="0" name=""/>
        <dsp:cNvSpPr/>
      </dsp:nvSpPr>
      <dsp:spPr>
        <a:xfrm>
          <a:off x="4087954" y="189978"/>
          <a:ext cx="3293049" cy="1029078"/>
        </a:xfrm>
        <a:prstGeom prst="rect">
          <a:avLst/>
        </a:prstGeom>
        <a:solidFill>
          <a:schemeClr val="accent1">
            <a:alpha val="4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7029" tIns="91440" rIns="91440" bIns="91440" numCol="1" spcCol="1270" anchor="ctr" anchorCtr="0">
          <a:noAutofit/>
        </a:bodyPr>
        <a:lstStyle/>
        <a:p>
          <a:pPr lvl="0" algn="l" defTabSz="1066800" rtl="0">
            <a:lnSpc>
              <a:spcPct val="90000"/>
            </a:lnSpc>
            <a:spcBef>
              <a:spcPct val="0"/>
            </a:spcBef>
            <a:spcAft>
              <a:spcPct val="35000"/>
            </a:spcAft>
          </a:pPr>
          <a:r>
            <a:rPr lang="tr-TR" sz="2400" kern="1200"/>
            <a:t>Vaaz</a:t>
          </a:r>
        </a:p>
      </dsp:txBody>
      <dsp:txXfrm>
        <a:off x="4087954" y="189978"/>
        <a:ext cx="3293049" cy="1029078"/>
      </dsp:txXfrm>
    </dsp:sp>
    <dsp:sp modelId="{44315F2F-BA4F-408B-BEAC-4815B26F2C8D}">
      <dsp:nvSpPr>
        <dsp:cNvPr id="0" name=""/>
        <dsp:cNvSpPr/>
      </dsp:nvSpPr>
      <dsp:spPr>
        <a:xfrm>
          <a:off x="3966498" y="67768"/>
          <a:ext cx="688846" cy="1027661"/>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83000" r="-83000"/>
          </a:stretch>
        </a:blip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97BE0D-A542-4C68-A2EA-E328E71346D5}">
      <dsp:nvSpPr>
        <dsp:cNvPr id="0" name=""/>
        <dsp:cNvSpPr/>
      </dsp:nvSpPr>
      <dsp:spPr>
        <a:xfrm>
          <a:off x="493834" y="1498690"/>
          <a:ext cx="3293049" cy="1029078"/>
        </a:xfrm>
        <a:prstGeom prst="rect">
          <a:avLst/>
        </a:prstGeom>
        <a:solidFill>
          <a:schemeClr val="accent1">
            <a:alpha val="4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7029" tIns="91440" rIns="91440" bIns="91440" numCol="1" spcCol="1270" anchor="ctr" anchorCtr="0">
          <a:noAutofit/>
        </a:bodyPr>
        <a:lstStyle/>
        <a:p>
          <a:pPr lvl="0" algn="l" defTabSz="1066800" rtl="0">
            <a:lnSpc>
              <a:spcPct val="90000"/>
            </a:lnSpc>
            <a:spcBef>
              <a:spcPct val="0"/>
            </a:spcBef>
            <a:spcAft>
              <a:spcPct val="35000"/>
            </a:spcAft>
          </a:pPr>
          <a:r>
            <a:rPr lang="tr-TR" sz="2400" kern="1200"/>
            <a:t>Kuran Kursları</a:t>
          </a:r>
        </a:p>
      </dsp:txBody>
      <dsp:txXfrm>
        <a:off x="493834" y="1498690"/>
        <a:ext cx="3293049" cy="1029078"/>
      </dsp:txXfrm>
    </dsp:sp>
    <dsp:sp modelId="{BBB29D96-A574-4B5A-AD0C-EB80AD189DD7}">
      <dsp:nvSpPr>
        <dsp:cNvPr id="0" name=""/>
        <dsp:cNvSpPr/>
      </dsp:nvSpPr>
      <dsp:spPr>
        <a:xfrm>
          <a:off x="356623" y="1350046"/>
          <a:ext cx="720354" cy="1080531"/>
        </a:xfrm>
        <a:prstGeom prst="rect">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84000" r="-84000"/>
          </a:stretch>
        </a:blip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38D7AA2-47DB-4F90-A746-814F218623C7}">
      <dsp:nvSpPr>
        <dsp:cNvPr id="0" name=""/>
        <dsp:cNvSpPr/>
      </dsp:nvSpPr>
      <dsp:spPr>
        <a:xfrm>
          <a:off x="4095831" y="1498690"/>
          <a:ext cx="3293049" cy="1029078"/>
        </a:xfrm>
        <a:prstGeom prst="rect">
          <a:avLst/>
        </a:prstGeom>
        <a:solidFill>
          <a:schemeClr val="accent1">
            <a:alpha val="4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7029" tIns="91440" rIns="91440" bIns="91440" numCol="1" spcCol="1270" anchor="ctr" anchorCtr="0">
          <a:noAutofit/>
        </a:bodyPr>
        <a:lstStyle/>
        <a:p>
          <a:pPr lvl="0" algn="l" defTabSz="1066800" rtl="0">
            <a:lnSpc>
              <a:spcPct val="90000"/>
            </a:lnSpc>
            <a:spcBef>
              <a:spcPct val="0"/>
            </a:spcBef>
            <a:spcAft>
              <a:spcPct val="35000"/>
            </a:spcAft>
          </a:pPr>
          <a:r>
            <a:rPr lang="tr-TR" sz="2400" kern="1200"/>
            <a:t>Merkez İrşad Ekipleri</a:t>
          </a:r>
        </a:p>
      </dsp:txBody>
      <dsp:txXfrm>
        <a:off x="4095831" y="1498690"/>
        <a:ext cx="3293049" cy="1029078"/>
      </dsp:txXfrm>
    </dsp:sp>
    <dsp:sp modelId="{22BD918A-DCED-4881-AFCF-5DA169F6D110}">
      <dsp:nvSpPr>
        <dsp:cNvPr id="0" name=""/>
        <dsp:cNvSpPr/>
      </dsp:nvSpPr>
      <dsp:spPr>
        <a:xfrm>
          <a:off x="3958621" y="1350046"/>
          <a:ext cx="720354" cy="1080531"/>
        </a:xfrm>
        <a:prstGeom prst="rect">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83000" r="-83000"/>
          </a:stretch>
        </a:blip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B9131A2-4693-45DA-B18A-D83CD7DD2F30}">
      <dsp:nvSpPr>
        <dsp:cNvPr id="0" name=""/>
        <dsp:cNvSpPr/>
      </dsp:nvSpPr>
      <dsp:spPr>
        <a:xfrm>
          <a:off x="493834" y="2794185"/>
          <a:ext cx="3293049" cy="1029078"/>
        </a:xfrm>
        <a:prstGeom prst="rect">
          <a:avLst/>
        </a:prstGeom>
        <a:solidFill>
          <a:schemeClr val="accent1">
            <a:alpha val="4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7029" tIns="91440" rIns="91440" bIns="91440" numCol="1" spcCol="1270" anchor="ctr" anchorCtr="0">
          <a:noAutofit/>
        </a:bodyPr>
        <a:lstStyle/>
        <a:p>
          <a:pPr lvl="0" algn="l" defTabSz="1066800" rtl="0">
            <a:lnSpc>
              <a:spcPct val="90000"/>
            </a:lnSpc>
            <a:spcBef>
              <a:spcPct val="0"/>
            </a:spcBef>
            <a:spcAft>
              <a:spcPct val="35000"/>
            </a:spcAft>
          </a:pPr>
          <a:r>
            <a:rPr lang="tr-TR" sz="2400" kern="1200"/>
            <a:t>Konferans, Panel ve Sempozyumlar</a:t>
          </a:r>
        </a:p>
      </dsp:txBody>
      <dsp:txXfrm>
        <a:off x="493834" y="2794185"/>
        <a:ext cx="3293049" cy="1029078"/>
      </dsp:txXfrm>
    </dsp:sp>
    <dsp:sp modelId="{5C740FDB-2095-4558-9699-BA9C8EF42056}">
      <dsp:nvSpPr>
        <dsp:cNvPr id="0" name=""/>
        <dsp:cNvSpPr/>
      </dsp:nvSpPr>
      <dsp:spPr>
        <a:xfrm>
          <a:off x="356623" y="2645541"/>
          <a:ext cx="720354" cy="1080531"/>
        </a:xfrm>
        <a:prstGeom prst="rect">
          <a:avLst/>
        </a:prstGeom>
        <a:blipFill>
          <a:blip xmlns:r="http://schemas.openxmlformats.org/officeDocument/2006/relationships" r:embed="rId5" cstate="print">
            <a:extLst>
              <a:ext uri="{28A0092B-C50C-407E-A947-70E740481C1C}">
                <a14:useLocalDpi xmlns:a14="http://schemas.microsoft.com/office/drawing/2010/main" val="0"/>
              </a:ext>
            </a:extLst>
          </a:blip>
          <a:srcRect/>
          <a:stretch>
            <a:fillRect l="-63000" r="-63000"/>
          </a:stretch>
        </a:blip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8E27078-0783-4636-9AFF-011C02186834}">
      <dsp:nvSpPr>
        <dsp:cNvPr id="0" name=""/>
        <dsp:cNvSpPr/>
      </dsp:nvSpPr>
      <dsp:spPr>
        <a:xfrm>
          <a:off x="4095831" y="2794185"/>
          <a:ext cx="3293049" cy="1029078"/>
        </a:xfrm>
        <a:prstGeom prst="rect">
          <a:avLst/>
        </a:prstGeom>
        <a:solidFill>
          <a:schemeClr val="accent1">
            <a:alpha val="40000"/>
            <a:tint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7029" tIns="91440" rIns="91440" bIns="91440" numCol="1" spcCol="1270" anchor="ctr" anchorCtr="0">
          <a:noAutofit/>
        </a:bodyPr>
        <a:lstStyle/>
        <a:p>
          <a:pPr lvl="0" algn="l" defTabSz="1066800" rtl="0">
            <a:lnSpc>
              <a:spcPct val="90000"/>
            </a:lnSpc>
            <a:spcBef>
              <a:spcPct val="0"/>
            </a:spcBef>
            <a:spcAft>
              <a:spcPct val="35000"/>
            </a:spcAft>
          </a:pPr>
          <a:r>
            <a:rPr lang="tr-TR" sz="2400" kern="1200"/>
            <a:t>Kitle İletişim Araçları</a:t>
          </a:r>
        </a:p>
      </dsp:txBody>
      <dsp:txXfrm>
        <a:off x="4095831" y="2794185"/>
        <a:ext cx="3293049" cy="1029078"/>
      </dsp:txXfrm>
    </dsp:sp>
    <dsp:sp modelId="{43DC3DC7-F5AC-4A92-9E79-A954C3904120}">
      <dsp:nvSpPr>
        <dsp:cNvPr id="0" name=""/>
        <dsp:cNvSpPr/>
      </dsp:nvSpPr>
      <dsp:spPr>
        <a:xfrm>
          <a:off x="3958621" y="2645541"/>
          <a:ext cx="720354" cy="1080531"/>
        </a:xfrm>
        <a:prstGeom prst="rect">
          <a:avLst/>
        </a:prstGeom>
        <a:blipFill>
          <a:blip xmlns:r="http://schemas.openxmlformats.org/officeDocument/2006/relationships" r:embed="rId6">
            <a:extLst>
              <a:ext uri="{28A0092B-C50C-407E-A947-70E740481C1C}">
                <a14:useLocalDpi xmlns:a14="http://schemas.microsoft.com/office/drawing/2010/main" val="0"/>
              </a:ext>
            </a:extLst>
          </a:blip>
          <a:srcRect/>
          <a:stretch>
            <a:fillRect l="-53000" r="-53000"/>
          </a:stretch>
        </a:blip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637263-996E-4291-9FB4-3DCE81A1F82D}">
      <dsp:nvSpPr>
        <dsp:cNvPr id="0" name=""/>
        <dsp:cNvSpPr/>
      </dsp:nvSpPr>
      <dsp:spPr>
        <a:xfrm>
          <a:off x="3872752" y="1701138"/>
          <a:ext cx="2740000" cy="475537"/>
        </a:xfrm>
        <a:custGeom>
          <a:avLst/>
          <a:gdLst/>
          <a:ahLst/>
          <a:cxnLst/>
          <a:rect l="0" t="0" r="0" b="0"/>
          <a:pathLst>
            <a:path>
              <a:moveTo>
                <a:pt x="0" y="0"/>
              </a:moveTo>
              <a:lnTo>
                <a:pt x="0" y="237768"/>
              </a:lnTo>
              <a:lnTo>
                <a:pt x="2740000" y="237768"/>
              </a:lnTo>
              <a:lnTo>
                <a:pt x="2740000" y="475537"/>
              </a:lnTo>
            </a:path>
          </a:pathLst>
        </a:custGeom>
        <a:noFill/>
        <a:ln w="19050" cap="flat" cmpd="sng" algn="ctr">
          <a:solidFill>
            <a:schemeClr val="accent2">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BB9087F5-F0ED-49BB-BB88-ADCA71D13AA9}">
      <dsp:nvSpPr>
        <dsp:cNvPr id="0" name=""/>
        <dsp:cNvSpPr/>
      </dsp:nvSpPr>
      <dsp:spPr>
        <a:xfrm>
          <a:off x="3827032" y="1701138"/>
          <a:ext cx="91440" cy="475537"/>
        </a:xfrm>
        <a:custGeom>
          <a:avLst/>
          <a:gdLst/>
          <a:ahLst/>
          <a:cxnLst/>
          <a:rect l="0" t="0" r="0" b="0"/>
          <a:pathLst>
            <a:path>
              <a:moveTo>
                <a:pt x="45720" y="0"/>
              </a:moveTo>
              <a:lnTo>
                <a:pt x="45720" y="475537"/>
              </a:lnTo>
            </a:path>
          </a:pathLst>
        </a:custGeom>
        <a:noFill/>
        <a:ln w="19050" cap="flat" cmpd="sng" algn="ctr">
          <a:solidFill>
            <a:schemeClr val="accent2">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B8C521CB-1F84-40D1-858F-7B1EE8A7ACBA}">
      <dsp:nvSpPr>
        <dsp:cNvPr id="0" name=""/>
        <dsp:cNvSpPr/>
      </dsp:nvSpPr>
      <dsp:spPr>
        <a:xfrm>
          <a:off x="1132751" y="1701138"/>
          <a:ext cx="2740000" cy="475537"/>
        </a:xfrm>
        <a:custGeom>
          <a:avLst/>
          <a:gdLst/>
          <a:ahLst/>
          <a:cxnLst/>
          <a:rect l="0" t="0" r="0" b="0"/>
          <a:pathLst>
            <a:path>
              <a:moveTo>
                <a:pt x="2740000" y="0"/>
              </a:moveTo>
              <a:lnTo>
                <a:pt x="2740000" y="237768"/>
              </a:lnTo>
              <a:lnTo>
                <a:pt x="0" y="237768"/>
              </a:lnTo>
              <a:lnTo>
                <a:pt x="0" y="475537"/>
              </a:lnTo>
            </a:path>
          </a:pathLst>
        </a:custGeom>
        <a:noFill/>
        <a:ln w="19050" cap="flat" cmpd="sng" algn="ctr">
          <a:solidFill>
            <a:schemeClr val="accent2">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3DD6ABEA-1473-411F-BD06-4A296261F94D}">
      <dsp:nvSpPr>
        <dsp:cNvPr id="0" name=""/>
        <dsp:cNvSpPr/>
      </dsp:nvSpPr>
      <dsp:spPr>
        <a:xfrm>
          <a:off x="3306636" y="568907"/>
          <a:ext cx="1132231" cy="1132231"/>
        </a:xfrm>
        <a:prstGeom prst="arc">
          <a:avLst>
            <a:gd name="adj1" fmla="val 13200000"/>
            <a:gd name="adj2" fmla="val 19200000"/>
          </a:avLst>
        </a:prstGeom>
        <a:noFill/>
        <a:ln w="19050" cap="flat" cmpd="sng" algn="ctr">
          <a:solidFill>
            <a:schemeClr val="accent2">
              <a:shade val="6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308BB16D-2822-4999-BA73-23E97C90B2D7}">
      <dsp:nvSpPr>
        <dsp:cNvPr id="0" name=""/>
        <dsp:cNvSpPr/>
      </dsp:nvSpPr>
      <dsp:spPr>
        <a:xfrm>
          <a:off x="3306636" y="568907"/>
          <a:ext cx="1132231" cy="1132231"/>
        </a:xfrm>
        <a:prstGeom prst="arc">
          <a:avLst>
            <a:gd name="adj1" fmla="val 2400000"/>
            <a:gd name="adj2" fmla="val 8400000"/>
          </a:avLst>
        </a:prstGeom>
        <a:noFill/>
        <a:ln w="19050" cap="flat" cmpd="sng" algn="ctr">
          <a:solidFill>
            <a:schemeClr val="accent2">
              <a:shade val="6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87DA6DEC-959E-4D28-9096-AE3719EFD2C6}">
      <dsp:nvSpPr>
        <dsp:cNvPr id="0" name=""/>
        <dsp:cNvSpPr/>
      </dsp:nvSpPr>
      <dsp:spPr>
        <a:xfrm>
          <a:off x="2740520" y="772708"/>
          <a:ext cx="2264463" cy="724628"/>
        </a:xfrm>
        <a:prstGeom prst="rect">
          <a:avLst/>
        </a:prstGeom>
        <a:noFill/>
        <a:ln w="12700" cap="flat" cmpd="sng" algn="ctr">
          <a:noFill/>
          <a:prstDash val="solid"/>
        </a:ln>
        <a:effectLst/>
        <a:scene3d>
          <a:camera prst="orthographicFront"/>
          <a:lightRig rig="chilly" dir="t"/>
        </a:scene3d>
        <a:sp3d/>
      </dsp:spPr>
      <dsp:style>
        <a:lnRef idx="1">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tr-TR" sz="1600" kern="1200" dirty="0"/>
            <a:t>Yetişkin din eğitimi yöntemleri:</a:t>
          </a:r>
        </a:p>
      </dsp:txBody>
      <dsp:txXfrm>
        <a:off x="2740520" y="772708"/>
        <a:ext cx="2264463" cy="724628"/>
      </dsp:txXfrm>
    </dsp:sp>
    <dsp:sp modelId="{E39C9D06-24B2-4BE5-9871-7A3E5B199B58}">
      <dsp:nvSpPr>
        <dsp:cNvPr id="0" name=""/>
        <dsp:cNvSpPr/>
      </dsp:nvSpPr>
      <dsp:spPr>
        <a:xfrm>
          <a:off x="566635" y="2176676"/>
          <a:ext cx="1132231" cy="1132231"/>
        </a:xfrm>
        <a:prstGeom prst="arc">
          <a:avLst>
            <a:gd name="adj1" fmla="val 13200000"/>
            <a:gd name="adj2" fmla="val 19200000"/>
          </a:avLst>
        </a:prstGeom>
        <a:noFill/>
        <a:ln w="19050" cap="flat" cmpd="sng" algn="ctr">
          <a:solidFill>
            <a:schemeClr val="accent2">
              <a:shade val="6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9D8E381B-9944-4F47-A99A-421A9C3D4256}">
      <dsp:nvSpPr>
        <dsp:cNvPr id="0" name=""/>
        <dsp:cNvSpPr/>
      </dsp:nvSpPr>
      <dsp:spPr>
        <a:xfrm>
          <a:off x="566635" y="2176676"/>
          <a:ext cx="1132231" cy="1132231"/>
        </a:xfrm>
        <a:prstGeom prst="arc">
          <a:avLst>
            <a:gd name="adj1" fmla="val 2400000"/>
            <a:gd name="adj2" fmla="val 8400000"/>
          </a:avLst>
        </a:prstGeom>
        <a:noFill/>
        <a:ln w="19050" cap="flat" cmpd="sng" algn="ctr">
          <a:solidFill>
            <a:schemeClr val="accent2">
              <a:shade val="6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60E4C7C9-6109-4D58-AC30-326295223762}">
      <dsp:nvSpPr>
        <dsp:cNvPr id="0" name=""/>
        <dsp:cNvSpPr/>
      </dsp:nvSpPr>
      <dsp:spPr>
        <a:xfrm>
          <a:off x="520" y="2380477"/>
          <a:ext cx="2264463" cy="724628"/>
        </a:xfrm>
        <a:prstGeom prst="rect">
          <a:avLst/>
        </a:prstGeom>
        <a:noFill/>
        <a:ln w="12700" cap="flat" cmpd="sng" algn="ctr">
          <a:noFill/>
          <a:prstDash val="solid"/>
        </a:ln>
        <a:effectLst/>
        <a:scene3d>
          <a:camera prst="orthographicFront"/>
          <a:lightRig rig="chilly" dir="t"/>
        </a:scene3d>
        <a:sp3d/>
      </dsp:spPr>
      <dsp:style>
        <a:lnRef idx="1">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tr-TR" sz="1600" kern="1200"/>
            <a:t>Yetişkine yönelik ve onun yaşadığı çevreye uygun olmalı,</a:t>
          </a:r>
        </a:p>
      </dsp:txBody>
      <dsp:txXfrm>
        <a:off x="520" y="2380477"/>
        <a:ext cx="2264463" cy="724628"/>
      </dsp:txXfrm>
    </dsp:sp>
    <dsp:sp modelId="{936625CB-4244-4831-870E-71AA793BFBD8}">
      <dsp:nvSpPr>
        <dsp:cNvPr id="0" name=""/>
        <dsp:cNvSpPr/>
      </dsp:nvSpPr>
      <dsp:spPr>
        <a:xfrm>
          <a:off x="3306636" y="2176676"/>
          <a:ext cx="1132231" cy="1132231"/>
        </a:xfrm>
        <a:prstGeom prst="arc">
          <a:avLst>
            <a:gd name="adj1" fmla="val 13200000"/>
            <a:gd name="adj2" fmla="val 19200000"/>
          </a:avLst>
        </a:prstGeom>
        <a:noFill/>
        <a:ln w="19050" cap="flat" cmpd="sng" algn="ctr">
          <a:solidFill>
            <a:schemeClr val="accent2">
              <a:shade val="6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77B19207-B70F-4046-BAE2-A490C8AEFC44}">
      <dsp:nvSpPr>
        <dsp:cNvPr id="0" name=""/>
        <dsp:cNvSpPr/>
      </dsp:nvSpPr>
      <dsp:spPr>
        <a:xfrm>
          <a:off x="3306636" y="2176676"/>
          <a:ext cx="1132231" cy="1132231"/>
        </a:xfrm>
        <a:prstGeom prst="arc">
          <a:avLst>
            <a:gd name="adj1" fmla="val 2400000"/>
            <a:gd name="adj2" fmla="val 8400000"/>
          </a:avLst>
        </a:prstGeom>
        <a:noFill/>
        <a:ln w="19050" cap="flat" cmpd="sng" algn="ctr">
          <a:solidFill>
            <a:schemeClr val="accent2">
              <a:shade val="6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84727597-6EC8-4964-9B40-367A2C268A4C}">
      <dsp:nvSpPr>
        <dsp:cNvPr id="0" name=""/>
        <dsp:cNvSpPr/>
      </dsp:nvSpPr>
      <dsp:spPr>
        <a:xfrm>
          <a:off x="2740520" y="2380477"/>
          <a:ext cx="2264463" cy="724628"/>
        </a:xfrm>
        <a:prstGeom prst="rect">
          <a:avLst/>
        </a:prstGeom>
        <a:noFill/>
        <a:ln w="12700" cap="flat" cmpd="sng" algn="ctr">
          <a:noFill/>
          <a:prstDash val="solid"/>
        </a:ln>
        <a:effectLst/>
        <a:scene3d>
          <a:camera prst="orthographicFront"/>
          <a:lightRig rig="chilly" dir="t"/>
        </a:scene3d>
        <a:sp3d/>
      </dsp:spPr>
      <dsp:style>
        <a:lnRef idx="1">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tr-TR" sz="1600" kern="1200"/>
            <a:t>Yetişkinin öğrenmeyi öğrenmesine yardım etmeli,</a:t>
          </a:r>
        </a:p>
      </dsp:txBody>
      <dsp:txXfrm>
        <a:off x="2740520" y="2380477"/>
        <a:ext cx="2264463" cy="724628"/>
      </dsp:txXfrm>
    </dsp:sp>
    <dsp:sp modelId="{B8F554C8-BA4C-44EB-B077-9738403BCF05}">
      <dsp:nvSpPr>
        <dsp:cNvPr id="0" name=""/>
        <dsp:cNvSpPr/>
      </dsp:nvSpPr>
      <dsp:spPr>
        <a:xfrm>
          <a:off x="6046637" y="2176676"/>
          <a:ext cx="1132231" cy="1132231"/>
        </a:xfrm>
        <a:prstGeom prst="arc">
          <a:avLst>
            <a:gd name="adj1" fmla="val 13200000"/>
            <a:gd name="adj2" fmla="val 19200000"/>
          </a:avLst>
        </a:prstGeom>
        <a:noFill/>
        <a:ln w="19050" cap="flat" cmpd="sng" algn="ctr">
          <a:solidFill>
            <a:schemeClr val="accent2">
              <a:shade val="6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F02293E6-0235-40FC-AAAE-CC4ED3DE746C}">
      <dsp:nvSpPr>
        <dsp:cNvPr id="0" name=""/>
        <dsp:cNvSpPr/>
      </dsp:nvSpPr>
      <dsp:spPr>
        <a:xfrm>
          <a:off x="6046637" y="2176676"/>
          <a:ext cx="1132231" cy="1132231"/>
        </a:xfrm>
        <a:prstGeom prst="arc">
          <a:avLst>
            <a:gd name="adj1" fmla="val 2400000"/>
            <a:gd name="adj2" fmla="val 8400000"/>
          </a:avLst>
        </a:prstGeom>
        <a:noFill/>
        <a:ln w="19050" cap="flat" cmpd="sng" algn="ctr">
          <a:solidFill>
            <a:schemeClr val="accent2">
              <a:shade val="6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535ED566-EE72-4D4F-B04F-E4A80E295AE2}">
      <dsp:nvSpPr>
        <dsp:cNvPr id="0" name=""/>
        <dsp:cNvSpPr/>
      </dsp:nvSpPr>
      <dsp:spPr>
        <a:xfrm>
          <a:off x="5480521" y="2380477"/>
          <a:ext cx="2264463" cy="724628"/>
        </a:xfrm>
        <a:prstGeom prst="rect">
          <a:avLst/>
        </a:prstGeom>
        <a:noFill/>
        <a:ln w="12700" cap="flat" cmpd="sng" algn="ctr">
          <a:noFill/>
          <a:prstDash val="solid"/>
        </a:ln>
        <a:effectLst/>
        <a:scene3d>
          <a:camera prst="orthographicFront"/>
          <a:lightRig rig="chilly" dir="t"/>
        </a:scene3d>
        <a:sp3d/>
      </dsp:spPr>
      <dsp:style>
        <a:lnRef idx="1">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tr-TR" sz="1600" kern="1200"/>
            <a:t>Grup yöntemlerini ağırlıklı olarak kullanmalıdır.</a:t>
          </a:r>
        </a:p>
      </dsp:txBody>
      <dsp:txXfrm>
        <a:off x="5480521" y="2380477"/>
        <a:ext cx="2264463" cy="72462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B2EB4F-0B9E-4AB1-8E1F-66436B94EA8A}">
      <dsp:nvSpPr>
        <dsp:cNvPr id="0" name=""/>
        <dsp:cNvSpPr/>
      </dsp:nvSpPr>
      <dsp:spPr>
        <a:xfrm>
          <a:off x="0" y="365601"/>
          <a:ext cx="2420470" cy="1452282"/>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i="1" kern="1200" dirty="0">
              <a:solidFill>
                <a:schemeClr val="tx1"/>
              </a:solidFill>
            </a:rPr>
            <a:t>Anlatım Yöntemi</a:t>
          </a:r>
          <a:endParaRPr lang="tr-TR" sz="2300" kern="1200" dirty="0">
            <a:solidFill>
              <a:schemeClr val="tx1"/>
            </a:solidFill>
          </a:endParaRPr>
        </a:p>
      </dsp:txBody>
      <dsp:txXfrm>
        <a:off x="0" y="365601"/>
        <a:ext cx="2420470" cy="1452282"/>
      </dsp:txXfrm>
    </dsp:sp>
    <dsp:sp modelId="{738E32B0-50ED-4B56-9670-399268A9F181}">
      <dsp:nvSpPr>
        <dsp:cNvPr id="0" name=""/>
        <dsp:cNvSpPr/>
      </dsp:nvSpPr>
      <dsp:spPr>
        <a:xfrm>
          <a:off x="2662517" y="365601"/>
          <a:ext cx="2420470" cy="1452282"/>
        </a:xfrm>
        <a:prstGeom prst="rect">
          <a:avLst/>
        </a:prstGeom>
        <a:solidFill>
          <a:schemeClr val="accent3">
            <a:hueOff val="-154168"/>
            <a:satOff val="-12348"/>
            <a:lumOff val="-1422"/>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i="1" kern="1200" dirty="0">
              <a:solidFill>
                <a:schemeClr val="tx1"/>
              </a:solidFill>
            </a:rPr>
            <a:t>Soru-Cevap Yöntemi</a:t>
          </a:r>
          <a:endParaRPr lang="tr-TR" sz="2300" kern="1200" dirty="0">
            <a:solidFill>
              <a:schemeClr val="tx1"/>
            </a:solidFill>
          </a:endParaRPr>
        </a:p>
      </dsp:txBody>
      <dsp:txXfrm>
        <a:off x="2662517" y="365601"/>
        <a:ext cx="2420470" cy="1452282"/>
      </dsp:txXfrm>
    </dsp:sp>
    <dsp:sp modelId="{7BEF2CE0-18FD-4CE9-A958-4E434C3B24AD}">
      <dsp:nvSpPr>
        <dsp:cNvPr id="0" name=""/>
        <dsp:cNvSpPr/>
      </dsp:nvSpPr>
      <dsp:spPr>
        <a:xfrm>
          <a:off x="5325034" y="365601"/>
          <a:ext cx="2420470" cy="1452282"/>
        </a:xfrm>
        <a:prstGeom prst="rect">
          <a:avLst/>
        </a:prstGeom>
        <a:solidFill>
          <a:schemeClr val="accent3">
            <a:hueOff val="-308336"/>
            <a:satOff val="-24697"/>
            <a:lumOff val="-2843"/>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i="1" kern="1200" dirty="0">
              <a:solidFill>
                <a:schemeClr val="tx1"/>
              </a:solidFill>
            </a:rPr>
            <a:t>Gösteri Yöntemi</a:t>
          </a:r>
          <a:endParaRPr lang="tr-TR" sz="2300" kern="1200" dirty="0">
            <a:solidFill>
              <a:schemeClr val="tx1"/>
            </a:solidFill>
          </a:endParaRPr>
        </a:p>
      </dsp:txBody>
      <dsp:txXfrm>
        <a:off x="5325034" y="365601"/>
        <a:ext cx="2420470" cy="1452282"/>
      </dsp:txXfrm>
    </dsp:sp>
    <dsp:sp modelId="{3407BBD7-5EFE-43FC-AC94-50CFB17C71E6}">
      <dsp:nvSpPr>
        <dsp:cNvPr id="0" name=""/>
        <dsp:cNvSpPr/>
      </dsp:nvSpPr>
      <dsp:spPr>
        <a:xfrm>
          <a:off x="1331258" y="2059931"/>
          <a:ext cx="2420470" cy="1452282"/>
        </a:xfrm>
        <a:prstGeom prst="rect">
          <a:avLst/>
        </a:prstGeom>
        <a:solidFill>
          <a:schemeClr val="accent3">
            <a:hueOff val="-462503"/>
            <a:satOff val="-37045"/>
            <a:lumOff val="-4265"/>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i="1" kern="1200" dirty="0">
              <a:solidFill>
                <a:schemeClr val="tx1"/>
              </a:solidFill>
            </a:rPr>
            <a:t>Grup Tartışması Yöntemi</a:t>
          </a:r>
          <a:endParaRPr lang="tr-TR" sz="2300" kern="1200" dirty="0">
            <a:solidFill>
              <a:schemeClr val="tx1"/>
            </a:solidFill>
          </a:endParaRPr>
        </a:p>
      </dsp:txBody>
      <dsp:txXfrm>
        <a:off x="1331258" y="2059931"/>
        <a:ext cx="2420470" cy="1452282"/>
      </dsp:txXfrm>
    </dsp:sp>
    <dsp:sp modelId="{178897CA-9142-45EB-859E-513B967AB524}">
      <dsp:nvSpPr>
        <dsp:cNvPr id="0" name=""/>
        <dsp:cNvSpPr/>
      </dsp:nvSpPr>
      <dsp:spPr>
        <a:xfrm>
          <a:off x="3993776" y="2059931"/>
          <a:ext cx="2420470" cy="1452282"/>
        </a:xfrm>
        <a:prstGeom prst="rect">
          <a:avLst/>
        </a:prstGeom>
        <a:solidFill>
          <a:schemeClr val="accent3">
            <a:hueOff val="-616671"/>
            <a:satOff val="-49393"/>
            <a:lumOff val="-5686"/>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da-DK" sz="2300" i="1" kern="1200" dirty="0">
              <a:solidFill>
                <a:schemeClr val="tx1"/>
              </a:solidFill>
            </a:rPr>
            <a:t>Bireysel Öğrenme-öğretme yöntem ve teknikleri</a:t>
          </a:r>
          <a:endParaRPr lang="tr-TR" sz="2300" kern="1200" dirty="0">
            <a:solidFill>
              <a:schemeClr val="tx1"/>
            </a:solidFill>
          </a:endParaRPr>
        </a:p>
      </dsp:txBody>
      <dsp:txXfrm>
        <a:off x="3993776" y="2059931"/>
        <a:ext cx="2420470" cy="145228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027E0D-E864-49AB-A0CC-589585A380CA}">
      <dsp:nvSpPr>
        <dsp:cNvPr id="0" name=""/>
        <dsp:cNvSpPr/>
      </dsp:nvSpPr>
      <dsp:spPr>
        <a:xfrm>
          <a:off x="0" y="473"/>
          <a:ext cx="7745505" cy="0"/>
        </a:xfrm>
        <a:prstGeom prst="line">
          <a:avLst/>
        </a:prstGeom>
        <a:gradFill rotWithShape="0">
          <a:gsLst>
            <a:gs pos="0">
              <a:schemeClr val="accent4">
                <a:hueOff val="0"/>
                <a:satOff val="0"/>
                <a:lumOff val="0"/>
                <a:alphaOff val="0"/>
                <a:tint val="94000"/>
                <a:satMod val="180000"/>
                <a:lumMod val="98000"/>
              </a:schemeClr>
            </a:gs>
            <a:gs pos="100000">
              <a:schemeClr val="accent4">
                <a:hueOff val="0"/>
                <a:satOff val="0"/>
                <a:lumOff val="0"/>
                <a:alphaOff val="0"/>
                <a:satMod val="130000"/>
              </a:schemeClr>
            </a:gs>
          </a:gsLst>
          <a:lin ang="5160000" scaled="0"/>
        </a:gradFill>
        <a:ln w="12700" cap="flat" cmpd="sng" algn="ctr">
          <a:solidFill>
            <a:schemeClr val="accent4">
              <a:hueOff val="0"/>
              <a:satOff val="0"/>
              <a:lumOff val="0"/>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BE06066-4DD6-4302-A995-0BE940B28A66}">
      <dsp:nvSpPr>
        <dsp:cNvPr id="0" name=""/>
        <dsp:cNvSpPr/>
      </dsp:nvSpPr>
      <dsp:spPr>
        <a:xfrm>
          <a:off x="0" y="473"/>
          <a:ext cx="7745505" cy="553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rtl="0">
            <a:lnSpc>
              <a:spcPct val="90000"/>
            </a:lnSpc>
            <a:spcBef>
              <a:spcPct val="0"/>
            </a:spcBef>
            <a:spcAft>
              <a:spcPct val="35000"/>
            </a:spcAft>
          </a:pPr>
          <a:r>
            <a:rPr lang="tr-TR" sz="1500" kern="1200" dirty="0"/>
            <a:t>Planlanan ve düzenlenen faaliyetlerin bilimsel bir temele oturtulmamış olması, </a:t>
          </a:r>
        </a:p>
      </dsp:txBody>
      <dsp:txXfrm>
        <a:off x="0" y="473"/>
        <a:ext cx="7745505" cy="553838"/>
      </dsp:txXfrm>
    </dsp:sp>
    <dsp:sp modelId="{C6338388-965C-43C2-904E-387D9947DAF8}">
      <dsp:nvSpPr>
        <dsp:cNvPr id="0" name=""/>
        <dsp:cNvSpPr/>
      </dsp:nvSpPr>
      <dsp:spPr>
        <a:xfrm>
          <a:off x="0" y="554311"/>
          <a:ext cx="7745505" cy="0"/>
        </a:xfrm>
        <a:prstGeom prst="line">
          <a:avLst/>
        </a:prstGeom>
        <a:gradFill rotWithShape="0">
          <a:gsLst>
            <a:gs pos="0">
              <a:schemeClr val="accent4">
                <a:hueOff val="-320785"/>
                <a:satOff val="12941"/>
                <a:lumOff val="-2713"/>
                <a:alphaOff val="0"/>
                <a:tint val="94000"/>
                <a:satMod val="180000"/>
                <a:lumMod val="98000"/>
              </a:schemeClr>
            </a:gs>
            <a:gs pos="100000">
              <a:schemeClr val="accent4">
                <a:hueOff val="-320785"/>
                <a:satOff val="12941"/>
                <a:lumOff val="-2713"/>
                <a:alphaOff val="0"/>
                <a:satMod val="130000"/>
              </a:schemeClr>
            </a:gs>
          </a:gsLst>
          <a:lin ang="5160000" scaled="0"/>
        </a:gradFill>
        <a:ln w="12700" cap="flat" cmpd="sng" algn="ctr">
          <a:solidFill>
            <a:schemeClr val="accent4">
              <a:hueOff val="-320785"/>
              <a:satOff val="12941"/>
              <a:lumOff val="-2713"/>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52754515-12C3-4AAC-B14A-2B34FB5534F2}">
      <dsp:nvSpPr>
        <dsp:cNvPr id="0" name=""/>
        <dsp:cNvSpPr/>
      </dsp:nvSpPr>
      <dsp:spPr>
        <a:xfrm>
          <a:off x="0" y="554311"/>
          <a:ext cx="7745505" cy="553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rtl="0">
            <a:lnSpc>
              <a:spcPct val="90000"/>
            </a:lnSpc>
            <a:spcBef>
              <a:spcPct val="0"/>
            </a:spcBef>
            <a:spcAft>
              <a:spcPct val="35000"/>
            </a:spcAft>
          </a:pPr>
          <a:r>
            <a:rPr lang="tr-TR" sz="1500" kern="1200" dirty="0"/>
            <a:t>Din eğitimi faaliyetlerinin bugünün insanın ihtiyacı yönünde belli hedeflere yönelik olarak bütünlük içerisinde bir içerik ile gerçekleştirilememesi,</a:t>
          </a:r>
        </a:p>
      </dsp:txBody>
      <dsp:txXfrm>
        <a:off x="0" y="554311"/>
        <a:ext cx="7745505" cy="553838"/>
      </dsp:txXfrm>
    </dsp:sp>
    <dsp:sp modelId="{C9BF6205-8269-4374-B249-BFDE76780D53}">
      <dsp:nvSpPr>
        <dsp:cNvPr id="0" name=""/>
        <dsp:cNvSpPr/>
      </dsp:nvSpPr>
      <dsp:spPr>
        <a:xfrm>
          <a:off x="0" y="1108150"/>
          <a:ext cx="7745505" cy="0"/>
        </a:xfrm>
        <a:prstGeom prst="line">
          <a:avLst/>
        </a:prstGeom>
        <a:gradFill rotWithShape="0">
          <a:gsLst>
            <a:gs pos="0">
              <a:schemeClr val="accent4">
                <a:hueOff val="-641570"/>
                <a:satOff val="25882"/>
                <a:lumOff val="-5425"/>
                <a:alphaOff val="0"/>
                <a:tint val="94000"/>
                <a:satMod val="180000"/>
                <a:lumMod val="98000"/>
              </a:schemeClr>
            </a:gs>
            <a:gs pos="100000">
              <a:schemeClr val="accent4">
                <a:hueOff val="-641570"/>
                <a:satOff val="25882"/>
                <a:lumOff val="-5425"/>
                <a:alphaOff val="0"/>
                <a:satMod val="130000"/>
              </a:schemeClr>
            </a:gs>
          </a:gsLst>
          <a:lin ang="5160000" scaled="0"/>
        </a:gradFill>
        <a:ln w="12700" cap="flat" cmpd="sng" algn="ctr">
          <a:solidFill>
            <a:schemeClr val="accent4">
              <a:hueOff val="-641570"/>
              <a:satOff val="25882"/>
              <a:lumOff val="-5425"/>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FE27E89-2C2D-475D-B233-EF8FCC683876}">
      <dsp:nvSpPr>
        <dsp:cNvPr id="0" name=""/>
        <dsp:cNvSpPr/>
      </dsp:nvSpPr>
      <dsp:spPr>
        <a:xfrm>
          <a:off x="0" y="1108150"/>
          <a:ext cx="7745505" cy="553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rtl="0">
            <a:lnSpc>
              <a:spcPct val="90000"/>
            </a:lnSpc>
            <a:spcBef>
              <a:spcPct val="0"/>
            </a:spcBef>
            <a:spcAft>
              <a:spcPct val="35000"/>
            </a:spcAft>
          </a:pPr>
          <a:r>
            <a:rPr lang="tr-TR" sz="1500" kern="1200" dirty="0"/>
            <a:t>Geleneksel yöntemlerin ağırlıklı olarak kullanılması,</a:t>
          </a:r>
        </a:p>
      </dsp:txBody>
      <dsp:txXfrm>
        <a:off x="0" y="1108150"/>
        <a:ext cx="7745505" cy="553838"/>
      </dsp:txXfrm>
    </dsp:sp>
    <dsp:sp modelId="{D4BB68EE-9680-4BC5-8197-87359200AB5C}">
      <dsp:nvSpPr>
        <dsp:cNvPr id="0" name=""/>
        <dsp:cNvSpPr/>
      </dsp:nvSpPr>
      <dsp:spPr>
        <a:xfrm>
          <a:off x="0" y="1661988"/>
          <a:ext cx="7745505" cy="0"/>
        </a:xfrm>
        <a:prstGeom prst="line">
          <a:avLst/>
        </a:prstGeom>
        <a:gradFill rotWithShape="0">
          <a:gsLst>
            <a:gs pos="0">
              <a:schemeClr val="accent4">
                <a:hueOff val="-962355"/>
                <a:satOff val="38823"/>
                <a:lumOff val="-8138"/>
                <a:alphaOff val="0"/>
                <a:tint val="94000"/>
                <a:satMod val="180000"/>
                <a:lumMod val="98000"/>
              </a:schemeClr>
            </a:gs>
            <a:gs pos="100000">
              <a:schemeClr val="accent4">
                <a:hueOff val="-962355"/>
                <a:satOff val="38823"/>
                <a:lumOff val="-8138"/>
                <a:alphaOff val="0"/>
                <a:satMod val="130000"/>
              </a:schemeClr>
            </a:gs>
          </a:gsLst>
          <a:lin ang="5160000" scaled="0"/>
        </a:gradFill>
        <a:ln w="12700" cap="flat" cmpd="sng" algn="ctr">
          <a:solidFill>
            <a:schemeClr val="accent4">
              <a:hueOff val="-962355"/>
              <a:satOff val="38823"/>
              <a:lumOff val="-8138"/>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AB7BD38-AC01-428C-8DD9-077FC88AC0C6}">
      <dsp:nvSpPr>
        <dsp:cNvPr id="0" name=""/>
        <dsp:cNvSpPr/>
      </dsp:nvSpPr>
      <dsp:spPr>
        <a:xfrm>
          <a:off x="0" y="1661988"/>
          <a:ext cx="7745505" cy="553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rtl="0">
            <a:lnSpc>
              <a:spcPct val="90000"/>
            </a:lnSpc>
            <a:spcBef>
              <a:spcPct val="0"/>
            </a:spcBef>
            <a:spcAft>
              <a:spcPct val="35000"/>
            </a:spcAft>
          </a:pPr>
          <a:r>
            <a:rPr lang="tr-TR" sz="1500" kern="1200"/>
            <a:t>Kitle iletişim araçlarının  etkin kullanılamaması,</a:t>
          </a:r>
        </a:p>
      </dsp:txBody>
      <dsp:txXfrm>
        <a:off x="0" y="1661988"/>
        <a:ext cx="7745505" cy="553838"/>
      </dsp:txXfrm>
    </dsp:sp>
    <dsp:sp modelId="{6A880FDC-CD12-4815-BC8F-ADAA20F3000B}">
      <dsp:nvSpPr>
        <dsp:cNvPr id="0" name=""/>
        <dsp:cNvSpPr/>
      </dsp:nvSpPr>
      <dsp:spPr>
        <a:xfrm>
          <a:off x="0" y="2215826"/>
          <a:ext cx="7745505" cy="0"/>
        </a:xfrm>
        <a:prstGeom prst="line">
          <a:avLst/>
        </a:prstGeom>
        <a:gradFill rotWithShape="0">
          <a:gsLst>
            <a:gs pos="0">
              <a:schemeClr val="accent4">
                <a:hueOff val="-1283140"/>
                <a:satOff val="51764"/>
                <a:lumOff val="-10851"/>
                <a:alphaOff val="0"/>
                <a:tint val="94000"/>
                <a:satMod val="180000"/>
                <a:lumMod val="98000"/>
              </a:schemeClr>
            </a:gs>
            <a:gs pos="100000">
              <a:schemeClr val="accent4">
                <a:hueOff val="-1283140"/>
                <a:satOff val="51764"/>
                <a:lumOff val="-10851"/>
                <a:alphaOff val="0"/>
                <a:satMod val="130000"/>
              </a:schemeClr>
            </a:gs>
          </a:gsLst>
          <a:lin ang="5160000" scaled="0"/>
        </a:gradFill>
        <a:ln w="12700" cap="flat" cmpd="sng" algn="ctr">
          <a:solidFill>
            <a:schemeClr val="accent4">
              <a:hueOff val="-1283140"/>
              <a:satOff val="51764"/>
              <a:lumOff val="-10851"/>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12C4087-8D1D-4695-8672-A8DCF81ACAD1}">
      <dsp:nvSpPr>
        <dsp:cNvPr id="0" name=""/>
        <dsp:cNvSpPr/>
      </dsp:nvSpPr>
      <dsp:spPr>
        <a:xfrm>
          <a:off x="0" y="2215826"/>
          <a:ext cx="7745505" cy="553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rtl="0">
            <a:lnSpc>
              <a:spcPct val="90000"/>
            </a:lnSpc>
            <a:spcBef>
              <a:spcPct val="0"/>
            </a:spcBef>
            <a:spcAft>
              <a:spcPct val="35000"/>
            </a:spcAft>
          </a:pPr>
          <a:r>
            <a:rPr lang="tr-TR" sz="1500" kern="1200" dirty="0"/>
            <a:t>Yazılı, görsel ve sesli yayınlarda kullanılan dil ve üslup,</a:t>
          </a:r>
        </a:p>
      </dsp:txBody>
      <dsp:txXfrm>
        <a:off x="0" y="2215826"/>
        <a:ext cx="7745505" cy="553838"/>
      </dsp:txXfrm>
    </dsp:sp>
    <dsp:sp modelId="{872EC8A6-3525-4747-B737-9A82E5FA0742}">
      <dsp:nvSpPr>
        <dsp:cNvPr id="0" name=""/>
        <dsp:cNvSpPr/>
      </dsp:nvSpPr>
      <dsp:spPr>
        <a:xfrm>
          <a:off x="0" y="2769664"/>
          <a:ext cx="7745505" cy="0"/>
        </a:xfrm>
        <a:prstGeom prst="line">
          <a:avLst/>
        </a:prstGeom>
        <a:gradFill rotWithShape="0">
          <a:gsLst>
            <a:gs pos="0">
              <a:schemeClr val="accent4">
                <a:hueOff val="-1603925"/>
                <a:satOff val="64705"/>
                <a:lumOff val="-13563"/>
                <a:alphaOff val="0"/>
                <a:tint val="94000"/>
                <a:satMod val="180000"/>
                <a:lumMod val="98000"/>
              </a:schemeClr>
            </a:gs>
            <a:gs pos="100000">
              <a:schemeClr val="accent4">
                <a:hueOff val="-1603925"/>
                <a:satOff val="64705"/>
                <a:lumOff val="-13563"/>
                <a:alphaOff val="0"/>
                <a:satMod val="130000"/>
              </a:schemeClr>
            </a:gs>
          </a:gsLst>
          <a:lin ang="5160000" scaled="0"/>
        </a:gradFill>
        <a:ln w="12700" cap="flat" cmpd="sng" algn="ctr">
          <a:solidFill>
            <a:schemeClr val="accent4">
              <a:hueOff val="-1603925"/>
              <a:satOff val="64705"/>
              <a:lumOff val="-13563"/>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EA45B30-7BFA-4559-BE26-7092943DF941}">
      <dsp:nvSpPr>
        <dsp:cNvPr id="0" name=""/>
        <dsp:cNvSpPr/>
      </dsp:nvSpPr>
      <dsp:spPr>
        <a:xfrm>
          <a:off x="0" y="2769664"/>
          <a:ext cx="7745505" cy="553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rtl="0">
            <a:lnSpc>
              <a:spcPct val="90000"/>
            </a:lnSpc>
            <a:spcBef>
              <a:spcPct val="0"/>
            </a:spcBef>
            <a:spcAft>
              <a:spcPct val="35000"/>
            </a:spcAft>
          </a:pPr>
          <a:r>
            <a:rPr lang="tr-TR" sz="1500" kern="1200" dirty="0"/>
            <a:t>Din ve ahlakla ilgili yayınların bugünün insana hitap etmemesi,</a:t>
          </a:r>
        </a:p>
      </dsp:txBody>
      <dsp:txXfrm>
        <a:off x="0" y="2769664"/>
        <a:ext cx="7745505" cy="553838"/>
      </dsp:txXfrm>
    </dsp:sp>
    <dsp:sp modelId="{861B3865-2C15-4B16-8599-E86FCE456796}">
      <dsp:nvSpPr>
        <dsp:cNvPr id="0" name=""/>
        <dsp:cNvSpPr/>
      </dsp:nvSpPr>
      <dsp:spPr>
        <a:xfrm>
          <a:off x="0" y="3323503"/>
          <a:ext cx="7745505" cy="0"/>
        </a:xfrm>
        <a:prstGeom prst="line">
          <a:avLst/>
        </a:prstGeom>
        <a:gradFill rotWithShape="0">
          <a:gsLst>
            <a:gs pos="0">
              <a:schemeClr val="accent4">
                <a:hueOff val="-1924710"/>
                <a:satOff val="77646"/>
                <a:lumOff val="-16276"/>
                <a:alphaOff val="0"/>
                <a:tint val="94000"/>
                <a:satMod val="180000"/>
                <a:lumMod val="98000"/>
              </a:schemeClr>
            </a:gs>
            <a:gs pos="100000">
              <a:schemeClr val="accent4">
                <a:hueOff val="-1924710"/>
                <a:satOff val="77646"/>
                <a:lumOff val="-16276"/>
                <a:alphaOff val="0"/>
                <a:satMod val="130000"/>
              </a:schemeClr>
            </a:gs>
          </a:gsLst>
          <a:lin ang="5160000" scaled="0"/>
        </a:gradFill>
        <a:ln w="12700" cap="flat" cmpd="sng" algn="ctr">
          <a:solidFill>
            <a:schemeClr val="accent4">
              <a:hueOff val="-1924710"/>
              <a:satOff val="77646"/>
              <a:lumOff val="-16276"/>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B6E1659-3A7E-4E86-85AD-E696B6961C47}">
      <dsp:nvSpPr>
        <dsp:cNvPr id="0" name=""/>
        <dsp:cNvSpPr/>
      </dsp:nvSpPr>
      <dsp:spPr>
        <a:xfrm>
          <a:off x="0" y="3323503"/>
          <a:ext cx="7745505" cy="553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rtl="0">
            <a:lnSpc>
              <a:spcPct val="90000"/>
            </a:lnSpc>
            <a:spcBef>
              <a:spcPct val="0"/>
            </a:spcBef>
            <a:spcAft>
              <a:spcPct val="35000"/>
            </a:spcAft>
          </a:pPr>
          <a:r>
            <a:rPr lang="tr-TR" sz="1500" kern="1200"/>
            <a:t>Yaygın din eğitimi hizmetleri için yetişmiş elaman sıkıntısıdır.</a:t>
          </a:r>
        </a:p>
      </dsp:txBody>
      <dsp:txXfrm>
        <a:off x="0" y="3323503"/>
        <a:ext cx="7745505" cy="5538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53847D-6AB1-44A5-99D2-122942A4E371}">
      <dsp:nvSpPr>
        <dsp:cNvPr id="0" name=""/>
        <dsp:cNvSpPr/>
      </dsp:nvSpPr>
      <dsp:spPr>
        <a:xfrm>
          <a:off x="158" y="691852"/>
          <a:ext cx="1894429" cy="1894429"/>
        </a:xfrm>
        <a:prstGeom prst="ellipse">
          <a:avLst/>
        </a:prstGeom>
        <a:solidFill>
          <a:schemeClr val="accent4">
            <a:lumMod val="20000"/>
            <a:lumOff val="8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tr-TR" sz="1400" kern="1200" dirty="0">
              <a:solidFill>
                <a:schemeClr val="tx1"/>
              </a:solidFill>
            </a:rPr>
            <a:t>Örgün eğitim sistemi dışında planlı, programlı ve sistemli olarak yürütülür.</a:t>
          </a:r>
        </a:p>
      </dsp:txBody>
      <dsp:txXfrm>
        <a:off x="277591" y="969285"/>
        <a:ext cx="1339563" cy="1339563"/>
      </dsp:txXfrm>
    </dsp:sp>
    <dsp:sp modelId="{0C2575C4-C4DB-404C-BD8F-0B47CCA70271}">
      <dsp:nvSpPr>
        <dsp:cNvPr id="0" name=""/>
        <dsp:cNvSpPr/>
      </dsp:nvSpPr>
      <dsp:spPr>
        <a:xfrm rot="10800000">
          <a:off x="615847" y="2874116"/>
          <a:ext cx="663050" cy="426972"/>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6AE885E-31BB-431A-8F21-1CF463B6D7D8}">
      <dsp:nvSpPr>
        <dsp:cNvPr id="0" name=""/>
        <dsp:cNvSpPr/>
      </dsp:nvSpPr>
      <dsp:spPr>
        <a:xfrm>
          <a:off x="63306" y="3564754"/>
          <a:ext cx="1768133" cy="1263584"/>
        </a:xfrm>
        <a:prstGeom prst="ellipse">
          <a:avLst/>
        </a:prstGeom>
        <a:solidFill>
          <a:schemeClr val="accent4">
            <a:lumMod val="20000"/>
            <a:lumOff val="8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tr-TR" sz="1400" kern="1200" dirty="0">
              <a:solidFill>
                <a:schemeClr val="tx1"/>
              </a:solidFill>
            </a:rPr>
            <a:t>Süreklilik </a:t>
          </a:r>
          <a:r>
            <a:rPr lang="tr-TR" sz="1400" kern="1200" dirty="0" err="1">
              <a:solidFill>
                <a:schemeClr val="tx1"/>
              </a:solidFill>
            </a:rPr>
            <a:t>arzeden</a:t>
          </a:r>
          <a:r>
            <a:rPr lang="tr-TR" sz="1400" kern="1200" dirty="0">
              <a:solidFill>
                <a:schemeClr val="tx1"/>
              </a:solidFill>
            </a:rPr>
            <a:t> faaliyetlerdir.</a:t>
          </a:r>
        </a:p>
      </dsp:txBody>
      <dsp:txXfrm>
        <a:off x="322243" y="3749802"/>
        <a:ext cx="1250259" cy="893488"/>
      </dsp:txXfrm>
    </dsp:sp>
    <dsp:sp modelId="{382F719C-25A1-4973-B21F-CA85FEA4BF77}">
      <dsp:nvSpPr>
        <dsp:cNvPr id="0" name=""/>
        <dsp:cNvSpPr/>
      </dsp:nvSpPr>
      <dsp:spPr>
        <a:xfrm rot="5400000">
          <a:off x="2017180" y="3983060"/>
          <a:ext cx="663050" cy="426972"/>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8268E79-D43E-4304-9853-712FC53CDACD}">
      <dsp:nvSpPr>
        <dsp:cNvPr id="0" name=""/>
        <dsp:cNvSpPr/>
      </dsp:nvSpPr>
      <dsp:spPr>
        <a:xfrm>
          <a:off x="2841802" y="3391889"/>
          <a:ext cx="2814356" cy="1609313"/>
        </a:xfrm>
        <a:prstGeom prst="ellipse">
          <a:avLst/>
        </a:prstGeom>
        <a:solidFill>
          <a:schemeClr val="accent4">
            <a:lumMod val="20000"/>
            <a:lumOff val="8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tr-TR" sz="1400" kern="1200" dirty="0">
              <a:solidFill>
                <a:schemeClr val="tx1"/>
              </a:solidFill>
            </a:rPr>
            <a:t>Öğretim yöntemlerinde ve uygulamalarında yetişkinlerin ilgi ve ihtiyaçlarına göre esnekliklerin olduğu faaliyetlerdir.</a:t>
          </a:r>
        </a:p>
      </dsp:txBody>
      <dsp:txXfrm>
        <a:off x="3253955" y="3627567"/>
        <a:ext cx="1990050" cy="1137957"/>
      </dsp:txXfrm>
    </dsp:sp>
    <dsp:sp modelId="{6843AE4D-0E0F-4126-B0C8-5BD3D6D45412}">
      <dsp:nvSpPr>
        <dsp:cNvPr id="0" name=""/>
        <dsp:cNvSpPr/>
      </dsp:nvSpPr>
      <dsp:spPr>
        <a:xfrm>
          <a:off x="3917455" y="2763515"/>
          <a:ext cx="663050" cy="426972"/>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5A567A8-6E06-46A3-A134-D9921C0A0866}">
      <dsp:nvSpPr>
        <dsp:cNvPr id="0" name=""/>
        <dsp:cNvSpPr/>
      </dsp:nvSpPr>
      <dsp:spPr>
        <a:xfrm>
          <a:off x="3257433" y="256838"/>
          <a:ext cx="1983094" cy="2329442"/>
        </a:xfrm>
        <a:prstGeom prst="ellipse">
          <a:avLst/>
        </a:prstGeom>
        <a:solidFill>
          <a:schemeClr val="accent4">
            <a:lumMod val="20000"/>
            <a:lumOff val="8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tr-TR" sz="1400" kern="1200" dirty="0">
              <a:solidFill>
                <a:schemeClr val="tx1"/>
              </a:solidFill>
            </a:rPr>
            <a:t>Yapılan faaliyetlerin işlevsel olması ve hedef kitlenin problemlerinin çözümünde yardımcı olmasının hedeflenmesi esastır.</a:t>
          </a:r>
        </a:p>
      </dsp:txBody>
      <dsp:txXfrm>
        <a:off x="3547850" y="597977"/>
        <a:ext cx="1402260" cy="1647164"/>
      </dsp:txXfrm>
    </dsp:sp>
    <dsp:sp modelId="{2C9BA6D1-5E62-4047-B18B-78C4666DB7BA}">
      <dsp:nvSpPr>
        <dsp:cNvPr id="0" name=""/>
        <dsp:cNvSpPr/>
      </dsp:nvSpPr>
      <dsp:spPr>
        <a:xfrm rot="5178631">
          <a:off x="5604001" y="1099321"/>
          <a:ext cx="663050" cy="426972"/>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040B1AA-B144-4987-8CE2-0EF51976E5C5}">
      <dsp:nvSpPr>
        <dsp:cNvPr id="0" name=""/>
        <dsp:cNvSpPr/>
      </dsp:nvSpPr>
      <dsp:spPr>
        <a:xfrm>
          <a:off x="6603372" y="509429"/>
          <a:ext cx="2037428" cy="1389247"/>
        </a:xfrm>
        <a:prstGeom prst="ellipse">
          <a:avLst/>
        </a:prstGeom>
        <a:solidFill>
          <a:schemeClr val="accent4">
            <a:lumMod val="20000"/>
            <a:lumOff val="8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tr-TR" sz="1600" kern="1200" dirty="0">
              <a:solidFill>
                <a:schemeClr val="tx1"/>
              </a:solidFill>
            </a:rPr>
            <a:t>Örgün eğitim gibi tamamen resmi ve kurumlaşmış değildir.</a:t>
          </a:r>
        </a:p>
      </dsp:txBody>
      <dsp:txXfrm>
        <a:off x="6901746" y="712880"/>
        <a:ext cx="1440680" cy="982345"/>
      </dsp:txXfrm>
    </dsp:sp>
    <dsp:sp modelId="{E1C2A75A-8F62-4BB1-A2D5-9AC277013BDA}">
      <dsp:nvSpPr>
        <dsp:cNvPr id="0" name=""/>
        <dsp:cNvSpPr/>
      </dsp:nvSpPr>
      <dsp:spPr>
        <a:xfrm rot="10912360">
          <a:off x="7250292" y="2222195"/>
          <a:ext cx="663050" cy="426972"/>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DFFB7B1-F3AB-4B31-A9F3-19143D1B5B21}">
      <dsp:nvSpPr>
        <dsp:cNvPr id="0" name=""/>
        <dsp:cNvSpPr/>
      </dsp:nvSpPr>
      <dsp:spPr>
        <a:xfrm>
          <a:off x="6586876" y="2948197"/>
          <a:ext cx="1894429" cy="1894429"/>
        </a:xfrm>
        <a:prstGeom prst="ellipse">
          <a:avLst/>
        </a:prstGeom>
        <a:solidFill>
          <a:schemeClr val="accent4">
            <a:lumMod val="20000"/>
            <a:lumOff val="8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tr-TR" sz="1200" kern="1200" dirty="0">
              <a:solidFill>
                <a:schemeClr val="tx1"/>
              </a:solidFill>
            </a:rPr>
            <a:t>Daha çok yetişkinlere yönelik olmakla beraber, toplumun bütün kesimlerine yönelik isteğe bağlı olarak verilmektedir</a:t>
          </a:r>
          <a:r>
            <a:rPr lang="tr-TR" sz="1100" kern="1200" dirty="0">
              <a:solidFill>
                <a:schemeClr val="tx1"/>
              </a:solidFill>
            </a:rPr>
            <a:t>.</a:t>
          </a:r>
        </a:p>
      </dsp:txBody>
      <dsp:txXfrm>
        <a:off x="6864309" y="3225630"/>
        <a:ext cx="1339563" cy="13395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75AD1F-BADA-4063-929E-BFBB06D6C728}">
      <dsp:nvSpPr>
        <dsp:cNvPr id="0" name=""/>
        <dsp:cNvSpPr/>
      </dsp:nvSpPr>
      <dsp:spPr>
        <a:xfrm>
          <a:off x="0" y="0"/>
          <a:ext cx="7681664" cy="0"/>
        </a:xfrm>
        <a:prstGeom prst="line">
          <a:avLst/>
        </a:prstGeom>
        <a:gradFill rotWithShape="0">
          <a:gsLst>
            <a:gs pos="0">
              <a:schemeClr val="accent1">
                <a:hueOff val="0"/>
                <a:satOff val="0"/>
                <a:lumOff val="0"/>
                <a:alphaOff val="0"/>
                <a:tint val="94000"/>
                <a:satMod val="180000"/>
                <a:lumMod val="98000"/>
              </a:schemeClr>
            </a:gs>
            <a:gs pos="100000">
              <a:schemeClr val="accent1">
                <a:hueOff val="0"/>
                <a:satOff val="0"/>
                <a:lumOff val="0"/>
                <a:alphaOff val="0"/>
                <a:satMod val="130000"/>
              </a:schemeClr>
            </a:gs>
          </a:gsLst>
          <a:lin ang="5160000" scaled="0"/>
        </a:gradFill>
        <a:ln w="12700" cap="flat" cmpd="sng" algn="ctr">
          <a:solidFill>
            <a:schemeClr val="accent1">
              <a:hueOff val="0"/>
              <a:satOff val="0"/>
              <a:lumOff val="0"/>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C8F76D9-1A2C-430C-98DD-D06AFCD7C4DA}">
      <dsp:nvSpPr>
        <dsp:cNvPr id="0" name=""/>
        <dsp:cNvSpPr/>
      </dsp:nvSpPr>
      <dsp:spPr>
        <a:xfrm>
          <a:off x="0" y="0"/>
          <a:ext cx="7681664" cy="13550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rtl="0">
            <a:lnSpc>
              <a:spcPct val="90000"/>
            </a:lnSpc>
            <a:spcBef>
              <a:spcPct val="0"/>
            </a:spcBef>
            <a:spcAft>
              <a:spcPct val="35000"/>
            </a:spcAft>
          </a:pPr>
          <a:endParaRPr lang="tr-TR" sz="1700" kern="1200" dirty="0"/>
        </a:p>
        <a:p>
          <a:pPr lvl="0" algn="l" defTabSz="755650" rtl="0">
            <a:lnSpc>
              <a:spcPct val="90000"/>
            </a:lnSpc>
            <a:spcBef>
              <a:spcPct val="0"/>
            </a:spcBef>
            <a:spcAft>
              <a:spcPct val="35000"/>
            </a:spcAft>
          </a:pPr>
          <a:r>
            <a:rPr lang="tr-TR" sz="1700" kern="1200" dirty="0"/>
            <a:t>Yaygın din eğitimi, ilk insanla beraber başlar.</a:t>
          </a:r>
        </a:p>
      </dsp:txBody>
      <dsp:txXfrm>
        <a:off x="0" y="0"/>
        <a:ext cx="7681664" cy="1355018"/>
      </dsp:txXfrm>
    </dsp:sp>
    <dsp:sp modelId="{3A306125-FFD7-45E4-9314-D7F69A955FB5}">
      <dsp:nvSpPr>
        <dsp:cNvPr id="0" name=""/>
        <dsp:cNvSpPr/>
      </dsp:nvSpPr>
      <dsp:spPr>
        <a:xfrm>
          <a:off x="0" y="1355018"/>
          <a:ext cx="7681664" cy="0"/>
        </a:xfrm>
        <a:prstGeom prst="line">
          <a:avLst/>
        </a:prstGeom>
        <a:gradFill rotWithShape="0">
          <a:gsLst>
            <a:gs pos="0">
              <a:schemeClr val="accent1">
                <a:hueOff val="0"/>
                <a:satOff val="0"/>
                <a:lumOff val="0"/>
                <a:alphaOff val="0"/>
                <a:tint val="94000"/>
                <a:satMod val="180000"/>
                <a:lumMod val="98000"/>
              </a:schemeClr>
            </a:gs>
            <a:gs pos="100000">
              <a:schemeClr val="accent1">
                <a:hueOff val="0"/>
                <a:satOff val="0"/>
                <a:lumOff val="0"/>
                <a:alphaOff val="0"/>
                <a:satMod val="130000"/>
              </a:schemeClr>
            </a:gs>
          </a:gsLst>
          <a:lin ang="5160000" scaled="0"/>
        </a:gradFill>
        <a:ln w="12700" cap="flat" cmpd="sng" algn="ctr">
          <a:solidFill>
            <a:schemeClr val="accent1">
              <a:hueOff val="0"/>
              <a:satOff val="0"/>
              <a:lumOff val="0"/>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6B728F2-442A-4827-B95F-915AF1AFE113}">
      <dsp:nvSpPr>
        <dsp:cNvPr id="0" name=""/>
        <dsp:cNvSpPr/>
      </dsp:nvSpPr>
      <dsp:spPr>
        <a:xfrm>
          <a:off x="0" y="1355018"/>
          <a:ext cx="7681664" cy="13550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b="1" kern="1200" dirty="0"/>
            <a:t>İslam’ın başlangıcında</a:t>
          </a:r>
          <a:r>
            <a:rPr lang="tr-TR" sz="1600" kern="1200" dirty="0"/>
            <a:t>, evlerde sohbetler, </a:t>
          </a:r>
          <a:r>
            <a:rPr lang="tr-TR" sz="1600" kern="1200" dirty="0" err="1"/>
            <a:t>Suffa</a:t>
          </a:r>
          <a:r>
            <a:rPr lang="tr-TR" sz="1600" kern="1200" dirty="0"/>
            <a:t> ve Mescitte hutbe ve vaazlarla, daha uzakta olan topluluklara mektuplar veya İslam dinini öğretebilecek kişileri göndermek vb. yoluyla yaygın din eğitimi gerçekleştiriliyordu.</a:t>
          </a:r>
        </a:p>
      </dsp:txBody>
      <dsp:txXfrm>
        <a:off x="0" y="1355018"/>
        <a:ext cx="7681664" cy="1355018"/>
      </dsp:txXfrm>
    </dsp:sp>
    <dsp:sp modelId="{C1A058D4-9CDB-460E-BE8B-D6A1B36B5AC2}">
      <dsp:nvSpPr>
        <dsp:cNvPr id="0" name=""/>
        <dsp:cNvSpPr/>
      </dsp:nvSpPr>
      <dsp:spPr>
        <a:xfrm>
          <a:off x="0" y="2710036"/>
          <a:ext cx="7681664" cy="0"/>
        </a:xfrm>
        <a:prstGeom prst="line">
          <a:avLst/>
        </a:prstGeom>
        <a:gradFill rotWithShape="0">
          <a:gsLst>
            <a:gs pos="0">
              <a:schemeClr val="accent1">
                <a:hueOff val="0"/>
                <a:satOff val="0"/>
                <a:lumOff val="0"/>
                <a:alphaOff val="0"/>
                <a:tint val="94000"/>
                <a:satMod val="180000"/>
                <a:lumMod val="98000"/>
              </a:schemeClr>
            </a:gs>
            <a:gs pos="100000">
              <a:schemeClr val="accent1">
                <a:hueOff val="0"/>
                <a:satOff val="0"/>
                <a:lumOff val="0"/>
                <a:alphaOff val="0"/>
                <a:satMod val="130000"/>
              </a:schemeClr>
            </a:gs>
          </a:gsLst>
          <a:lin ang="5160000" scaled="0"/>
        </a:gradFill>
        <a:ln w="12700" cap="flat" cmpd="sng" algn="ctr">
          <a:solidFill>
            <a:schemeClr val="accent1">
              <a:hueOff val="0"/>
              <a:satOff val="0"/>
              <a:lumOff val="0"/>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DCCC1C9-7A28-44E7-8FA6-AA8CEC3D6147}">
      <dsp:nvSpPr>
        <dsp:cNvPr id="0" name=""/>
        <dsp:cNvSpPr/>
      </dsp:nvSpPr>
      <dsp:spPr>
        <a:xfrm>
          <a:off x="0" y="2710036"/>
          <a:ext cx="7681664" cy="13550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rtl="0">
            <a:lnSpc>
              <a:spcPct val="90000"/>
            </a:lnSpc>
            <a:spcBef>
              <a:spcPct val="0"/>
            </a:spcBef>
            <a:spcAft>
              <a:spcPct val="35000"/>
            </a:spcAft>
          </a:pPr>
          <a:r>
            <a:rPr lang="tr-TR" sz="1700" b="1" kern="1200" dirty="0"/>
            <a:t>Halifeler ve onlardan sonraki dönemlerde</a:t>
          </a:r>
          <a:r>
            <a:rPr lang="tr-TR" sz="1700" kern="1200" dirty="0"/>
            <a:t>, yaygın din eğitiminin kapsamı genişlemiştir. Cami ve mescitler yoluyla gerçekleştirilen hutbe ve vaazların yanı sıra özellikle sarayda, kitapçı dükkânlarında, bilginlerin evlerinde, ilim ve edep meclislerinde yaygın din eğitimi faaliyetleri devam ettirilmiştir.</a:t>
          </a:r>
        </a:p>
      </dsp:txBody>
      <dsp:txXfrm>
        <a:off x="0" y="2710036"/>
        <a:ext cx="7681664" cy="1355018"/>
      </dsp:txXfrm>
    </dsp:sp>
    <dsp:sp modelId="{A0EF0C3E-D9F7-4475-A147-4A42AB5D29F4}">
      <dsp:nvSpPr>
        <dsp:cNvPr id="0" name=""/>
        <dsp:cNvSpPr/>
      </dsp:nvSpPr>
      <dsp:spPr>
        <a:xfrm>
          <a:off x="0" y="4065054"/>
          <a:ext cx="7681664" cy="0"/>
        </a:xfrm>
        <a:prstGeom prst="line">
          <a:avLst/>
        </a:prstGeom>
        <a:gradFill rotWithShape="0">
          <a:gsLst>
            <a:gs pos="0">
              <a:schemeClr val="accent1">
                <a:hueOff val="0"/>
                <a:satOff val="0"/>
                <a:lumOff val="0"/>
                <a:alphaOff val="0"/>
                <a:tint val="94000"/>
                <a:satMod val="180000"/>
                <a:lumMod val="98000"/>
              </a:schemeClr>
            </a:gs>
            <a:gs pos="100000">
              <a:schemeClr val="accent1">
                <a:hueOff val="0"/>
                <a:satOff val="0"/>
                <a:lumOff val="0"/>
                <a:alphaOff val="0"/>
                <a:satMod val="130000"/>
              </a:schemeClr>
            </a:gs>
          </a:gsLst>
          <a:lin ang="5160000" scaled="0"/>
        </a:gradFill>
        <a:ln w="12700" cap="flat" cmpd="sng" algn="ctr">
          <a:solidFill>
            <a:schemeClr val="accent1">
              <a:hueOff val="0"/>
              <a:satOff val="0"/>
              <a:lumOff val="0"/>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CEFC5F2-2765-4F63-BB80-F25EE3DEB0A6}">
      <dsp:nvSpPr>
        <dsp:cNvPr id="0" name=""/>
        <dsp:cNvSpPr/>
      </dsp:nvSpPr>
      <dsp:spPr>
        <a:xfrm>
          <a:off x="0" y="4065054"/>
          <a:ext cx="7681664" cy="13550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rtl="0">
            <a:lnSpc>
              <a:spcPct val="90000"/>
            </a:lnSpc>
            <a:spcBef>
              <a:spcPct val="0"/>
            </a:spcBef>
            <a:spcAft>
              <a:spcPct val="35000"/>
            </a:spcAft>
          </a:pPr>
          <a:r>
            <a:rPr lang="tr-TR" sz="1700" b="1" kern="1200"/>
            <a:t>Selçuklu ve Osmanlı </a:t>
          </a:r>
          <a:r>
            <a:rPr lang="tr-TR" sz="1700" kern="1200"/>
            <a:t>dönemlerinde yine cami ve mescitler işlevine devam etmiştir. Bu dönemlerde yaygın din eğitimi veren kurumların ortaya çıkışıyla/kurumsallaşmasıyla birlikte daha sistemli bir eğitim süreci yürütülmüştür.</a:t>
          </a:r>
        </a:p>
      </dsp:txBody>
      <dsp:txXfrm>
        <a:off x="0" y="4065054"/>
        <a:ext cx="7681664" cy="13550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687A33-3171-470D-9F9E-EB585D772399}">
      <dsp:nvSpPr>
        <dsp:cNvPr id="0" name=""/>
        <dsp:cNvSpPr/>
      </dsp:nvSpPr>
      <dsp:spPr>
        <a:xfrm>
          <a:off x="2478561" y="2224"/>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tr-TR" sz="1200" i="1" kern="1200"/>
            <a:t>Tekke, Zâviye ve Dergâhlar</a:t>
          </a:r>
          <a:endParaRPr lang="tr-TR" sz="1200" kern="1200"/>
        </a:p>
      </dsp:txBody>
      <dsp:txXfrm>
        <a:off x="2493627" y="17290"/>
        <a:ext cx="2758249" cy="278502"/>
      </dsp:txXfrm>
    </dsp:sp>
    <dsp:sp modelId="{27C5963A-0321-428A-96B3-E3A9EBFE370E}">
      <dsp:nvSpPr>
        <dsp:cNvPr id="0" name=""/>
        <dsp:cNvSpPr/>
      </dsp:nvSpPr>
      <dsp:spPr>
        <a:xfrm>
          <a:off x="2478561" y="326291"/>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tr-TR" sz="1200" i="1" kern="1200"/>
            <a:t>Vakıflar</a:t>
          </a:r>
          <a:endParaRPr lang="tr-TR" sz="1200" kern="1200"/>
        </a:p>
      </dsp:txBody>
      <dsp:txXfrm>
        <a:off x="2493627" y="341357"/>
        <a:ext cx="2758249" cy="278502"/>
      </dsp:txXfrm>
    </dsp:sp>
    <dsp:sp modelId="{034E485D-D469-4FE2-AD0D-1122B8C1C994}">
      <dsp:nvSpPr>
        <dsp:cNvPr id="0" name=""/>
        <dsp:cNvSpPr/>
      </dsp:nvSpPr>
      <dsp:spPr>
        <a:xfrm>
          <a:off x="2478561" y="650357"/>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tr-TR" sz="1200" i="1" kern="1200"/>
            <a:t>Ahilik</a:t>
          </a:r>
          <a:endParaRPr lang="tr-TR" sz="1200" kern="1200"/>
        </a:p>
      </dsp:txBody>
      <dsp:txXfrm>
        <a:off x="2493627" y="665423"/>
        <a:ext cx="2758249" cy="278502"/>
      </dsp:txXfrm>
    </dsp:sp>
    <dsp:sp modelId="{48415858-CCC9-4400-B50A-3B1305AD92CC}">
      <dsp:nvSpPr>
        <dsp:cNvPr id="0" name=""/>
        <dsp:cNvSpPr/>
      </dsp:nvSpPr>
      <dsp:spPr>
        <a:xfrm>
          <a:off x="2478561" y="974424"/>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tr-TR" sz="1200" i="1" kern="1200"/>
            <a:t>Yaran sohbetleri ve sıra geceleri</a:t>
          </a:r>
          <a:endParaRPr lang="tr-TR" sz="1200" kern="1200"/>
        </a:p>
      </dsp:txBody>
      <dsp:txXfrm>
        <a:off x="2493627" y="989490"/>
        <a:ext cx="2758249" cy="278502"/>
      </dsp:txXfrm>
    </dsp:sp>
    <dsp:sp modelId="{5978152A-B6F2-4D6E-810A-8C206F71D686}">
      <dsp:nvSpPr>
        <dsp:cNvPr id="0" name=""/>
        <dsp:cNvSpPr/>
      </dsp:nvSpPr>
      <dsp:spPr>
        <a:xfrm>
          <a:off x="2478561" y="1298490"/>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tr-TR" sz="1200" i="1" kern="1200"/>
            <a:t>Kütüphaneler</a:t>
          </a:r>
          <a:endParaRPr lang="tr-TR" sz="1200" kern="1200"/>
        </a:p>
      </dsp:txBody>
      <dsp:txXfrm>
        <a:off x="2493627" y="1313556"/>
        <a:ext cx="2758249" cy="278502"/>
      </dsp:txXfrm>
    </dsp:sp>
    <dsp:sp modelId="{42147CB9-26AE-4138-AF6E-04CCE651D3FB}">
      <dsp:nvSpPr>
        <dsp:cNvPr id="0" name=""/>
        <dsp:cNvSpPr/>
      </dsp:nvSpPr>
      <dsp:spPr>
        <a:xfrm>
          <a:off x="2478561" y="1622556"/>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tr-TR" sz="1200" i="1" kern="1200"/>
            <a:t>Sahhaflar ve kitapçılar</a:t>
          </a:r>
          <a:endParaRPr lang="tr-TR" sz="1200" kern="1200"/>
        </a:p>
      </dsp:txBody>
      <dsp:txXfrm>
        <a:off x="2493627" y="1637622"/>
        <a:ext cx="2758249" cy="278502"/>
      </dsp:txXfrm>
    </dsp:sp>
    <dsp:sp modelId="{E4DE5715-E9C1-4AF1-978E-00EAC7064EE7}">
      <dsp:nvSpPr>
        <dsp:cNvPr id="0" name=""/>
        <dsp:cNvSpPr/>
      </dsp:nvSpPr>
      <dsp:spPr>
        <a:xfrm>
          <a:off x="2478561" y="1946623"/>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tr-TR" sz="1200" i="1" kern="1200"/>
            <a:t>Devlet adamları ve zenginlerin konakları</a:t>
          </a:r>
          <a:endParaRPr lang="tr-TR" sz="1200" kern="1200"/>
        </a:p>
      </dsp:txBody>
      <dsp:txXfrm>
        <a:off x="2493627" y="1961689"/>
        <a:ext cx="2758249" cy="278502"/>
      </dsp:txXfrm>
    </dsp:sp>
    <dsp:sp modelId="{54639C47-9EF6-4590-B536-BB46F48B5500}">
      <dsp:nvSpPr>
        <dsp:cNvPr id="0" name=""/>
        <dsp:cNvSpPr/>
      </dsp:nvSpPr>
      <dsp:spPr>
        <a:xfrm>
          <a:off x="2478561" y="2270689"/>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tr-TR" sz="1200" i="1" kern="1200"/>
            <a:t>Bilginlerin, ediplerin evleri</a:t>
          </a:r>
          <a:endParaRPr lang="tr-TR" sz="1200" kern="1200"/>
        </a:p>
      </dsp:txBody>
      <dsp:txXfrm>
        <a:off x="2493627" y="2285755"/>
        <a:ext cx="2758249" cy="278502"/>
      </dsp:txXfrm>
    </dsp:sp>
    <dsp:sp modelId="{F7EC446A-F8E4-4830-B229-054446C0813F}">
      <dsp:nvSpPr>
        <dsp:cNvPr id="0" name=""/>
        <dsp:cNvSpPr/>
      </dsp:nvSpPr>
      <dsp:spPr>
        <a:xfrm>
          <a:off x="2478561" y="2594756"/>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tr-TR" sz="1200" i="1" kern="1200"/>
            <a:t>Cer ve İrşâd Heyetleri</a:t>
          </a:r>
          <a:endParaRPr lang="tr-TR" sz="1200" kern="1200"/>
        </a:p>
      </dsp:txBody>
      <dsp:txXfrm>
        <a:off x="2493627" y="2609822"/>
        <a:ext cx="2758249" cy="278502"/>
      </dsp:txXfrm>
    </dsp:sp>
    <dsp:sp modelId="{9FD91889-7624-40F6-B28F-8DEE79EF5300}">
      <dsp:nvSpPr>
        <dsp:cNvPr id="0" name=""/>
        <dsp:cNvSpPr/>
      </dsp:nvSpPr>
      <dsp:spPr>
        <a:xfrm>
          <a:off x="2478561" y="2918822"/>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tr-TR" sz="1200" i="1" kern="1200"/>
            <a:t>Kahvehaneler</a:t>
          </a:r>
          <a:endParaRPr lang="tr-TR" sz="1200" kern="1200"/>
        </a:p>
      </dsp:txBody>
      <dsp:txXfrm>
        <a:off x="2493627" y="2933888"/>
        <a:ext cx="2758249" cy="278502"/>
      </dsp:txXfrm>
    </dsp:sp>
    <dsp:sp modelId="{DBE83BF0-88F4-41AE-B98D-FE39291EFD9E}">
      <dsp:nvSpPr>
        <dsp:cNvPr id="0" name=""/>
        <dsp:cNvSpPr/>
      </dsp:nvSpPr>
      <dsp:spPr>
        <a:xfrm>
          <a:off x="2478561" y="3242889"/>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tr-TR" sz="1200" i="1" kern="1200"/>
            <a:t>Orta oyunu ve Karagöz</a:t>
          </a:r>
          <a:endParaRPr lang="tr-TR" sz="1200" kern="1200"/>
        </a:p>
      </dsp:txBody>
      <dsp:txXfrm>
        <a:off x="2493627" y="3257955"/>
        <a:ext cx="2758249" cy="278502"/>
      </dsp:txXfrm>
    </dsp:sp>
    <dsp:sp modelId="{C6865CF8-D2BC-4D74-8037-2B267EF4AE91}">
      <dsp:nvSpPr>
        <dsp:cNvPr id="0" name=""/>
        <dsp:cNvSpPr/>
      </dsp:nvSpPr>
      <dsp:spPr>
        <a:xfrm>
          <a:off x="2478561" y="3566955"/>
          <a:ext cx="2788381" cy="308634"/>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tr-TR" sz="1200" i="1" kern="1200"/>
            <a:t>Ev sohbetleri</a:t>
          </a:r>
          <a:endParaRPr lang="tr-TR" sz="1200" kern="1200"/>
        </a:p>
      </dsp:txBody>
      <dsp:txXfrm>
        <a:off x="2493627" y="3582021"/>
        <a:ext cx="2758249" cy="27850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7ED2A9-A458-48F6-9F6A-38218CBCE214}">
      <dsp:nvSpPr>
        <dsp:cNvPr id="0" name=""/>
        <dsp:cNvSpPr/>
      </dsp:nvSpPr>
      <dsp:spPr>
        <a:xfrm>
          <a:off x="992436" y="207707"/>
          <a:ext cx="2443673" cy="3670107"/>
        </a:xfrm>
        <a:prstGeom prst="roundRect">
          <a:avLst>
            <a:gd name="adj" fmla="val 10000"/>
          </a:avLst>
        </a:prstGeom>
        <a:solidFill>
          <a:schemeClr val="accent3">
            <a:shade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rtl="0">
            <a:lnSpc>
              <a:spcPct val="90000"/>
            </a:lnSpc>
            <a:spcBef>
              <a:spcPct val="0"/>
            </a:spcBef>
            <a:spcAft>
              <a:spcPct val="35000"/>
            </a:spcAft>
          </a:pPr>
          <a:r>
            <a:rPr lang="tr-TR" sz="1800" kern="1200" dirty="0">
              <a:solidFill>
                <a:schemeClr val="tx1"/>
              </a:solidFill>
            </a:rPr>
            <a:t>Yaygın din eğitiminin hedef kitlesi çok farklı kabiliyetlere, istidatlara, ihtiyaçlara, farklı özgeçmiş, farklı coğrafi bölge mensubiyetine, farklı öğrenme yeteneklerine, değişik yaş gruplarına sahiptir.</a:t>
          </a:r>
          <a:endParaRPr lang="tr-TR" sz="1800" kern="1200" dirty="0"/>
        </a:p>
      </dsp:txBody>
      <dsp:txXfrm>
        <a:off x="1064009" y="279280"/>
        <a:ext cx="2300527" cy="3526961"/>
      </dsp:txXfrm>
    </dsp:sp>
    <dsp:sp modelId="{7C3678B8-B257-4CC8-A2B1-0B8C415C769C}">
      <dsp:nvSpPr>
        <dsp:cNvPr id="0" name=""/>
        <dsp:cNvSpPr/>
      </dsp:nvSpPr>
      <dsp:spPr>
        <a:xfrm>
          <a:off x="4047024" y="1585"/>
          <a:ext cx="1291547" cy="645773"/>
        </a:xfrm>
        <a:prstGeom prst="roundRect">
          <a:avLst>
            <a:gd name="adj" fmla="val 10000"/>
          </a:avLst>
        </a:prstGeom>
        <a:solidFill>
          <a:schemeClr val="accent3">
            <a:shade val="50000"/>
            <a:hueOff val="-190818"/>
            <a:satOff val="-5692"/>
            <a:lumOff val="42704"/>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rtl="0">
            <a:lnSpc>
              <a:spcPct val="90000"/>
            </a:lnSpc>
            <a:spcBef>
              <a:spcPct val="0"/>
            </a:spcBef>
            <a:spcAft>
              <a:spcPct val="35000"/>
            </a:spcAft>
          </a:pPr>
          <a:r>
            <a:rPr lang="tr-TR" sz="1800" kern="1200" dirty="0">
              <a:solidFill>
                <a:schemeClr val="tx1"/>
              </a:solidFill>
            </a:rPr>
            <a:t>Hedef kitle:</a:t>
          </a:r>
        </a:p>
      </dsp:txBody>
      <dsp:txXfrm>
        <a:off x="4065938" y="20499"/>
        <a:ext cx="1253719" cy="607945"/>
      </dsp:txXfrm>
    </dsp:sp>
    <dsp:sp modelId="{BE7A5667-3267-4A2E-AC8E-F57679483B92}">
      <dsp:nvSpPr>
        <dsp:cNvPr id="0" name=""/>
        <dsp:cNvSpPr/>
      </dsp:nvSpPr>
      <dsp:spPr>
        <a:xfrm>
          <a:off x="4176179" y="647359"/>
          <a:ext cx="129154" cy="484330"/>
        </a:xfrm>
        <a:custGeom>
          <a:avLst/>
          <a:gdLst/>
          <a:ahLst/>
          <a:cxnLst/>
          <a:rect l="0" t="0" r="0" b="0"/>
          <a:pathLst>
            <a:path>
              <a:moveTo>
                <a:pt x="0" y="0"/>
              </a:moveTo>
              <a:lnTo>
                <a:pt x="0" y="484330"/>
              </a:lnTo>
              <a:lnTo>
                <a:pt x="129154" y="484330"/>
              </a:lnTo>
            </a:path>
          </a:pathLst>
        </a:custGeom>
        <a:noFill/>
        <a:ln w="19050" cap="flat" cmpd="sng" algn="ctr">
          <a:solidFill>
            <a:schemeClr val="accent3">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FCC5B14-2397-40C9-AA65-CAABF2B8BD26}">
      <dsp:nvSpPr>
        <dsp:cNvPr id="0" name=""/>
        <dsp:cNvSpPr/>
      </dsp:nvSpPr>
      <dsp:spPr>
        <a:xfrm>
          <a:off x="4305334" y="808803"/>
          <a:ext cx="1557988" cy="645773"/>
        </a:xfrm>
        <a:prstGeom prst="roundRect">
          <a:avLst>
            <a:gd name="adj" fmla="val 10000"/>
          </a:avLst>
        </a:prstGeom>
        <a:solidFill>
          <a:schemeClr val="lt1">
            <a:alpha val="90000"/>
            <a:hueOff val="0"/>
            <a:satOff val="0"/>
            <a:lumOff val="0"/>
            <a:alphaOff val="0"/>
          </a:schemeClr>
        </a:solidFill>
        <a:ln w="19050" cap="flat" cmpd="sng" algn="ctr">
          <a:solidFill>
            <a:schemeClr val="accent3">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tr-TR" sz="1200" kern="1200" dirty="0"/>
            <a:t>Okul öncesi yaştaki çocuklar,</a:t>
          </a:r>
        </a:p>
      </dsp:txBody>
      <dsp:txXfrm>
        <a:off x="4324248" y="827717"/>
        <a:ext cx="1520160" cy="607945"/>
      </dsp:txXfrm>
    </dsp:sp>
    <dsp:sp modelId="{982A101A-1E1A-4B8D-ACB7-112966BF02A5}">
      <dsp:nvSpPr>
        <dsp:cNvPr id="0" name=""/>
        <dsp:cNvSpPr/>
      </dsp:nvSpPr>
      <dsp:spPr>
        <a:xfrm>
          <a:off x="4176179" y="647359"/>
          <a:ext cx="129154" cy="1291547"/>
        </a:xfrm>
        <a:custGeom>
          <a:avLst/>
          <a:gdLst/>
          <a:ahLst/>
          <a:cxnLst/>
          <a:rect l="0" t="0" r="0" b="0"/>
          <a:pathLst>
            <a:path>
              <a:moveTo>
                <a:pt x="0" y="0"/>
              </a:moveTo>
              <a:lnTo>
                <a:pt x="0" y="1291547"/>
              </a:lnTo>
              <a:lnTo>
                <a:pt x="129154" y="1291547"/>
              </a:lnTo>
            </a:path>
          </a:pathLst>
        </a:custGeom>
        <a:noFill/>
        <a:ln w="19050" cap="flat" cmpd="sng" algn="ctr">
          <a:solidFill>
            <a:schemeClr val="accent3">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BD6031-DCC1-43BB-97D7-31F93449569A}">
      <dsp:nvSpPr>
        <dsp:cNvPr id="0" name=""/>
        <dsp:cNvSpPr/>
      </dsp:nvSpPr>
      <dsp:spPr>
        <a:xfrm>
          <a:off x="4305334" y="1616020"/>
          <a:ext cx="1557978" cy="645773"/>
        </a:xfrm>
        <a:prstGeom prst="roundRect">
          <a:avLst>
            <a:gd name="adj" fmla="val 10000"/>
          </a:avLst>
        </a:prstGeom>
        <a:solidFill>
          <a:schemeClr val="lt1">
            <a:alpha val="90000"/>
            <a:hueOff val="0"/>
            <a:satOff val="0"/>
            <a:lumOff val="0"/>
            <a:alphaOff val="0"/>
          </a:schemeClr>
        </a:solidFill>
        <a:ln w="19050" cap="flat" cmpd="sng" algn="ctr">
          <a:solidFill>
            <a:schemeClr val="accent3">
              <a:shade val="50000"/>
              <a:hueOff val="-95409"/>
              <a:satOff val="-2846"/>
              <a:lumOff val="2135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tr-TR" sz="1200" kern="1200" dirty="0"/>
            <a:t>Okula devam eden çocuk ve gençler,</a:t>
          </a:r>
        </a:p>
      </dsp:txBody>
      <dsp:txXfrm>
        <a:off x="4324248" y="1634934"/>
        <a:ext cx="1520150" cy="607945"/>
      </dsp:txXfrm>
    </dsp:sp>
    <dsp:sp modelId="{E0E0AC34-BB2D-44AC-8CD6-3CC388A1F5A6}">
      <dsp:nvSpPr>
        <dsp:cNvPr id="0" name=""/>
        <dsp:cNvSpPr/>
      </dsp:nvSpPr>
      <dsp:spPr>
        <a:xfrm>
          <a:off x="4176179" y="647359"/>
          <a:ext cx="129154" cy="2098765"/>
        </a:xfrm>
        <a:custGeom>
          <a:avLst/>
          <a:gdLst/>
          <a:ahLst/>
          <a:cxnLst/>
          <a:rect l="0" t="0" r="0" b="0"/>
          <a:pathLst>
            <a:path>
              <a:moveTo>
                <a:pt x="0" y="0"/>
              </a:moveTo>
              <a:lnTo>
                <a:pt x="0" y="2098765"/>
              </a:lnTo>
              <a:lnTo>
                <a:pt x="129154" y="2098765"/>
              </a:lnTo>
            </a:path>
          </a:pathLst>
        </a:custGeom>
        <a:noFill/>
        <a:ln w="19050" cap="flat" cmpd="sng" algn="ctr">
          <a:solidFill>
            <a:schemeClr val="accent3">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CB204F-7CEE-4D7E-B191-D9BA29B7AF6E}">
      <dsp:nvSpPr>
        <dsp:cNvPr id="0" name=""/>
        <dsp:cNvSpPr/>
      </dsp:nvSpPr>
      <dsp:spPr>
        <a:xfrm>
          <a:off x="4305334" y="2423237"/>
          <a:ext cx="2159705" cy="645773"/>
        </a:xfrm>
        <a:prstGeom prst="roundRect">
          <a:avLst>
            <a:gd name="adj" fmla="val 10000"/>
          </a:avLst>
        </a:prstGeom>
        <a:solidFill>
          <a:schemeClr val="lt1">
            <a:alpha val="90000"/>
            <a:hueOff val="0"/>
            <a:satOff val="0"/>
            <a:lumOff val="0"/>
            <a:alphaOff val="0"/>
          </a:schemeClr>
        </a:solidFill>
        <a:ln w="19050" cap="flat" cmpd="sng" algn="ctr">
          <a:solidFill>
            <a:schemeClr val="accent3">
              <a:shade val="50000"/>
              <a:hueOff val="-190818"/>
              <a:satOff val="-5692"/>
              <a:lumOff val="4270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rtl="0">
            <a:lnSpc>
              <a:spcPct val="90000"/>
            </a:lnSpc>
            <a:spcBef>
              <a:spcPct val="0"/>
            </a:spcBef>
            <a:spcAft>
              <a:spcPct val="35000"/>
            </a:spcAft>
          </a:pPr>
          <a:r>
            <a:rPr lang="tr-TR" sz="1300" kern="1200" dirty="0"/>
            <a:t>Okula gitmemiş veya okulu tamamlayamamış genç ve yetişkinler,</a:t>
          </a:r>
        </a:p>
      </dsp:txBody>
      <dsp:txXfrm>
        <a:off x="4324248" y="2442151"/>
        <a:ext cx="2121877" cy="607945"/>
      </dsp:txXfrm>
    </dsp:sp>
    <dsp:sp modelId="{B25973A3-1067-49DC-B7FD-0EEC6BB24D88}">
      <dsp:nvSpPr>
        <dsp:cNvPr id="0" name=""/>
        <dsp:cNvSpPr/>
      </dsp:nvSpPr>
      <dsp:spPr>
        <a:xfrm>
          <a:off x="4176179" y="647359"/>
          <a:ext cx="129154" cy="2905982"/>
        </a:xfrm>
        <a:custGeom>
          <a:avLst/>
          <a:gdLst/>
          <a:ahLst/>
          <a:cxnLst/>
          <a:rect l="0" t="0" r="0" b="0"/>
          <a:pathLst>
            <a:path>
              <a:moveTo>
                <a:pt x="0" y="0"/>
              </a:moveTo>
              <a:lnTo>
                <a:pt x="0" y="2905982"/>
              </a:lnTo>
              <a:lnTo>
                <a:pt x="129154" y="2905982"/>
              </a:lnTo>
            </a:path>
          </a:pathLst>
        </a:custGeom>
        <a:noFill/>
        <a:ln w="19050" cap="flat" cmpd="sng" algn="ctr">
          <a:solidFill>
            <a:schemeClr val="accent3">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33C342-FAAB-49D3-9EED-1D9778BE3F94}">
      <dsp:nvSpPr>
        <dsp:cNvPr id="0" name=""/>
        <dsp:cNvSpPr/>
      </dsp:nvSpPr>
      <dsp:spPr>
        <a:xfrm>
          <a:off x="4305334" y="3230455"/>
          <a:ext cx="2159705" cy="645773"/>
        </a:xfrm>
        <a:prstGeom prst="roundRect">
          <a:avLst>
            <a:gd name="adj" fmla="val 10000"/>
          </a:avLst>
        </a:prstGeom>
        <a:solidFill>
          <a:schemeClr val="lt1">
            <a:alpha val="90000"/>
            <a:hueOff val="0"/>
            <a:satOff val="0"/>
            <a:lumOff val="0"/>
            <a:alphaOff val="0"/>
          </a:schemeClr>
        </a:solidFill>
        <a:ln w="19050" cap="flat" cmpd="sng" algn="ctr">
          <a:solidFill>
            <a:schemeClr val="accent3">
              <a:shade val="50000"/>
              <a:hueOff val="-95409"/>
              <a:satOff val="-2846"/>
              <a:lumOff val="2135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rtl="0">
            <a:lnSpc>
              <a:spcPct val="90000"/>
            </a:lnSpc>
            <a:spcBef>
              <a:spcPct val="0"/>
            </a:spcBef>
            <a:spcAft>
              <a:spcPct val="35000"/>
            </a:spcAft>
          </a:pPr>
          <a:r>
            <a:rPr lang="tr-TR" sz="1300" kern="1200" dirty="0"/>
            <a:t>Örgün eğitimlerini tamamlamış genç ve yetişkinlerdir.</a:t>
          </a:r>
        </a:p>
      </dsp:txBody>
      <dsp:txXfrm>
        <a:off x="4324248" y="3249369"/>
        <a:ext cx="2121877" cy="60794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89A039-F897-41CA-813E-1946211308BF}">
      <dsp:nvSpPr>
        <dsp:cNvPr id="0" name=""/>
        <dsp:cNvSpPr/>
      </dsp:nvSpPr>
      <dsp:spPr>
        <a:xfrm>
          <a:off x="3559108" y="767838"/>
          <a:ext cx="593087" cy="91440"/>
        </a:xfrm>
        <a:custGeom>
          <a:avLst/>
          <a:gdLst/>
          <a:ahLst/>
          <a:cxnLst/>
          <a:rect l="0" t="0" r="0" b="0"/>
          <a:pathLst>
            <a:path>
              <a:moveTo>
                <a:pt x="0" y="45720"/>
              </a:moveTo>
              <a:lnTo>
                <a:pt x="593087" y="45720"/>
              </a:lnTo>
            </a:path>
          </a:pathLst>
        </a:custGeom>
        <a:noFill/>
        <a:ln w="12700"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840060" y="810440"/>
        <a:ext cx="31184" cy="6236"/>
      </dsp:txXfrm>
    </dsp:sp>
    <dsp:sp modelId="{F4E6647C-DEC4-4C7C-9F0C-59AE953CBF01}">
      <dsp:nvSpPr>
        <dsp:cNvPr id="0" name=""/>
        <dsp:cNvSpPr/>
      </dsp:nvSpPr>
      <dsp:spPr>
        <a:xfrm>
          <a:off x="849225" y="54"/>
          <a:ext cx="2711683" cy="1627009"/>
        </a:xfrm>
        <a:prstGeom prst="rect">
          <a:avLst/>
        </a:prstGeom>
        <a:solidFill>
          <a:schemeClr val="lt1">
            <a:hueOff val="0"/>
            <a:satOff val="0"/>
            <a:lumOff val="0"/>
            <a:alphaOff val="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r>
            <a:rPr lang="tr-TR" sz="1600" kern="1200" dirty="0"/>
            <a:t>İslam dininin İnanç, ibadet ve ahlak esasları konusunda aydınlatmak,</a:t>
          </a:r>
        </a:p>
      </dsp:txBody>
      <dsp:txXfrm>
        <a:off x="849225" y="54"/>
        <a:ext cx="2711683" cy="1627009"/>
      </dsp:txXfrm>
    </dsp:sp>
    <dsp:sp modelId="{434981AD-A1C5-4103-8483-458765275436}">
      <dsp:nvSpPr>
        <dsp:cNvPr id="0" name=""/>
        <dsp:cNvSpPr/>
      </dsp:nvSpPr>
      <dsp:spPr>
        <a:xfrm>
          <a:off x="2205067" y="1625263"/>
          <a:ext cx="3335370" cy="593087"/>
        </a:xfrm>
        <a:custGeom>
          <a:avLst/>
          <a:gdLst/>
          <a:ahLst/>
          <a:cxnLst/>
          <a:rect l="0" t="0" r="0" b="0"/>
          <a:pathLst>
            <a:path>
              <a:moveTo>
                <a:pt x="3335370" y="0"/>
              </a:moveTo>
              <a:lnTo>
                <a:pt x="3335370" y="313643"/>
              </a:lnTo>
              <a:lnTo>
                <a:pt x="0" y="313643"/>
              </a:lnTo>
              <a:lnTo>
                <a:pt x="0" y="593087"/>
              </a:lnTo>
            </a:path>
          </a:pathLst>
        </a:custGeom>
        <a:noFill/>
        <a:ln w="12700"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787922" y="1918689"/>
        <a:ext cx="169659" cy="6236"/>
      </dsp:txXfrm>
    </dsp:sp>
    <dsp:sp modelId="{FBA2C540-0C8B-4742-A8D8-455ECB79D4D2}">
      <dsp:nvSpPr>
        <dsp:cNvPr id="0" name=""/>
        <dsp:cNvSpPr/>
      </dsp:nvSpPr>
      <dsp:spPr>
        <a:xfrm>
          <a:off x="4184596" y="54"/>
          <a:ext cx="2711683" cy="1627009"/>
        </a:xfrm>
        <a:prstGeom prst="rect">
          <a:avLst/>
        </a:prstGeom>
        <a:solidFill>
          <a:schemeClr val="lt1">
            <a:hueOff val="0"/>
            <a:satOff val="0"/>
            <a:lumOff val="0"/>
            <a:alphaOff val="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r>
            <a:rPr lang="tr-TR" sz="1600" kern="1200" dirty="0"/>
            <a:t>İslam dininin değerlerini, insan hayatına anlam kazandıran unsurlardan biri olarak fark ettirmek,</a:t>
          </a:r>
        </a:p>
      </dsp:txBody>
      <dsp:txXfrm>
        <a:off x="4184596" y="54"/>
        <a:ext cx="2711683" cy="1627009"/>
      </dsp:txXfrm>
    </dsp:sp>
    <dsp:sp modelId="{C5443881-6176-4E53-9897-8883D6BF5F05}">
      <dsp:nvSpPr>
        <dsp:cNvPr id="0" name=""/>
        <dsp:cNvSpPr/>
      </dsp:nvSpPr>
      <dsp:spPr>
        <a:xfrm>
          <a:off x="3559108" y="3018536"/>
          <a:ext cx="593087" cy="91440"/>
        </a:xfrm>
        <a:custGeom>
          <a:avLst/>
          <a:gdLst/>
          <a:ahLst/>
          <a:cxnLst/>
          <a:rect l="0" t="0" r="0" b="0"/>
          <a:pathLst>
            <a:path>
              <a:moveTo>
                <a:pt x="0" y="45720"/>
              </a:moveTo>
              <a:lnTo>
                <a:pt x="593087" y="45720"/>
              </a:lnTo>
            </a:path>
          </a:pathLst>
        </a:custGeom>
        <a:noFill/>
        <a:ln w="12700"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840060" y="3061137"/>
        <a:ext cx="31184" cy="6236"/>
      </dsp:txXfrm>
    </dsp:sp>
    <dsp:sp modelId="{4D70F440-222E-47A9-9036-86F79394B9D7}">
      <dsp:nvSpPr>
        <dsp:cNvPr id="0" name=""/>
        <dsp:cNvSpPr/>
      </dsp:nvSpPr>
      <dsp:spPr>
        <a:xfrm>
          <a:off x="849225" y="2250751"/>
          <a:ext cx="2711683" cy="1627009"/>
        </a:xfrm>
        <a:prstGeom prst="rect">
          <a:avLst/>
        </a:prstGeom>
        <a:solidFill>
          <a:schemeClr val="lt1">
            <a:hueOff val="0"/>
            <a:satOff val="0"/>
            <a:lumOff val="0"/>
            <a:alphaOff val="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r>
            <a:rPr lang="tr-TR" sz="1600" kern="1200" dirty="0"/>
            <a:t>Dinî bilgiler, duygular ve beceriler kazandırarak hayatın dinî boyutuyla başa çıkabilmelerinde yardımcı olmak,</a:t>
          </a:r>
        </a:p>
      </dsp:txBody>
      <dsp:txXfrm>
        <a:off x="849225" y="2250751"/>
        <a:ext cx="2711683" cy="1627009"/>
      </dsp:txXfrm>
    </dsp:sp>
    <dsp:sp modelId="{9B524E22-71B9-4C2F-A409-F0B500D64545}">
      <dsp:nvSpPr>
        <dsp:cNvPr id="0" name=""/>
        <dsp:cNvSpPr/>
      </dsp:nvSpPr>
      <dsp:spPr>
        <a:xfrm>
          <a:off x="4184596" y="2250751"/>
          <a:ext cx="2711683" cy="1627009"/>
        </a:xfrm>
        <a:prstGeom prst="rect">
          <a:avLst/>
        </a:prstGeom>
        <a:solidFill>
          <a:schemeClr val="lt1">
            <a:hueOff val="0"/>
            <a:satOff val="0"/>
            <a:lumOff val="0"/>
            <a:alphaOff val="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r>
            <a:rPr lang="tr-TR" sz="1600" kern="1200" dirty="0"/>
            <a:t>Batıl inanç ve hurafelerden arındırarak onların, inanç, ibadet ve yaşantılarının sağlıklı bir şekilde yapılandırmalarına yardımcı olmak,</a:t>
          </a:r>
        </a:p>
      </dsp:txBody>
      <dsp:txXfrm>
        <a:off x="4184596" y="2250751"/>
        <a:ext cx="2711683" cy="162700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A4412D-7E00-4380-9B63-9A1218802A0B}">
      <dsp:nvSpPr>
        <dsp:cNvPr id="0" name=""/>
        <dsp:cNvSpPr/>
      </dsp:nvSpPr>
      <dsp:spPr>
        <a:xfrm>
          <a:off x="2914591" y="-27832"/>
          <a:ext cx="2810365" cy="2442224"/>
        </a:xfrm>
        <a:prstGeom prst="downArrow">
          <a:avLst>
            <a:gd name="adj1" fmla="val 50000"/>
            <a:gd name="adj2" fmla="val 35000"/>
          </a:avLst>
        </a:prstGeom>
        <a:solidFill>
          <a:schemeClr val="bg2">
            <a:lumMod val="9000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rtl="0">
            <a:lnSpc>
              <a:spcPct val="90000"/>
            </a:lnSpc>
            <a:spcBef>
              <a:spcPct val="0"/>
            </a:spcBef>
            <a:spcAft>
              <a:spcPct val="35000"/>
            </a:spcAft>
          </a:pPr>
          <a:r>
            <a:rPr lang="tr-TR" sz="1400" kern="1200" dirty="0"/>
            <a:t>İbadetlerini usulüne uygun olarak yerine getirmelerine yardımcı olmak,</a:t>
          </a:r>
        </a:p>
      </dsp:txBody>
      <dsp:txXfrm>
        <a:off x="3617182" y="-27832"/>
        <a:ext cx="1405183" cy="2014835"/>
      </dsp:txXfrm>
    </dsp:sp>
    <dsp:sp modelId="{A19AB038-0E0F-4573-9C2A-DB9EB2D8713F}">
      <dsp:nvSpPr>
        <dsp:cNvPr id="0" name=""/>
        <dsp:cNvSpPr/>
      </dsp:nvSpPr>
      <dsp:spPr>
        <a:xfrm rot="4320000">
          <a:off x="5183493" y="1224472"/>
          <a:ext cx="2367272" cy="2912596"/>
        </a:xfrm>
        <a:prstGeom prst="downArrow">
          <a:avLst>
            <a:gd name="adj1" fmla="val 50000"/>
            <a:gd name="adj2" fmla="val 35000"/>
          </a:avLst>
        </a:prstGeom>
        <a:solidFill>
          <a:schemeClr val="accent3">
            <a:lumMod val="20000"/>
            <a:lumOff val="8000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5344" tIns="85344" rIns="85344" bIns="85344" numCol="1" spcCol="1270" anchor="ctr" anchorCtr="0">
          <a:noAutofit/>
        </a:bodyPr>
        <a:lstStyle/>
        <a:p>
          <a:pPr lvl="0" algn="ctr" defTabSz="533400" rtl="0">
            <a:lnSpc>
              <a:spcPct val="90000"/>
            </a:lnSpc>
            <a:spcBef>
              <a:spcPct val="0"/>
            </a:spcBef>
            <a:spcAft>
              <a:spcPct val="35000"/>
            </a:spcAft>
          </a:pPr>
          <a:r>
            <a:rPr lang="tr-TR" sz="1200" kern="1200" dirty="0"/>
            <a:t>Dinî ahlâkî problemlerinin çözümünde yardımda bulunmak, rehberlik ve dini danışmanlık yapmak ve öğrendiği değerlerden yardım alarak kendi çözümlerini üretebilmelerini sağlamak,</a:t>
          </a:r>
        </a:p>
      </dsp:txBody>
      <dsp:txXfrm rot="-5400000">
        <a:off x="5314967" y="2024943"/>
        <a:ext cx="2498323" cy="1183636"/>
      </dsp:txXfrm>
    </dsp:sp>
    <dsp:sp modelId="{8239AF10-1100-4639-8F58-96DA09DBA129}">
      <dsp:nvSpPr>
        <dsp:cNvPr id="0" name=""/>
        <dsp:cNvSpPr/>
      </dsp:nvSpPr>
      <dsp:spPr>
        <a:xfrm rot="8640000">
          <a:off x="4659717" y="3669625"/>
          <a:ext cx="2045411" cy="2553907"/>
        </a:xfrm>
        <a:prstGeom prst="downArrow">
          <a:avLst>
            <a:gd name="adj1" fmla="val 50000"/>
            <a:gd name="adj2" fmla="val 35000"/>
          </a:avLst>
        </a:prstGeom>
        <a:solidFill>
          <a:schemeClr val="accent3">
            <a:lumMod val="40000"/>
            <a:lumOff val="6000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2456" tIns="92456" rIns="92456" bIns="92456" numCol="1" spcCol="1270" anchor="ctr" anchorCtr="0">
          <a:noAutofit/>
        </a:bodyPr>
        <a:lstStyle/>
        <a:p>
          <a:pPr lvl="0" algn="ctr" defTabSz="577850" rtl="0">
            <a:lnSpc>
              <a:spcPct val="90000"/>
            </a:lnSpc>
            <a:spcBef>
              <a:spcPct val="0"/>
            </a:spcBef>
            <a:spcAft>
              <a:spcPct val="35000"/>
            </a:spcAft>
          </a:pPr>
          <a:r>
            <a:rPr lang="tr-TR" sz="1300" kern="1200" dirty="0"/>
            <a:t>İslam dininin temel kaynağı, Kur’an-ı doğru ve usulüne uygun öğrenebilmelerini sağlamak,</a:t>
          </a:r>
        </a:p>
      </dsp:txBody>
      <dsp:txXfrm rot="10800000">
        <a:off x="5276268" y="3993391"/>
        <a:ext cx="1022705" cy="2195960"/>
      </dsp:txXfrm>
    </dsp:sp>
    <dsp:sp modelId="{85207AC5-7B9D-4293-8B2F-24FCDD4C8D87}">
      <dsp:nvSpPr>
        <dsp:cNvPr id="0" name=""/>
        <dsp:cNvSpPr/>
      </dsp:nvSpPr>
      <dsp:spPr>
        <a:xfrm rot="12960000">
          <a:off x="2301508" y="3826449"/>
          <a:ext cx="2301381" cy="2453531"/>
        </a:xfrm>
        <a:prstGeom prst="downArrow">
          <a:avLst>
            <a:gd name="adj1" fmla="val 50000"/>
            <a:gd name="adj2" fmla="val 35000"/>
          </a:avLst>
        </a:prstGeom>
        <a:solidFill>
          <a:schemeClr val="accent3">
            <a:hueOff val="-462503"/>
            <a:satOff val="-37045"/>
            <a:lumOff val="-4265"/>
            <a:alphaOff val="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5344" tIns="85344" rIns="85344" bIns="85344" numCol="1" spcCol="1270" anchor="ctr" anchorCtr="0">
          <a:noAutofit/>
        </a:bodyPr>
        <a:lstStyle/>
        <a:p>
          <a:pPr lvl="0" algn="ctr" defTabSz="533400" rtl="0">
            <a:lnSpc>
              <a:spcPct val="90000"/>
            </a:lnSpc>
            <a:spcBef>
              <a:spcPct val="0"/>
            </a:spcBef>
            <a:spcAft>
              <a:spcPct val="35000"/>
            </a:spcAft>
          </a:pPr>
          <a:r>
            <a:rPr lang="tr-TR" sz="1200" kern="1200" dirty="0"/>
            <a:t>Kur’an’ı mealinden okuma alışkanlığı kazanabilmelerini kazandırmak,</a:t>
          </a:r>
        </a:p>
      </dsp:txBody>
      <dsp:txXfrm rot="10800000">
        <a:off x="2758490" y="4190733"/>
        <a:ext cx="1150691" cy="2050789"/>
      </dsp:txXfrm>
    </dsp:sp>
    <dsp:sp modelId="{20941B83-20A3-43B6-9619-50848CAB58D8}">
      <dsp:nvSpPr>
        <dsp:cNvPr id="0" name=""/>
        <dsp:cNvSpPr/>
      </dsp:nvSpPr>
      <dsp:spPr>
        <a:xfrm rot="17280000">
          <a:off x="730153" y="677133"/>
          <a:ext cx="3084529" cy="4007275"/>
        </a:xfrm>
        <a:prstGeom prst="downArrow">
          <a:avLst>
            <a:gd name="adj1" fmla="val 50000"/>
            <a:gd name="adj2" fmla="val 35000"/>
          </a:avLst>
        </a:prstGeom>
        <a:solidFill>
          <a:schemeClr val="bg2">
            <a:lumMod val="75000"/>
          </a:schemeClr>
        </a:solidFill>
        <a:ln>
          <a:noFill/>
        </a:ln>
        <a:effectLst>
          <a:outerShdw blurRad="38100" dist="12700" dir="5400000" rotWithShape="0">
            <a:srgbClr val="000000">
              <a:alpha val="1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2456" tIns="92456" rIns="92456" bIns="92456" numCol="1" spcCol="1270" anchor="ctr" anchorCtr="0">
          <a:noAutofit/>
        </a:bodyPr>
        <a:lstStyle/>
        <a:p>
          <a:pPr lvl="0" algn="ctr" defTabSz="577850" rtl="0">
            <a:lnSpc>
              <a:spcPct val="90000"/>
            </a:lnSpc>
            <a:spcBef>
              <a:spcPct val="0"/>
            </a:spcBef>
            <a:spcAft>
              <a:spcPct val="35000"/>
            </a:spcAft>
          </a:pPr>
          <a:r>
            <a:rPr lang="tr-TR" sz="1300" kern="1200" dirty="0"/>
            <a:t>Kültürlerarası etkileşimin hızlandığı günümüzde, barış kültürünün geliştirilmesi ve hoşgörü ortamının oluşturulmasında İslam Dininin değerlerini yorumlayarak katkıda bulunabilmelerine yardımcı olmaktır.</a:t>
          </a:r>
        </a:p>
      </dsp:txBody>
      <dsp:txXfrm rot="5400000">
        <a:off x="281990" y="1826235"/>
        <a:ext cx="3467482" cy="154226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E1EECE-7911-42E3-B184-8A1C2F4360CB}">
      <dsp:nvSpPr>
        <dsp:cNvPr id="0" name=""/>
        <dsp:cNvSpPr/>
      </dsp:nvSpPr>
      <dsp:spPr>
        <a:xfrm>
          <a:off x="0" y="1893"/>
          <a:ext cx="7745505" cy="0"/>
        </a:xfrm>
        <a:prstGeom prst="line">
          <a:avLst/>
        </a:prstGeom>
        <a:gradFill rotWithShape="0">
          <a:gsLst>
            <a:gs pos="0">
              <a:schemeClr val="accent1">
                <a:alpha val="90000"/>
                <a:hueOff val="0"/>
                <a:satOff val="0"/>
                <a:lumOff val="0"/>
                <a:alphaOff val="0"/>
                <a:tint val="94000"/>
                <a:satMod val="180000"/>
                <a:lumMod val="98000"/>
              </a:schemeClr>
            </a:gs>
            <a:gs pos="100000">
              <a:schemeClr val="accent1">
                <a:alpha val="90000"/>
                <a:hueOff val="0"/>
                <a:satOff val="0"/>
                <a:lumOff val="0"/>
                <a:alphaOff val="0"/>
                <a:satMod val="130000"/>
              </a:schemeClr>
            </a:gs>
          </a:gsLst>
          <a:lin ang="5160000" scaled="0"/>
        </a:gradFill>
        <a:ln w="12700" cap="flat" cmpd="sng" algn="ctr">
          <a:solidFill>
            <a:schemeClr val="accent1">
              <a:alpha val="90000"/>
              <a:hueOff val="0"/>
              <a:satOff val="0"/>
              <a:lumOff val="0"/>
              <a:alphaOff val="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C2C163F-C348-42CB-A0C9-04364320DA15}">
      <dsp:nvSpPr>
        <dsp:cNvPr id="0" name=""/>
        <dsp:cNvSpPr/>
      </dsp:nvSpPr>
      <dsp:spPr>
        <a:xfrm>
          <a:off x="0" y="1893"/>
          <a:ext cx="7745505" cy="1291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kern="1200"/>
            <a:t>Bu nedenle, hedef kitlenin din ile ilgili bilgi düzeyinin yükseltilmesi hem yaşanan dinin sağlıklı olması hem de kişiler arası ilişkiler açısından önemlidir. </a:t>
          </a:r>
        </a:p>
      </dsp:txBody>
      <dsp:txXfrm>
        <a:off x="0" y="1893"/>
        <a:ext cx="7745505" cy="1291342"/>
      </dsp:txXfrm>
    </dsp:sp>
    <dsp:sp modelId="{6179C900-0C5C-4E32-9089-394F5319DD64}">
      <dsp:nvSpPr>
        <dsp:cNvPr id="0" name=""/>
        <dsp:cNvSpPr/>
      </dsp:nvSpPr>
      <dsp:spPr>
        <a:xfrm>
          <a:off x="0" y="1293236"/>
          <a:ext cx="7745505" cy="0"/>
        </a:xfrm>
        <a:prstGeom prst="line">
          <a:avLst/>
        </a:prstGeom>
        <a:gradFill rotWithShape="0">
          <a:gsLst>
            <a:gs pos="0">
              <a:schemeClr val="accent1">
                <a:alpha val="90000"/>
                <a:hueOff val="0"/>
                <a:satOff val="0"/>
                <a:lumOff val="0"/>
                <a:alphaOff val="-20000"/>
                <a:tint val="94000"/>
                <a:satMod val="180000"/>
                <a:lumMod val="98000"/>
              </a:schemeClr>
            </a:gs>
            <a:gs pos="100000">
              <a:schemeClr val="accent1">
                <a:alpha val="90000"/>
                <a:hueOff val="0"/>
                <a:satOff val="0"/>
                <a:lumOff val="0"/>
                <a:alphaOff val="-20000"/>
                <a:satMod val="130000"/>
              </a:schemeClr>
            </a:gs>
          </a:gsLst>
          <a:lin ang="5160000" scaled="0"/>
        </a:gradFill>
        <a:ln w="12700" cap="flat" cmpd="sng" algn="ctr">
          <a:solidFill>
            <a:schemeClr val="accent1">
              <a:alpha val="90000"/>
              <a:hueOff val="0"/>
              <a:satOff val="0"/>
              <a:lumOff val="0"/>
              <a:alphaOff val="-2000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5FAA340A-B50B-4759-8CB6-5D104957531D}">
      <dsp:nvSpPr>
        <dsp:cNvPr id="0" name=""/>
        <dsp:cNvSpPr/>
      </dsp:nvSpPr>
      <dsp:spPr>
        <a:xfrm>
          <a:off x="0" y="1293236"/>
          <a:ext cx="7745505" cy="1291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kern="1200"/>
            <a:t>Dinin toplumsal bütünleşmeye, ahlaki gelişime, bireylerin birbirleriyle yardımlaşma ve dayanışmasına vb. önem vermesi açısından da yaygın din eğitimi önem kazanmaktadır.</a:t>
          </a:r>
        </a:p>
      </dsp:txBody>
      <dsp:txXfrm>
        <a:off x="0" y="1293236"/>
        <a:ext cx="7745505" cy="1291342"/>
      </dsp:txXfrm>
    </dsp:sp>
    <dsp:sp modelId="{A67AD330-342C-4D7A-8C4D-47A171D85B40}">
      <dsp:nvSpPr>
        <dsp:cNvPr id="0" name=""/>
        <dsp:cNvSpPr/>
      </dsp:nvSpPr>
      <dsp:spPr>
        <a:xfrm>
          <a:off x="0" y="2584578"/>
          <a:ext cx="7745505" cy="0"/>
        </a:xfrm>
        <a:prstGeom prst="line">
          <a:avLst/>
        </a:prstGeom>
        <a:gradFill rotWithShape="0">
          <a:gsLst>
            <a:gs pos="0">
              <a:schemeClr val="accent1">
                <a:alpha val="90000"/>
                <a:hueOff val="0"/>
                <a:satOff val="0"/>
                <a:lumOff val="0"/>
                <a:alphaOff val="-40000"/>
                <a:tint val="94000"/>
                <a:satMod val="180000"/>
                <a:lumMod val="98000"/>
              </a:schemeClr>
            </a:gs>
            <a:gs pos="100000">
              <a:schemeClr val="accent1">
                <a:alpha val="90000"/>
                <a:hueOff val="0"/>
                <a:satOff val="0"/>
                <a:lumOff val="0"/>
                <a:alphaOff val="-40000"/>
                <a:satMod val="130000"/>
              </a:schemeClr>
            </a:gs>
          </a:gsLst>
          <a:lin ang="5160000" scaled="0"/>
        </a:gradFill>
        <a:ln w="12700" cap="flat" cmpd="sng" algn="ctr">
          <a:solidFill>
            <a:schemeClr val="accent1">
              <a:alpha val="90000"/>
              <a:hueOff val="0"/>
              <a:satOff val="0"/>
              <a:lumOff val="0"/>
              <a:alphaOff val="-40000"/>
            </a:schemeClr>
          </a:solidFill>
          <a:prstDash val="solid"/>
        </a:ln>
        <a:effectLst>
          <a:outerShdw blurRad="50800" dist="25400" dir="5400000" rotWithShape="0">
            <a:srgbClr val="000000">
              <a:alpha val="46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8D2F711-3218-46F9-A8D3-691F4B42587C}">
      <dsp:nvSpPr>
        <dsp:cNvPr id="0" name=""/>
        <dsp:cNvSpPr/>
      </dsp:nvSpPr>
      <dsp:spPr>
        <a:xfrm>
          <a:off x="0" y="2584578"/>
          <a:ext cx="7745505" cy="1291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kern="1200"/>
            <a:t>Okul, farklı inanç, değer yargısı, dünya görüşüne sahip bireylerin geldikleri ortak bir mekân olduğu için, buralarda herhangi bir dinin pratiklerinin yapılması mümkün değildir. Yaygın din eğitimi ile isteyenlere kendi inandıkları dinin pratiklerinin öğretilmesi ve uygulanması da mümkün hale gelmektedir. </a:t>
          </a:r>
        </a:p>
      </dsp:txBody>
      <dsp:txXfrm>
        <a:off x="0" y="2584578"/>
        <a:ext cx="7745505" cy="129134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EB0FBD-769F-4509-BFE0-80060D5B0C75}">
      <dsp:nvSpPr>
        <dsp:cNvPr id="0" name=""/>
        <dsp:cNvSpPr/>
      </dsp:nvSpPr>
      <dsp:spPr>
        <a:xfrm>
          <a:off x="224766" y="443412"/>
          <a:ext cx="986377" cy="1230879"/>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a:outerShdw blurRad="38100" dist="12700" dir="5400000" rotWithShape="0">
            <a:srgbClr val="000000">
              <a:alpha val="1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rtl="0">
            <a:lnSpc>
              <a:spcPct val="90000"/>
            </a:lnSpc>
            <a:spcBef>
              <a:spcPct val="0"/>
            </a:spcBef>
            <a:spcAft>
              <a:spcPct val="35000"/>
            </a:spcAft>
          </a:pPr>
          <a:r>
            <a:rPr lang="tr-TR" sz="1300" kern="1200" dirty="0">
              <a:solidFill>
                <a:schemeClr val="tx1"/>
              </a:solidFill>
            </a:rPr>
            <a:t>Aile</a:t>
          </a:r>
        </a:p>
      </dsp:txBody>
      <dsp:txXfrm>
        <a:off x="369218" y="623670"/>
        <a:ext cx="697473" cy="870363"/>
      </dsp:txXfrm>
    </dsp:sp>
    <dsp:sp modelId="{03260D1D-A5F6-4C31-B423-7935C2277E56}">
      <dsp:nvSpPr>
        <dsp:cNvPr id="0" name=""/>
        <dsp:cNvSpPr/>
      </dsp:nvSpPr>
      <dsp:spPr>
        <a:xfrm rot="10800000">
          <a:off x="467601" y="1864827"/>
          <a:ext cx="500706" cy="379296"/>
        </a:xfrm>
        <a:prstGeom prst="triangle">
          <a:avLst/>
        </a:prstGeom>
        <a:solidFill>
          <a:schemeClr val="accent3">
            <a:hueOff val="0"/>
            <a:satOff val="0"/>
            <a:lumOff val="0"/>
            <a:alphaOff val="0"/>
          </a:schemeClr>
        </a:solidFill>
        <a:ln>
          <a:noFill/>
        </a:ln>
        <a:effectLst>
          <a:outerShdw blurRad="38100" dist="12700" dir="5400000" rotWithShape="0">
            <a:srgbClr val="000000">
              <a:alpha val="15000"/>
            </a:srgbClr>
          </a:outerShdw>
        </a:effectLst>
      </dsp:spPr>
      <dsp:style>
        <a:lnRef idx="0">
          <a:scrgbClr r="0" g="0" b="0"/>
        </a:lnRef>
        <a:fillRef idx="1">
          <a:scrgbClr r="0" g="0" b="0"/>
        </a:fillRef>
        <a:effectRef idx="1">
          <a:scrgbClr r="0" g="0" b="0"/>
        </a:effectRef>
        <a:fontRef idx="minor">
          <a:schemeClr val="lt1"/>
        </a:fontRef>
      </dsp:style>
    </dsp:sp>
    <dsp:sp modelId="{647652FC-7419-486E-B142-D60A29693A2D}">
      <dsp:nvSpPr>
        <dsp:cNvPr id="0" name=""/>
        <dsp:cNvSpPr/>
      </dsp:nvSpPr>
      <dsp:spPr>
        <a:xfrm>
          <a:off x="100117" y="2413191"/>
          <a:ext cx="1235673" cy="954203"/>
        </a:xfrm>
        <a:prstGeom prst="ellipse">
          <a:avLst/>
        </a:prstGeom>
        <a:solidFill>
          <a:schemeClr val="accent3">
            <a:hueOff val="-102779"/>
            <a:satOff val="-8232"/>
            <a:lumOff val="-948"/>
            <a:alphaOff val="0"/>
          </a:schemeClr>
        </a:solidFill>
        <a:ln w="25400" cap="flat" cmpd="sng" algn="ctr">
          <a:solidFill>
            <a:schemeClr val="lt1">
              <a:hueOff val="0"/>
              <a:satOff val="0"/>
              <a:lumOff val="0"/>
              <a:alphaOff val="0"/>
            </a:schemeClr>
          </a:solidFill>
          <a:prstDash val="solid"/>
        </a:ln>
        <a:effectLst>
          <a:outerShdw blurRad="38100" dist="12700" dir="5400000" rotWithShape="0">
            <a:srgbClr val="000000">
              <a:alpha val="1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tr-TR" sz="1400" kern="1200" dirty="0">
              <a:solidFill>
                <a:schemeClr val="tx1"/>
              </a:solidFill>
            </a:rPr>
            <a:t>Cami ve mescitler</a:t>
          </a:r>
        </a:p>
      </dsp:txBody>
      <dsp:txXfrm>
        <a:off x="281077" y="2552931"/>
        <a:ext cx="873753" cy="674723"/>
      </dsp:txXfrm>
    </dsp:sp>
    <dsp:sp modelId="{F2F4C88C-FAB0-41AE-97B5-B30082F3189E}">
      <dsp:nvSpPr>
        <dsp:cNvPr id="0" name=""/>
        <dsp:cNvSpPr/>
      </dsp:nvSpPr>
      <dsp:spPr>
        <a:xfrm rot="5400000">
          <a:off x="1587266" y="2700644"/>
          <a:ext cx="500706" cy="379296"/>
        </a:xfrm>
        <a:prstGeom prst="triangle">
          <a:avLst/>
        </a:prstGeom>
        <a:solidFill>
          <a:schemeClr val="accent3">
            <a:hueOff val="-123334"/>
            <a:satOff val="-9879"/>
            <a:lumOff val="-1137"/>
            <a:alphaOff val="0"/>
          </a:schemeClr>
        </a:solidFill>
        <a:ln>
          <a:noFill/>
        </a:ln>
        <a:effectLst>
          <a:outerShdw blurRad="38100" dist="12700" dir="5400000" rotWithShape="0">
            <a:srgbClr val="000000">
              <a:alpha val="15000"/>
            </a:srgbClr>
          </a:outerShdw>
        </a:effectLst>
      </dsp:spPr>
      <dsp:style>
        <a:lnRef idx="0">
          <a:scrgbClr r="0" g="0" b="0"/>
        </a:lnRef>
        <a:fillRef idx="1">
          <a:scrgbClr r="0" g="0" b="0"/>
        </a:fillRef>
        <a:effectRef idx="1">
          <a:scrgbClr r="0" g="0" b="0"/>
        </a:effectRef>
        <a:fontRef idx="minor">
          <a:schemeClr val="lt1"/>
        </a:fontRef>
      </dsp:style>
    </dsp:sp>
    <dsp:sp modelId="{4AF38A14-C937-41A7-A8FC-1A6D50756256}">
      <dsp:nvSpPr>
        <dsp:cNvPr id="0" name=""/>
        <dsp:cNvSpPr/>
      </dsp:nvSpPr>
      <dsp:spPr>
        <a:xfrm>
          <a:off x="2317977" y="2413191"/>
          <a:ext cx="1091722" cy="954203"/>
        </a:xfrm>
        <a:prstGeom prst="ellipse">
          <a:avLst/>
        </a:prstGeom>
        <a:solidFill>
          <a:schemeClr val="accent3">
            <a:hueOff val="-205557"/>
            <a:satOff val="-16464"/>
            <a:lumOff val="-1895"/>
            <a:alphaOff val="0"/>
          </a:schemeClr>
        </a:solidFill>
        <a:ln w="25400" cap="flat" cmpd="sng" algn="ctr">
          <a:solidFill>
            <a:schemeClr val="lt1">
              <a:hueOff val="0"/>
              <a:satOff val="0"/>
              <a:lumOff val="0"/>
              <a:alphaOff val="0"/>
            </a:schemeClr>
          </a:solidFill>
          <a:prstDash val="solid"/>
        </a:ln>
        <a:effectLst>
          <a:outerShdw blurRad="38100" dist="12700" dir="5400000" rotWithShape="0">
            <a:srgbClr val="000000">
              <a:alpha val="1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tr-TR" sz="1400" kern="1200" dirty="0">
              <a:solidFill>
                <a:schemeClr val="tx1"/>
              </a:solidFill>
            </a:rPr>
            <a:t>Kuran Kursları</a:t>
          </a:r>
        </a:p>
      </dsp:txBody>
      <dsp:txXfrm>
        <a:off x="2477856" y="2552931"/>
        <a:ext cx="771964" cy="674723"/>
      </dsp:txXfrm>
    </dsp:sp>
    <dsp:sp modelId="{CB8B1994-FDF4-4233-A03E-40084B2457C1}">
      <dsp:nvSpPr>
        <dsp:cNvPr id="0" name=""/>
        <dsp:cNvSpPr/>
      </dsp:nvSpPr>
      <dsp:spPr>
        <a:xfrm>
          <a:off x="2613485" y="1724261"/>
          <a:ext cx="500706" cy="379296"/>
        </a:xfrm>
        <a:prstGeom prst="triangle">
          <a:avLst/>
        </a:prstGeom>
        <a:solidFill>
          <a:schemeClr val="accent3">
            <a:hueOff val="-246668"/>
            <a:satOff val="-19757"/>
            <a:lumOff val="-2274"/>
            <a:alphaOff val="0"/>
          </a:schemeClr>
        </a:solidFill>
        <a:ln>
          <a:noFill/>
        </a:ln>
        <a:effectLst>
          <a:outerShdw blurRad="38100" dist="12700" dir="5400000" rotWithShape="0">
            <a:srgbClr val="000000">
              <a:alpha val="15000"/>
            </a:srgbClr>
          </a:outerShdw>
        </a:effectLst>
      </dsp:spPr>
      <dsp:style>
        <a:lnRef idx="0">
          <a:scrgbClr r="0" g="0" b="0"/>
        </a:lnRef>
        <a:fillRef idx="1">
          <a:scrgbClr r="0" g="0" b="0"/>
        </a:fillRef>
        <a:effectRef idx="1">
          <a:scrgbClr r="0" g="0" b="0"/>
        </a:effectRef>
        <a:fontRef idx="minor">
          <a:schemeClr val="lt1"/>
        </a:fontRef>
      </dsp:style>
    </dsp:sp>
    <dsp:sp modelId="{0D174CCC-65A6-4C70-9F03-2D998C35615A}">
      <dsp:nvSpPr>
        <dsp:cNvPr id="0" name=""/>
        <dsp:cNvSpPr/>
      </dsp:nvSpPr>
      <dsp:spPr>
        <a:xfrm>
          <a:off x="2221373" y="481895"/>
          <a:ext cx="1284929" cy="954203"/>
        </a:xfrm>
        <a:prstGeom prst="ellipse">
          <a:avLst/>
        </a:prstGeom>
        <a:solidFill>
          <a:schemeClr val="accent3">
            <a:hueOff val="-308336"/>
            <a:satOff val="-24697"/>
            <a:lumOff val="-2843"/>
            <a:alphaOff val="0"/>
          </a:schemeClr>
        </a:solidFill>
        <a:ln w="25400" cap="flat" cmpd="sng" algn="ctr">
          <a:solidFill>
            <a:schemeClr val="lt1">
              <a:hueOff val="0"/>
              <a:satOff val="0"/>
              <a:lumOff val="0"/>
              <a:alphaOff val="0"/>
            </a:schemeClr>
          </a:solidFill>
          <a:prstDash val="solid"/>
        </a:ln>
        <a:effectLst>
          <a:outerShdw blurRad="38100" dist="12700" dir="5400000" rotWithShape="0">
            <a:srgbClr val="000000">
              <a:alpha val="1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rtl="0">
            <a:lnSpc>
              <a:spcPct val="90000"/>
            </a:lnSpc>
            <a:spcBef>
              <a:spcPct val="0"/>
            </a:spcBef>
            <a:spcAft>
              <a:spcPct val="35000"/>
            </a:spcAft>
          </a:pPr>
          <a:r>
            <a:rPr lang="tr-TR" sz="1100" kern="1200" dirty="0">
              <a:solidFill>
                <a:schemeClr val="tx1"/>
              </a:solidFill>
            </a:rPr>
            <a:t>Cezaevleri /Çocuk Islah Evleri</a:t>
          </a:r>
        </a:p>
      </dsp:txBody>
      <dsp:txXfrm>
        <a:off x="2409546" y="621635"/>
        <a:ext cx="908583" cy="674723"/>
      </dsp:txXfrm>
    </dsp:sp>
    <dsp:sp modelId="{412F6CD8-39ED-49AE-A180-69906841E8BC}">
      <dsp:nvSpPr>
        <dsp:cNvPr id="0" name=""/>
        <dsp:cNvSpPr/>
      </dsp:nvSpPr>
      <dsp:spPr>
        <a:xfrm rot="5400000">
          <a:off x="3702715" y="769348"/>
          <a:ext cx="500706" cy="379296"/>
        </a:xfrm>
        <a:prstGeom prst="triangle">
          <a:avLst/>
        </a:prstGeom>
        <a:solidFill>
          <a:schemeClr val="accent3">
            <a:hueOff val="-370003"/>
            <a:satOff val="-29636"/>
            <a:lumOff val="-3412"/>
            <a:alphaOff val="0"/>
          </a:schemeClr>
        </a:solidFill>
        <a:ln>
          <a:noFill/>
        </a:ln>
        <a:effectLst>
          <a:outerShdw blurRad="38100" dist="12700" dir="5400000" rotWithShape="0">
            <a:srgbClr val="000000">
              <a:alpha val="15000"/>
            </a:srgbClr>
          </a:outerShdw>
        </a:effectLst>
      </dsp:spPr>
      <dsp:style>
        <a:lnRef idx="0">
          <a:scrgbClr r="0" g="0" b="0"/>
        </a:lnRef>
        <a:fillRef idx="1">
          <a:scrgbClr r="0" g="0" b="0"/>
        </a:fillRef>
        <a:effectRef idx="1">
          <a:scrgbClr r="0" g="0" b="0"/>
        </a:effectRef>
        <a:fontRef idx="minor">
          <a:schemeClr val="lt1"/>
        </a:fontRef>
      </dsp:style>
    </dsp:sp>
    <dsp:sp modelId="{5AA78BEC-55D1-46D5-B984-960AB1CA55BE}">
      <dsp:nvSpPr>
        <dsp:cNvPr id="0" name=""/>
        <dsp:cNvSpPr/>
      </dsp:nvSpPr>
      <dsp:spPr>
        <a:xfrm>
          <a:off x="4378364" y="481895"/>
          <a:ext cx="1377516" cy="954203"/>
        </a:xfrm>
        <a:prstGeom prst="ellipse">
          <a:avLst/>
        </a:prstGeom>
        <a:solidFill>
          <a:schemeClr val="accent3">
            <a:hueOff val="-411114"/>
            <a:satOff val="-32929"/>
            <a:lumOff val="-3791"/>
            <a:alphaOff val="0"/>
          </a:schemeClr>
        </a:solidFill>
        <a:ln w="25400" cap="flat" cmpd="sng" algn="ctr">
          <a:solidFill>
            <a:schemeClr val="lt1">
              <a:hueOff val="0"/>
              <a:satOff val="0"/>
              <a:lumOff val="0"/>
              <a:alphaOff val="0"/>
            </a:schemeClr>
          </a:solidFill>
          <a:prstDash val="solid"/>
        </a:ln>
        <a:effectLst>
          <a:outerShdw blurRad="38100" dist="12700" dir="5400000" rotWithShape="0">
            <a:srgbClr val="000000">
              <a:alpha val="1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tr-TR" sz="1200" kern="1200" dirty="0">
              <a:solidFill>
                <a:schemeClr val="tx1"/>
              </a:solidFill>
            </a:rPr>
            <a:t>Huzurevleri</a:t>
          </a:r>
        </a:p>
      </dsp:txBody>
      <dsp:txXfrm>
        <a:off x="4580097" y="621635"/>
        <a:ext cx="974050" cy="674723"/>
      </dsp:txXfrm>
    </dsp:sp>
    <dsp:sp modelId="{A157112A-E3CB-4E91-ABB2-A3B544CA4C3A}">
      <dsp:nvSpPr>
        <dsp:cNvPr id="0" name=""/>
        <dsp:cNvSpPr/>
      </dsp:nvSpPr>
      <dsp:spPr>
        <a:xfrm rot="10800000">
          <a:off x="4816769" y="1745731"/>
          <a:ext cx="500706" cy="379296"/>
        </a:xfrm>
        <a:prstGeom prst="triangle">
          <a:avLst/>
        </a:prstGeom>
        <a:solidFill>
          <a:schemeClr val="accent3">
            <a:hueOff val="-493337"/>
            <a:satOff val="-39514"/>
            <a:lumOff val="-4549"/>
            <a:alphaOff val="0"/>
          </a:schemeClr>
        </a:solidFill>
        <a:ln>
          <a:noFill/>
        </a:ln>
        <a:effectLst>
          <a:outerShdw blurRad="38100" dist="12700" dir="5400000" rotWithShape="0">
            <a:srgbClr val="000000">
              <a:alpha val="15000"/>
            </a:srgbClr>
          </a:outerShdw>
        </a:effectLst>
      </dsp:spPr>
      <dsp:style>
        <a:lnRef idx="0">
          <a:scrgbClr r="0" g="0" b="0"/>
        </a:lnRef>
        <a:fillRef idx="1">
          <a:scrgbClr r="0" g="0" b="0"/>
        </a:fillRef>
        <a:effectRef idx="1">
          <a:scrgbClr r="0" g="0" b="0"/>
        </a:effectRef>
        <a:fontRef idx="minor">
          <a:schemeClr val="lt1"/>
        </a:fontRef>
      </dsp:style>
    </dsp:sp>
    <dsp:sp modelId="{4F0EA351-767E-4D43-A88B-3B80A9A2C41A}">
      <dsp:nvSpPr>
        <dsp:cNvPr id="0" name=""/>
        <dsp:cNvSpPr/>
      </dsp:nvSpPr>
      <dsp:spPr>
        <a:xfrm>
          <a:off x="4294428" y="2413191"/>
          <a:ext cx="1545389" cy="954203"/>
        </a:xfrm>
        <a:prstGeom prst="ellipse">
          <a:avLst/>
        </a:prstGeom>
        <a:solidFill>
          <a:schemeClr val="accent3">
            <a:hueOff val="-513893"/>
            <a:satOff val="-41161"/>
            <a:lumOff val="-4738"/>
            <a:alphaOff val="0"/>
          </a:schemeClr>
        </a:solidFill>
        <a:ln w="25400" cap="flat" cmpd="sng" algn="ctr">
          <a:solidFill>
            <a:schemeClr val="lt1">
              <a:hueOff val="0"/>
              <a:satOff val="0"/>
              <a:lumOff val="0"/>
              <a:alphaOff val="0"/>
            </a:schemeClr>
          </a:solidFill>
          <a:prstDash val="solid"/>
        </a:ln>
        <a:effectLst>
          <a:outerShdw blurRad="38100" dist="12700" dir="5400000" rotWithShape="0">
            <a:srgbClr val="000000">
              <a:alpha val="1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tr-TR" sz="1200" kern="1200" dirty="0">
              <a:solidFill>
                <a:schemeClr val="tx1"/>
              </a:solidFill>
            </a:rPr>
            <a:t>Yetiştirme Yurtları/ Sevgi Evleri</a:t>
          </a:r>
        </a:p>
      </dsp:txBody>
      <dsp:txXfrm>
        <a:off x="4520745" y="2552931"/>
        <a:ext cx="1092755" cy="674723"/>
      </dsp:txXfrm>
    </dsp:sp>
    <dsp:sp modelId="{3DE6B53F-FDF0-49F8-B190-305B2B943069}">
      <dsp:nvSpPr>
        <dsp:cNvPr id="0" name=""/>
        <dsp:cNvSpPr/>
      </dsp:nvSpPr>
      <dsp:spPr>
        <a:xfrm rot="5451502">
          <a:off x="5957757" y="2717738"/>
          <a:ext cx="500706" cy="379296"/>
        </a:xfrm>
        <a:prstGeom prst="triangle">
          <a:avLst/>
        </a:prstGeom>
        <a:solidFill>
          <a:schemeClr val="accent3">
            <a:hueOff val="-616671"/>
            <a:satOff val="-49393"/>
            <a:lumOff val="-5686"/>
            <a:alphaOff val="0"/>
          </a:schemeClr>
        </a:solidFill>
        <a:ln>
          <a:noFill/>
        </a:ln>
        <a:effectLst>
          <a:outerShdw blurRad="38100" dist="12700" dir="5400000" rotWithShape="0">
            <a:srgbClr val="000000">
              <a:alpha val="15000"/>
            </a:srgbClr>
          </a:outerShdw>
        </a:effectLst>
      </dsp:spPr>
      <dsp:style>
        <a:lnRef idx="0">
          <a:scrgbClr r="0" g="0" b="0"/>
        </a:lnRef>
        <a:fillRef idx="1">
          <a:scrgbClr r="0" g="0" b="0"/>
        </a:fillRef>
        <a:effectRef idx="1">
          <a:scrgbClr r="0" g="0" b="0"/>
        </a:effectRef>
        <a:fontRef idx="minor">
          <a:schemeClr val="lt1"/>
        </a:fontRef>
      </dsp:style>
    </dsp:sp>
    <dsp:sp modelId="{2585B2A8-28AD-4701-BE00-8CFA3E7FC805}">
      <dsp:nvSpPr>
        <dsp:cNvPr id="0" name=""/>
        <dsp:cNvSpPr/>
      </dsp:nvSpPr>
      <dsp:spPr>
        <a:xfrm>
          <a:off x="6555112" y="2237615"/>
          <a:ext cx="1203411" cy="1367972"/>
        </a:xfrm>
        <a:prstGeom prst="ellipse">
          <a:avLst/>
        </a:prstGeom>
        <a:solidFill>
          <a:schemeClr val="accent3">
            <a:hueOff val="-616671"/>
            <a:satOff val="-49393"/>
            <a:lumOff val="-5686"/>
            <a:alphaOff val="0"/>
          </a:schemeClr>
        </a:solidFill>
        <a:ln w="25400" cap="flat" cmpd="sng" algn="ctr">
          <a:solidFill>
            <a:schemeClr val="lt1">
              <a:hueOff val="0"/>
              <a:satOff val="0"/>
              <a:lumOff val="0"/>
              <a:alphaOff val="0"/>
            </a:schemeClr>
          </a:solidFill>
          <a:prstDash val="solid"/>
        </a:ln>
        <a:effectLst>
          <a:outerShdw blurRad="38100" dist="12700" dir="5400000" rotWithShape="0">
            <a:srgbClr val="000000">
              <a:alpha val="1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rtl="0">
            <a:lnSpc>
              <a:spcPct val="90000"/>
            </a:lnSpc>
            <a:spcBef>
              <a:spcPct val="0"/>
            </a:spcBef>
            <a:spcAft>
              <a:spcPct val="35000"/>
            </a:spcAft>
          </a:pPr>
          <a:r>
            <a:rPr lang="tr-TR" sz="1300" kern="1200" dirty="0">
              <a:solidFill>
                <a:schemeClr val="tx1"/>
              </a:solidFill>
            </a:rPr>
            <a:t>Hastaneler</a:t>
          </a:r>
        </a:p>
      </dsp:txBody>
      <dsp:txXfrm>
        <a:off x="6731347" y="2437950"/>
        <a:ext cx="850941" cy="967302"/>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332830-A093-4CF1-BAC9-F40C92710D87}" type="datetimeFigureOut">
              <a:rPr lang="tr-TR" smtClean="0"/>
              <a:t>17.02.2021</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1B141B-9999-48DA-AE05-81A432B51D35}" type="slidenum">
              <a:rPr lang="tr-TR" smtClean="0"/>
              <a:t>‹#›</a:t>
            </a:fld>
            <a:endParaRPr lang="tr-TR"/>
          </a:p>
        </p:txBody>
      </p:sp>
    </p:spTree>
    <p:extLst>
      <p:ext uri="{BB962C8B-B14F-4D97-AF65-F5344CB8AC3E}">
        <p14:creationId xmlns:p14="http://schemas.microsoft.com/office/powerpoint/2010/main" val="116634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61B141B-9999-48DA-AE05-81A432B51D35}" type="slidenum">
              <a:rPr lang="tr-TR" smtClean="0"/>
              <a:t>15</a:t>
            </a:fld>
            <a:endParaRPr lang="tr-TR"/>
          </a:p>
        </p:txBody>
      </p:sp>
    </p:spTree>
    <p:extLst>
      <p:ext uri="{BB962C8B-B14F-4D97-AF65-F5344CB8AC3E}">
        <p14:creationId xmlns:p14="http://schemas.microsoft.com/office/powerpoint/2010/main" val="12180259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23720DD-5B6D-40BF-8493-A6B52D484E6B}" type="datetimeFigureOut">
              <a:rPr lang="tr-TR" smtClean="0"/>
              <a:t>17.02.2021</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11" name="Title 10"/>
          <p:cNvSpPr>
            <a:spLocks noGrp="1"/>
          </p:cNvSpPr>
          <p:nvPr>
            <p:ph type="title"/>
          </p:nvPr>
        </p:nvSpPr>
        <p:spPr/>
        <p:txBody>
          <a:bodyPr/>
          <a:lstStyle/>
          <a:p>
            <a:r>
              <a:rPr lang="tr-TR"/>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23720DD-5B6D-40BF-8493-A6B52D484E6B}" type="datetimeFigureOut">
              <a:rPr lang="tr-TR" smtClean="0"/>
              <a:t>17.02.2021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17.02.2021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17.02.2021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17.02.2021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17.02.2021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17.02.2021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t>17.02.2021</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Yaygın Din Eğitimi</a:t>
            </a:r>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4156923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744797384"/>
              </p:ext>
            </p:extLst>
          </p:nvPr>
        </p:nvGraphicFramePr>
        <p:xfrm>
          <a:off x="683569" y="2276872"/>
          <a:ext cx="7761184" cy="38492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lstStyle/>
          <a:p>
            <a:r>
              <a:rPr lang="tr-TR" sz="2800" dirty="0"/>
              <a:t>Yaygın Din Eğitimi Mekanları</a:t>
            </a:r>
          </a:p>
        </p:txBody>
      </p:sp>
    </p:spTree>
    <p:extLst>
      <p:ext uri="{BB962C8B-B14F-4D97-AF65-F5344CB8AC3E}">
        <p14:creationId xmlns:p14="http://schemas.microsoft.com/office/powerpoint/2010/main" val="4055447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92440309"/>
              </p:ext>
            </p:extLst>
          </p:nvPr>
        </p:nvGraphicFramePr>
        <p:xfrm>
          <a:off x="699247" y="2248347"/>
          <a:ext cx="7745505" cy="3877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lstStyle/>
          <a:p>
            <a:r>
              <a:rPr lang="tr-TR" sz="2800" dirty="0"/>
              <a:t>Yaygın Din Eğitimi Vasıtaları</a:t>
            </a:r>
          </a:p>
        </p:txBody>
      </p:sp>
    </p:spTree>
    <p:extLst>
      <p:ext uri="{BB962C8B-B14F-4D97-AF65-F5344CB8AC3E}">
        <p14:creationId xmlns:p14="http://schemas.microsoft.com/office/powerpoint/2010/main" val="1733186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423136944"/>
              </p:ext>
            </p:extLst>
          </p:nvPr>
        </p:nvGraphicFramePr>
        <p:xfrm>
          <a:off x="699247" y="2248347"/>
          <a:ext cx="7745505" cy="3877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normAutofit/>
          </a:bodyPr>
          <a:lstStyle/>
          <a:p>
            <a:r>
              <a:rPr lang="tr-TR" sz="2400" dirty="0"/>
              <a:t>Yaygın Din Eğitiminde Kullanılan Yöntem ve Teknikler</a:t>
            </a:r>
          </a:p>
        </p:txBody>
      </p:sp>
    </p:spTree>
    <p:extLst>
      <p:ext uri="{BB962C8B-B14F-4D97-AF65-F5344CB8AC3E}">
        <p14:creationId xmlns:p14="http://schemas.microsoft.com/office/powerpoint/2010/main" val="1468249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186375271"/>
              </p:ext>
            </p:extLst>
          </p:nvPr>
        </p:nvGraphicFramePr>
        <p:xfrm>
          <a:off x="699247" y="2248347"/>
          <a:ext cx="7745505" cy="3877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lstStyle/>
          <a:p>
            <a:r>
              <a:rPr lang="tr-TR" sz="2800" dirty="0"/>
              <a:t>Kullanılabilecek Yöntemler</a:t>
            </a:r>
          </a:p>
        </p:txBody>
      </p:sp>
    </p:spTree>
    <p:extLst>
      <p:ext uri="{BB962C8B-B14F-4D97-AF65-F5344CB8AC3E}">
        <p14:creationId xmlns:p14="http://schemas.microsoft.com/office/powerpoint/2010/main" val="16311240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837825897"/>
              </p:ext>
            </p:extLst>
          </p:nvPr>
        </p:nvGraphicFramePr>
        <p:xfrm>
          <a:off x="699247" y="2248347"/>
          <a:ext cx="7745505" cy="3877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a:xfrm>
            <a:off x="755576" y="188640"/>
            <a:ext cx="7756263" cy="1054250"/>
          </a:xfrm>
        </p:spPr>
        <p:txBody>
          <a:bodyPr>
            <a:normAutofit/>
          </a:bodyPr>
          <a:lstStyle/>
          <a:p>
            <a:r>
              <a:rPr lang="tr-TR" sz="2400" dirty="0"/>
              <a:t>Yaygın Din Eğitiminde Karşılaşılan Problemler</a:t>
            </a:r>
          </a:p>
        </p:txBody>
      </p:sp>
    </p:spTree>
    <p:extLst>
      <p:ext uri="{BB962C8B-B14F-4D97-AF65-F5344CB8AC3E}">
        <p14:creationId xmlns:p14="http://schemas.microsoft.com/office/powerpoint/2010/main" val="3304568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smtClean="0"/>
              <a:t>Doğan, R. &amp; Ege</a:t>
            </a:r>
            <a:r>
              <a:rPr lang="tr-TR" dirty="0"/>
              <a:t>, R. (</a:t>
            </a:r>
            <a:r>
              <a:rPr lang="tr-TR" dirty="0" smtClean="0"/>
              <a:t>2019). </a:t>
            </a:r>
            <a:r>
              <a:rPr lang="tr-TR" i="1" dirty="0" smtClean="0"/>
              <a:t>Din </a:t>
            </a:r>
            <a:r>
              <a:rPr lang="tr-TR" i="1" dirty="0"/>
              <a:t>Hizmetlerinde Rehberlik ve İletişim, Ed. Recai Doğan, Remziye Ege, Grafiker Yayınları, Ankara</a:t>
            </a:r>
            <a:r>
              <a:rPr lang="tr-TR" dirty="0" smtClean="0"/>
              <a:t>.</a:t>
            </a:r>
          </a:p>
          <a:p>
            <a:pPr algn="just"/>
            <a:endParaRPr lang="tr-TR" dirty="0"/>
          </a:p>
          <a:p>
            <a:endParaRPr lang="tr-TR" dirty="0"/>
          </a:p>
        </p:txBody>
      </p:sp>
      <p:sp>
        <p:nvSpPr>
          <p:cNvPr id="3" name="Unvan 2"/>
          <p:cNvSpPr>
            <a:spLocks noGrp="1"/>
          </p:cNvSpPr>
          <p:nvPr>
            <p:ph type="title"/>
          </p:nvPr>
        </p:nvSpPr>
        <p:spPr/>
        <p:txBody>
          <a:bodyPr/>
          <a:lstStyle/>
          <a:p>
            <a:r>
              <a:rPr lang="tr-TR" dirty="0" smtClean="0"/>
              <a:t>Yararlanılan Kaynak</a:t>
            </a:r>
            <a:endParaRPr lang="tr-TR" dirty="0"/>
          </a:p>
        </p:txBody>
      </p:sp>
    </p:spTree>
    <p:extLst>
      <p:ext uri="{BB962C8B-B14F-4D97-AF65-F5344CB8AC3E}">
        <p14:creationId xmlns:p14="http://schemas.microsoft.com/office/powerpoint/2010/main" val="2444686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5189931"/>
              </p:ext>
            </p:extLst>
          </p:nvPr>
        </p:nvGraphicFramePr>
        <p:xfrm>
          <a:off x="698500" y="2247900"/>
          <a:ext cx="7747000" cy="38782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lstStyle/>
          <a:p>
            <a:r>
              <a:rPr lang="tr-TR" dirty="0"/>
              <a:t>Yaygın Din Eğitimi Nedir?</a:t>
            </a:r>
          </a:p>
        </p:txBody>
      </p:sp>
    </p:spTree>
    <p:extLst>
      <p:ext uri="{BB962C8B-B14F-4D97-AF65-F5344CB8AC3E}">
        <p14:creationId xmlns:p14="http://schemas.microsoft.com/office/powerpoint/2010/main" val="3388908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074441136"/>
              </p:ext>
            </p:extLst>
          </p:nvPr>
        </p:nvGraphicFramePr>
        <p:xfrm>
          <a:off x="323528" y="980728"/>
          <a:ext cx="8640960"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a:xfrm>
            <a:off x="683568" y="274638"/>
            <a:ext cx="8003232" cy="562074"/>
          </a:xfrm>
        </p:spPr>
        <p:txBody>
          <a:bodyPr/>
          <a:lstStyle/>
          <a:p>
            <a:r>
              <a:rPr lang="tr-TR" sz="2800" dirty="0"/>
              <a:t>Yaygın Din Eğitiminin Özellikleri</a:t>
            </a:r>
          </a:p>
        </p:txBody>
      </p:sp>
    </p:spTree>
    <p:extLst>
      <p:ext uri="{BB962C8B-B14F-4D97-AF65-F5344CB8AC3E}">
        <p14:creationId xmlns:p14="http://schemas.microsoft.com/office/powerpoint/2010/main" val="939307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490359985"/>
              </p:ext>
            </p:extLst>
          </p:nvPr>
        </p:nvGraphicFramePr>
        <p:xfrm>
          <a:off x="395536" y="980728"/>
          <a:ext cx="7681664" cy="54200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a:xfrm>
            <a:off x="539552" y="274638"/>
            <a:ext cx="7537648" cy="346050"/>
          </a:xfrm>
        </p:spPr>
        <p:txBody>
          <a:bodyPr>
            <a:normAutofit fontScale="90000"/>
          </a:bodyPr>
          <a:lstStyle/>
          <a:p>
            <a:r>
              <a:rPr lang="tr-TR" dirty="0"/>
              <a:t>Tarihsel Gelişimi</a:t>
            </a:r>
          </a:p>
        </p:txBody>
      </p:sp>
    </p:spTree>
    <p:extLst>
      <p:ext uri="{BB962C8B-B14F-4D97-AF65-F5344CB8AC3E}">
        <p14:creationId xmlns:p14="http://schemas.microsoft.com/office/powerpoint/2010/main" val="2686422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072601428"/>
              </p:ext>
            </p:extLst>
          </p:nvPr>
        </p:nvGraphicFramePr>
        <p:xfrm>
          <a:off x="699247" y="2248347"/>
          <a:ext cx="7745505" cy="3877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normAutofit/>
          </a:bodyPr>
          <a:lstStyle/>
          <a:p>
            <a:r>
              <a:rPr lang="tr-TR" sz="2400" dirty="0"/>
              <a:t>Selçuklu ve Osmanlılarda Yaygın Din Eğitimi Kurumları</a:t>
            </a:r>
          </a:p>
        </p:txBody>
      </p:sp>
    </p:spTree>
    <p:extLst>
      <p:ext uri="{BB962C8B-B14F-4D97-AF65-F5344CB8AC3E}">
        <p14:creationId xmlns:p14="http://schemas.microsoft.com/office/powerpoint/2010/main" val="2171603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435269035"/>
              </p:ext>
            </p:extLst>
          </p:nvPr>
        </p:nvGraphicFramePr>
        <p:xfrm>
          <a:off x="699247" y="2248347"/>
          <a:ext cx="7745505" cy="3877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normAutofit/>
          </a:bodyPr>
          <a:lstStyle/>
          <a:p>
            <a:r>
              <a:rPr lang="tr-TR" sz="2800" dirty="0"/>
              <a:t>Yaygın Din Eğitiminde Hedef Kitle</a:t>
            </a:r>
          </a:p>
        </p:txBody>
      </p:sp>
    </p:spTree>
    <p:extLst>
      <p:ext uri="{BB962C8B-B14F-4D97-AF65-F5344CB8AC3E}">
        <p14:creationId xmlns:p14="http://schemas.microsoft.com/office/powerpoint/2010/main" val="2299463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858816445"/>
              </p:ext>
            </p:extLst>
          </p:nvPr>
        </p:nvGraphicFramePr>
        <p:xfrm>
          <a:off x="699247" y="2248347"/>
          <a:ext cx="7745505" cy="3877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lstStyle/>
          <a:p>
            <a:r>
              <a:rPr lang="tr-TR" sz="2800" dirty="0"/>
              <a:t>Yaygın Din Eğitiminin Amacı</a:t>
            </a:r>
          </a:p>
        </p:txBody>
      </p:sp>
    </p:spTree>
    <p:extLst>
      <p:ext uri="{BB962C8B-B14F-4D97-AF65-F5344CB8AC3E}">
        <p14:creationId xmlns:p14="http://schemas.microsoft.com/office/powerpoint/2010/main" val="466293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636471186"/>
              </p:ext>
            </p:extLst>
          </p:nvPr>
        </p:nvGraphicFramePr>
        <p:xfrm>
          <a:off x="611560" y="692696"/>
          <a:ext cx="8280920"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a:xfrm>
            <a:off x="827584" y="260648"/>
            <a:ext cx="7473153" cy="338564"/>
          </a:xfrm>
        </p:spPr>
        <p:txBody>
          <a:bodyPr/>
          <a:lstStyle/>
          <a:p>
            <a:r>
              <a:rPr lang="tr-TR" sz="2400" dirty="0"/>
              <a:t>Yaygın Din Eğitiminin Amacı</a:t>
            </a:r>
          </a:p>
        </p:txBody>
      </p:sp>
    </p:spTree>
    <p:extLst>
      <p:ext uri="{BB962C8B-B14F-4D97-AF65-F5344CB8AC3E}">
        <p14:creationId xmlns:p14="http://schemas.microsoft.com/office/powerpoint/2010/main" val="2687037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853892545"/>
              </p:ext>
            </p:extLst>
          </p:nvPr>
        </p:nvGraphicFramePr>
        <p:xfrm>
          <a:off x="699247" y="2248347"/>
          <a:ext cx="7745505" cy="3877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Başlık 1"/>
          <p:cNvSpPr>
            <a:spLocks noGrp="1"/>
          </p:cNvSpPr>
          <p:nvPr>
            <p:ph type="title"/>
          </p:nvPr>
        </p:nvSpPr>
        <p:spPr/>
        <p:txBody>
          <a:bodyPr>
            <a:normAutofit/>
          </a:bodyPr>
          <a:lstStyle/>
          <a:p>
            <a:r>
              <a:rPr lang="tr-TR" sz="2800" dirty="0"/>
              <a:t>Yaygın Din Eğitiminin Önemi</a:t>
            </a:r>
          </a:p>
        </p:txBody>
      </p:sp>
    </p:spTree>
    <p:extLst>
      <p:ext uri="{BB962C8B-B14F-4D97-AF65-F5344CB8AC3E}">
        <p14:creationId xmlns:p14="http://schemas.microsoft.com/office/powerpoint/2010/main" val="69942574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Hardcover</Template>
  <TotalTime>347</TotalTime>
  <Words>773</Words>
  <Application>Microsoft Office PowerPoint</Application>
  <PresentationFormat>Ekran Gösterisi (4:3)</PresentationFormat>
  <Paragraphs>88</Paragraphs>
  <Slides>15</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Book Antiqua</vt:lpstr>
      <vt:lpstr>Calibri</vt:lpstr>
      <vt:lpstr>Wingdings</vt:lpstr>
      <vt:lpstr>Cilt</vt:lpstr>
      <vt:lpstr>Yaygın Din Eğitimi</vt:lpstr>
      <vt:lpstr>Yaygın Din Eğitimi Nedir?</vt:lpstr>
      <vt:lpstr>Yaygın Din Eğitiminin Özellikleri</vt:lpstr>
      <vt:lpstr>Tarihsel Gelişimi</vt:lpstr>
      <vt:lpstr>Selçuklu ve Osmanlılarda Yaygın Din Eğitimi Kurumları</vt:lpstr>
      <vt:lpstr>Yaygın Din Eğitiminde Hedef Kitle</vt:lpstr>
      <vt:lpstr>Yaygın Din Eğitiminin Amacı</vt:lpstr>
      <vt:lpstr>Yaygın Din Eğitiminin Amacı</vt:lpstr>
      <vt:lpstr>Yaygın Din Eğitiminin Önemi</vt:lpstr>
      <vt:lpstr>Yaygın Din Eğitimi Mekanları</vt:lpstr>
      <vt:lpstr>Yaygın Din Eğitimi Vasıtaları</vt:lpstr>
      <vt:lpstr>Yaygın Din Eğitiminde Kullanılan Yöntem ve Teknikler</vt:lpstr>
      <vt:lpstr>Kullanılabilecek Yöntemler</vt:lpstr>
      <vt:lpstr>Yaygın Din Eğitiminde Karşılaşılan Problemler</vt:lpstr>
      <vt:lpstr>Yararlanılan 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Yaygın Din Eğitimi</dc:title>
  <dc:creator>SÜMEYRA</dc:creator>
  <cp:lastModifiedBy>sinem</cp:lastModifiedBy>
  <cp:revision>33</cp:revision>
  <dcterms:created xsi:type="dcterms:W3CDTF">2017-07-25T12:04:59Z</dcterms:created>
  <dcterms:modified xsi:type="dcterms:W3CDTF">2021-02-17T22:26:15Z</dcterms:modified>
</cp:coreProperties>
</file>