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E05D8-9F70-4624-A605-7C53DF1644BE}" type="datetimeFigureOut">
              <a:rPr lang="tr-TR" smtClean="0"/>
              <a:t>12.2.2018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88D22-2F7D-447E-A49B-5F3298361EDB}" type="slidenum">
              <a:rPr lang="tr-TR" smtClean="0"/>
              <a:t>‹#›</a:t>
            </a:fld>
            <a:endParaRPr lang="tr-TR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120241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E05D8-9F70-4624-A605-7C53DF1644BE}" type="datetimeFigureOut">
              <a:rPr lang="tr-TR" smtClean="0"/>
              <a:t>12.2.2018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88D22-2F7D-447E-A49B-5F3298361ED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599015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E05D8-9F70-4624-A605-7C53DF1644BE}" type="datetimeFigureOut">
              <a:rPr lang="tr-TR" smtClean="0"/>
              <a:t>12.2.2018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88D22-2F7D-447E-A49B-5F3298361ED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621661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E05D8-9F70-4624-A605-7C53DF1644BE}" type="datetimeFigureOut">
              <a:rPr lang="tr-TR" smtClean="0"/>
              <a:t>12.2.2018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88D22-2F7D-447E-A49B-5F3298361EDB}" type="slidenum">
              <a:rPr lang="tr-TR" smtClean="0"/>
              <a:t>‹#›</a:t>
            </a:fld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560887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E05D8-9F70-4624-A605-7C53DF1644BE}" type="datetimeFigureOut">
              <a:rPr lang="tr-TR" smtClean="0"/>
              <a:t>12.2.2018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88D22-2F7D-447E-A49B-5F3298361ED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6715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E05D8-9F70-4624-A605-7C53DF1644BE}" type="datetimeFigureOut">
              <a:rPr lang="tr-TR" smtClean="0"/>
              <a:t>12.2.2018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88D22-2F7D-447E-A49B-5F3298361EDB}" type="slidenum">
              <a:rPr lang="tr-TR" smtClean="0"/>
              <a:t>‹#›</a:t>
            </a:fld>
            <a:endParaRPr lang="tr-TR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0477047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E05D8-9F70-4624-A605-7C53DF1644BE}" type="datetimeFigureOut">
              <a:rPr lang="tr-TR" smtClean="0"/>
              <a:t>12.2.2018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88D22-2F7D-447E-A49B-5F3298361ED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52397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E05D8-9F70-4624-A605-7C53DF1644BE}" type="datetimeFigureOut">
              <a:rPr lang="tr-TR" smtClean="0"/>
              <a:t>12.2.2018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88D22-2F7D-447E-A49B-5F3298361ED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3807690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E05D8-9F70-4624-A605-7C53DF1644BE}" type="datetimeFigureOut">
              <a:rPr lang="tr-TR" smtClean="0"/>
              <a:t>12.2.2018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88D22-2F7D-447E-A49B-5F3298361ED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889748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E05D8-9F70-4624-A605-7C53DF1644BE}" type="datetimeFigureOut">
              <a:rPr lang="tr-TR" smtClean="0"/>
              <a:t>12.2.2018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88D22-2F7D-447E-A49B-5F3298361ED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122109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E05D8-9F70-4624-A605-7C53DF1644BE}" type="datetimeFigureOut">
              <a:rPr lang="tr-TR" smtClean="0"/>
              <a:t>12.2.2018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88D22-2F7D-447E-A49B-5F3298361ED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611439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E05D8-9F70-4624-A605-7C53DF1644BE}" type="datetimeFigureOut">
              <a:rPr lang="tr-TR" smtClean="0"/>
              <a:t>12.2.2018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88D22-2F7D-447E-A49B-5F3298361ED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774805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E05D8-9F70-4624-A605-7C53DF1644BE}" type="datetimeFigureOut">
              <a:rPr lang="tr-TR" smtClean="0"/>
              <a:t>12.2.2018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88D22-2F7D-447E-A49B-5F3298361ED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045941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E05D8-9F70-4624-A605-7C53DF1644BE}" type="datetimeFigureOut">
              <a:rPr lang="tr-TR" smtClean="0"/>
              <a:t>12.2.2018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88D22-2F7D-447E-A49B-5F3298361ED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458940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E05D8-9F70-4624-A605-7C53DF1644BE}" type="datetimeFigureOut">
              <a:rPr lang="tr-TR" smtClean="0"/>
              <a:t>12.2.2018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88D22-2F7D-447E-A49B-5F3298361ED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69471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E05D8-9F70-4624-A605-7C53DF1644BE}" type="datetimeFigureOut">
              <a:rPr lang="tr-TR" smtClean="0"/>
              <a:t>12.2.2018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88D22-2F7D-447E-A49B-5F3298361ED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751207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E05D8-9F70-4624-A605-7C53DF1644BE}" type="datetimeFigureOut">
              <a:rPr lang="tr-TR" smtClean="0"/>
              <a:t>12.2.2018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88D22-2F7D-447E-A49B-5F3298361ED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10822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34EE05D8-9F70-4624-A605-7C53DF1644BE}" type="datetimeFigureOut">
              <a:rPr lang="tr-TR" smtClean="0"/>
              <a:t>12.2.2018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2DE88D22-2F7D-447E-A49B-5F3298361ED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1268694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685339" y="-975326"/>
            <a:ext cx="6613184" cy="8817580"/>
          </a:xfrm>
        </p:spPr>
      </p:pic>
    </p:spTree>
    <p:extLst>
      <p:ext uri="{BB962C8B-B14F-4D97-AF65-F5344CB8AC3E}">
        <p14:creationId xmlns:p14="http://schemas.microsoft.com/office/powerpoint/2010/main" val="38260360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7791" y="119737"/>
            <a:ext cx="5905913" cy="6534898"/>
          </a:xfrm>
        </p:spPr>
      </p:pic>
    </p:spTree>
    <p:extLst>
      <p:ext uri="{BB962C8B-B14F-4D97-AF65-F5344CB8AC3E}">
        <p14:creationId xmlns:p14="http://schemas.microsoft.com/office/powerpoint/2010/main" val="2992157799"/>
      </p:ext>
    </p:extLst>
  </p:cSld>
  <p:clrMapOvr>
    <a:masterClrMapping/>
  </p:clrMapOvr>
</p:sld>
</file>

<file path=ppt/theme/theme1.xml><?xml version="1.0" encoding="utf-8"?>
<a:theme xmlns:a="http://schemas.openxmlformats.org/drawingml/2006/main" name="Dilim">
  <a:themeElements>
    <a:clrScheme name="Dilim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Dilim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lim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0</TotalTime>
  <Words>0</Words>
  <Application>Microsoft Office PowerPoint</Application>
  <PresentationFormat>Geniş ekran</PresentationFormat>
  <Paragraphs>0</Paragraphs>
  <Slides>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</vt:i4>
      </vt:variant>
    </vt:vector>
  </HeadingPairs>
  <TitlesOfParts>
    <vt:vector size="5" baseType="lpstr">
      <vt:lpstr>Century Gothic</vt:lpstr>
      <vt:lpstr>Wingdings 3</vt:lpstr>
      <vt:lpstr>Dilim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Fatmanur KALAN</dc:creator>
  <cp:lastModifiedBy>Fatmanur KALAN</cp:lastModifiedBy>
  <cp:revision>1</cp:revision>
  <dcterms:created xsi:type="dcterms:W3CDTF">2018-02-12T20:22:42Z</dcterms:created>
  <dcterms:modified xsi:type="dcterms:W3CDTF">2018-02-12T20:23:33Z</dcterms:modified>
</cp:coreProperties>
</file>