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1068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764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985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539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7000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0615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354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04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2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89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58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65FF6-6C75-4645-95BD-F60B94B21ADB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977B8-FDAD-4EE7-8E19-66409CDFB7E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075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Tıbbi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Aromatik</a:t>
            </a:r>
            <a:r>
              <a:rPr lang="en-US" b="1" dirty="0"/>
              <a:t> </a:t>
            </a:r>
            <a:r>
              <a:rPr lang="en-US" b="1" dirty="0" err="1"/>
              <a:t>Bitkilerde</a:t>
            </a:r>
            <a:r>
              <a:rPr lang="en-US" b="1" dirty="0"/>
              <a:t> </a:t>
            </a:r>
            <a:r>
              <a:rPr lang="en-US" b="1" dirty="0" err="1"/>
              <a:t>Biyoteknolojik</a:t>
            </a:r>
            <a:r>
              <a:rPr lang="en-US" b="1" dirty="0"/>
              <a:t> </a:t>
            </a:r>
            <a:r>
              <a:rPr lang="en-US" b="1" dirty="0" err="1"/>
              <a:t>Uygulamalar</a:t>
            </a:r>
            <a:r>
              <a:rPr lang="en-US" b="1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8001" y="1657156"/>
            <a:ext cx="7520383" cy="388077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Tıbbi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aromatik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bitkilerde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biyoteknolojik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gelişmelere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bağlı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doku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kültürleri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mühendisliği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metabolitlerin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üretimi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biyoaktif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maddelerin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sentezinde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görev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alan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genlerin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belirlenmesi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izolasyonu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sekanslanması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aktarımı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tr-T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ğerli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biyoaktif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fitokimyasalların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kontrollü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(in vitro)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koşullarda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doku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hücre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kültürü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teknikleri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üretilmesi</a:t>
            </a:r>
            <a:r>
              <a:rPr lang="tr-T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sürdürülebilirlik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izlenebilirlik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kararlılık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saflık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etkinlik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standardizasyon</a:t>
            </a:r>
            <a:r>
              <a:rPr lang="tr-TR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algn="just">
              <a:lnSpc>
                <a:spcPct val="120000"/>
              </a:lnSpc>
            </a:pP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Biyodönüşüm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aynı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sentez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döngüsünde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olup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az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yararlı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olanı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fazla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yararlı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olana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dönüştürmek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Örneğin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yüksük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otu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(Digitalis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lanata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bitkisinden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kalp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atış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ritmini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düzenleyen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ilaçların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önemli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etken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maddeleri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olan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digitoksin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digoksin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izole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edilebilmektedir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. Her ne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kadar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digitoksin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yüksük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otu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bitkilerinde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fazla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bulunmakla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birlikte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digoksin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tedavi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amacıyla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fazla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tercih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edilmektedir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İşte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nedenle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kimyasal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sentezle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digoksinden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digoksin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edilmesinde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biyodönüşüm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teknolojisinden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yararlanılmaktadır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70000"/>
              </a:lnSpc>
            </a:pPr>
            <a:endParaRPr lang="tr-TR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396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Digoksin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digitoksin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Digitalis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glikozitleri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morfin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tebain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kodein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opium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afyon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alkaloitleri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atropin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skopalamin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hiyosiyamin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Belladonna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alkaloitleri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vinkristin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vinblastin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>
                <a:latin typeface="Arial" panose="020B0604020202020204" pitchFamily="34" charset="0"/>
                <a:cs typeface="Arial" panose="020B0604020202020204" pitchFamily="34" charset="0"/>
              </a:rPr>
              <a:t>Catharanthus</a:t>
            </a: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alkaloitleri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diosgenin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emetin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kinin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piretrin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reserpin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gibi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diğer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önemli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alkaloit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bileşikler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hücre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kültürleri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ekonomik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üretilebilecek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metabolitler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görülmektedir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Biyoteknolojik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yöntemlerde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diğer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stratejik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yaklaşım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da,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genetik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mühendisliği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biyoteknolojik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tekniklerle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bitki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hücrelerinde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sekonder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metabolitleri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sentezleyen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genleri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bakterilere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daha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kolay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geniş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alanlarda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yetiştirilen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bitkilere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aktarmaktır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tr-TR" sz="1000" dirty="0"/>
              <a:t>Arslan N. Vd. 2015.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30993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238</Words>
  <Application>Microsoft Office PowerPoint</Application>
  <PresentationFormat>Ekran Gösterisi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Tıbbi ve Aromatik Bitkilerde Biyoteknolojik Uygulamalar 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Tıbbi ve Aromatik Bitkilerde Biyoteknolojik Uygulamalar  </dc:title>
  <dc:creator>user</dc:creator>
  <cp:lastModifiedBy>user</cp:lastModifiedBy>
  <cp:revision>1</cp:revision>
  <dcterms:created xsi:type="dcterms:W3CDTF">2017-01-31T13:13:46Z</dcterms:created>
  <dcterms:modified xsi:type="dcterms:W3CDTF">2017-01-31T13:15:05Z</dcterms:modified>
</cp:coreProperties>
</file>