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3"/>
    <p:sldMasterId id="2147483791" r:id="rId4"/>
    <p:sldMasterId id="2147483795" r:id="rId5"/>
  </p:sldMasterIdLst>
  <p:notesMasterIdLst>
    <p:notesMasterId r:id="rId26"/>
  </p:notesMasterIdLst>
  <p:handoutMasterIdLst>
    <p:handoutMasterId r:id="rId27"/>
  </p:handoutMasterIdLst>
  <p:sldIdLst>
    <p:sldId id="256" r:id="rId6"/>
    <p:sldId id="343" r:id="rId7"/>
    <p:sldId id="376" r:id="rId8"/>
    <p:sldId id="377" r:id="rId9"/>
    <p:sldId id="400" r:id="rId10"/>
    <p:sldId id="401" r:id="rId11"/>
    <p:sldId id="402" r:id="rId12"/>
    <p:sldId id="403" r:id="rId13"/>
    <p:sldId id="404" r:id="rId14"/>
    <p:sldId id="378" r:id="rId15"/>
    <p:sldId id="405" r:id="rId16"/>
    <p:sldId id="406" r:id="rId17"/>
    <p:sldId id="407" r:id="rId18"/>
    <p:sldId id="408" r:id="rId19"/>
    <p:sldId id="409" r:id="rId20"/>
    <p:sldId id="390" r:id="rId21"/>
    <p:sldId id="411" r:id="rId22"/>
    <p:sldId id="412" r:id="rId23"/>
    <p:sldId id="413" r:id="rId24"/>
    <p:sldId id="414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00FF00"/>
    <a:srgbClr val="FFFF66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 autoAdjust="0"/>
    <p:restoredTop sz="94600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3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B2C2A0-B5B1-4574-BBDD-7DCFA562E28A}" type="doc">
      <dgm:prSet loTypeId="urn:microsoft.com/office/officeart/2005/8/layout/hList6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64307C5C-055F-4360-83EA-F4D4340D0545}">
      <dgm:prSet phldrT="[Metin]" custT="1"/>
      <dgm:spPr/>
      <dgm:t>
        <a:bodyPr/>
        <a:lstStyle/>
        <a:p>
          <a:pPr algn="ctr"/>
          <a:r>
            <a:rPr lang="tr-TR" sz="1800" b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1990</a:t>
          </a:r>
          <a:r>
            <a:rPr lang="tr-TR" sz="1800" b="0" baseline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yılında PL94-142’de bazı değişiklikler yapılmış ve yasa “</a:t>
          </a:r>
          <a:r>
            <a:rPr lang="tr-TR" sz="1800" b="0" i="1" baseline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Özürlülerin Eğitimi Yasası (IDEA)” </a:t>
          </a:r>
          <a:r>
            <a:rPr lang="tr-TR" sz="1800" b="0" baseline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adını almıştır. Yasanın yeni haline göre yetersizliği olan çocuklar mümkün olan en üst oranda, yetersizliği olmayan akranlarıyla birlikte eğitim almalıdır.</a:t>
          </a:r>
          <a:endParaRPr lang="tr-TR" sz="1800" b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F2341AD-D103-43A8-9C33-5143041690F8}" type="parTrans" cxnId="{6547FB03-81F9-4676-884D-A65059E805A0}">
      <dgm:prSet/>
      <dgm:spPr/>
      <dgm:t>
        <a:bodyPr/>
        <a:lstStyle/>
        <a:p>
          <a:endParaRPr lang="tr-TR"/>
        </a:p>
      </dgm:t>
    </dgm:pt>
    <dgm:pt modelId="{A448022F-DAD2-42E4-8462-4D55B958D800}" type="sibTrans" cxnId="{6547FB03-81F9-4676-884D-A65059E805A0}">
      <dgm:prSet/>
      <dgm:spPr/>
      <dgm:t>
        <a:bodyPr/>
        <a:lstStyle/>
        <a:p>
          <a:endParaRPr lang="tr-TR"/>
        </a:p>
      </dgm:t>
    </dgm:pt>
    <dgm:pt modelId="{4C89757F-9C2A-492B-AC5D-5BCF2441D490}">
      <dgm:prSet phldrT="[Metin]" custT="1"/>
      <dgm:spPr/>
      <dgm:t>
        <a:bodyPr/>
        <a:lstStyle/>
        <a:p>
          <a:pPr algn="ctr"/>
          <a:r>
            <a:rPr lang="tr-TR" sz="1800" b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1983’te yürürlüğe giren 2916 sayılı </a:t>
          </a:r>
          <a:r>
            <a:rPr lang="tr-TR" sz="1800" b="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“Özel Eğitime Muhtaç Çocuklar Kanunu”</a:t>
          </a:r>
          <a:r>
            <a:rPr lang="tr-TR" sz="1800" b="0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ile kaynaştırma yasal olarak benimsenmiştir. Bu kanundan sonra kaynaştırma, 1997’de KHK/573 ile gündeme gelmiştir. KHK/573’ün 12.maddesiyle uygulamayla ilgili ayrıntılara yer verilmiştir.</a:t>
          </a:r>
          <a:endParaRPr lang="tr-TR" sz="1800" b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1697365-FA9A-4DAC-B7A5-B2F5E685DCDA}" type="parTrans" cxnId="{A53FEC72-31DD-4091-BA28-F14D292FE317}">
      <dgm:prSet/>
      <dgm:spPr/>
      <dgm:t>
        <a:bodyPr/>
        <a:lstStyle/>
        <a:p>
          <a:endParaRPr lang="tr-TR"/>
        </a:p>
      </dgm:t>
    </dgm:pt>
    <dgm:pt modelId="{44386B57-F77E-45EA-BE37-1B61B0B1F3BF}" type="sibTrans" cxnId="{A53FEC72-31DD-4091-BA28-F14D292FE317}">
      <dgm:prSet/>
      <dgm:spPr/>
      <dgm:t>
        <a:bodyPr/>
        <a:lstStyle/>
        <a:p>
          <a:endParaRPr lang="tr-TR"/>
        </a:p>
      </dgm:t>
    </dgm:pt>
    <dgm:pt modelId="{43F29CC7-B024-44B4-98BD-3AB893D86631}">
      <dgm:prSet phldrT="[Metin]" custT="1"/>
      <dgm:spPr/>
      <dgm:t>
        <a:bodyPr/>
        <a:lstStyle/>
        <a:p>
          <a:pPr algn="ctr"/>
          <a:r>
            <a:rPr lang="tr-TR" sz="1800" b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Ocak 2000’de yürürlüğe giren “</a:t>
          </a:r>
          <a:r>
            <a:rPr lang="tr-TR" sz="1800" b="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Özel Eğitim Hizmetleri Yönetmeliği” </a:t>
          </a:r>
          <a:r>
            <a:rPr lang="tr-TR" sz="1800" b="0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ise kaynaştırmayla ilgili hükümler ve uygulama ilkelerini içermektedir. Son olarak 2006’da </a:t>
          </a:r>
          <a:r>
            <a:rPr lang="tr-TR" sz="1800" b="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“Özel Eğitim Hizmetleri Yönetmeliği” </a:t>
          </a:r>
          <a:r>
            <a:rPr lang="tr-TR" sz="1800" b="0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yeniden düzenlenmiş, yönetmeliğin yeni halinde BEP gündeme gelmiştir.</a:t>
          </a:r>
          <a:endParaRPr lang="tr-TR" sz="1800" b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0632757-11FE-4AA9-A971-14E785CFFFAB}" type="parTrans" cxnId="{B7057822-E192-4804-AD4A-C9C632668289}">
      <dgm:prSet/>
      <dgm:spPr/>
      <dgm:t>
        <a:bodyPr/>
        <a:lstStyle/>
        <a:p>
          <a:endParaRPr lang="tr-TR"/>
        </a:p>
      </dgm:t>
    </dgm:pt>
    <dgm:pt modelId="{D5F6C12D-3952-41F5-9EA8-C4197F33F9D2}" type="sibTrans" cxnId="{B7057822-E192-4804-AD4A-C9C632668289}">
      <dgm:prSet/>
      <dgm:spPr/>
      <dgm:t>
        <a:bodyPr/>
        <a:lstStyle/>
        <a:p>
          <a:endParaRPr lang="tr-TR"/>
        </a:p>
      </dgm:t>
    </dgm:pt>
    <dgm:pt modelId="{9D882540-3261-4890-97CA-E316191E8FDB}" type="pres">
      <dgm:prSet presAssocID="{71B2C2A0-B5B1-4574-BBDD-7DCFA562E28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198FD97-89DD-41A7-B2C4-76D59BB66847}" type="pres">
      <dgm:prSet presAssocID="{64307C5C-055F-4360-83EA-F4D4340D054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40C3B19-9BD8-49F5-98E4-946EBA800336}" type="pres">
      <dgm:prSet presAssocID="{A448022F-DAD2-42E4-8462-4D55B958D800}" presName="sibTrans" presStyleCnt="0"/>
      <dgm:spPr/>
      <dgm:t>
        <a:bodyPr/>
        <a:lstStyle/>
        <a:p>
          <a:endParaRPr lang="tr-TR"/>
        </a:p>
      </dgm:t>
    </dgm:pt>
    <dgm:pt modelId="{B8C43EDC-B387-48F4-B8DD-6461E2CED87D}" type="pres">
      <dgm:prSet presAssocID="{4C89757F-9C2A-492B-AC5D-5BCF2441D49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0754B84-9A2D-490A-B2C3-B5D5BD61C53F}" type="pres">
      <dgm:prSet presAssocID="{44386B57-F77E-45EA-BE37-1B61B0B1F3BF}" presName="sibTrans" presStyleCnt="0"/>
      <dgm:spPr/>
      <dgm:t>
        <a:bodyPr/>
        <a:lstStyle/>
        <a:p>
          <a:endParaRPr lang="tr-TR"/>
        </a:p>
      </dgm:t>
    </dgm:pt>
    <dgm:pt modelId="{E7AFC294-1718-4A9C-89F5-5A57364EE72A}" type="pres">
      <dgm:prSet presAssocID="{43F29CC7-B024-44B4-98BD-3AB893D8663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7057822-E192-4804-AD4A-C9C632668289}" srcId="{71B2C2A0-B5B1-4574-BBDD-7DCFA562E28A}" destId="{43F29CC7-B024-44B4-98BD-3AB893D86631}" srcOrd="2" destOrd="0" parTransId="{00632757-11FE-4AA9-A971-14E785CFFFAB}" sibTransId="{D5F6C12D-3952-41F5-9EA8-C4197F33F9D2}"/>
    <dgm:cxn modelId="{9EE816AD-7ACF-4C49-B8FC-490E94CD48DB}" type="presOf" srcId="{64307C5C-055F-4360-83EA-F4D4340D0545}" destId="{2198FD97-89DD-41A7-B2C4-76D59BB66847}" srcOrd="0" destOrd="0" presId="urn:microsoft.com/office/officeart/2005/8/layout/hList6"/>
    <dgm:cxn modelId="{419A93CB-F060-45FF-AFDB-0055B92EC8CD}" type="presOf" srcId="{43F29CC7-B024-44B4-98BD-3AB893D86631}" destId="{E7AFC294-1718-4A9C-89F5-5A57364EE72A}" srcOrd="0" destOrd="0" presId="urn:microsoft.com/office/officeart/2005/8/layout/hList6"/>
    <dgm:cxn modelId="{F1421EDA-46AB-492F-A414-04364A0C6E7A}" type="presOf" srcId="{71B2C2A0-B5B1-4574-BBDD-7DCFA562E28A}" destId="{9D882540-3261-4890-97CA-E316191E8FDB}" srcOrd="0" destOrd="0" presId="urn:microsoft.com/office/officeart/2005/8/layout/hList6"/>
    <dgm:cxn modelId="{45DC8C5A-991B-40B0-8A1D-0E60BB539F88}" type="presOf" srcId="{4C89757F-9C2A-492B-AC5D-5BCF2441D490}" destId="{B8C43EDC-B387-48F4-B8DD-6461E2CED87D}" srcOrd="0" destOrd="0" presId="urn:microsoft.com/office/officeart/2005/8/layout/hList6"/>
    <dgm:cxn modelId="{6547FB03-81F9-4676-884D-A65059E805A0}" srcId="{71B2C2A0-B5B1-4574-BBDD-7DCFA562E28A}" destId="{64307C5C-055F-4360-83EA-F4D4340D0545}" srcOrd="0" destOrd="0" parTransId="{1F2341AD-D103-43A8-9C33-5143041690F8}" sibTransId="{A448022F-DAD2-42E4-8462-4D55B958D800}"/>
    <dgm:cxn modelId="{A53FEC72-31DD-4091-BA28-F14D292FE317}" srcId="{71B2C2A0-B5B1-4574-BBDD-7DCFA562E28A}" destId="{4C89757F-9C2A-492B-AC5D-5BCF2441D490}" srcOrd="1" destOrd="0" parTransId="{61697365-FA9A-4DAC-B7A5-B2F5E685DCDA}" sibTransId="{44386B57-F77E-45EA-BE37-1B61B0B1F3BF}"/>
    <dgm:cxn modelId="{1F4E4BAA-7288-4450-B5E3-CC20FCAC6522}" type="presParOf" srcId="{9D882540-3261-4890-97CA-E316191E8FDB}" destId="{2198FD97-89DD-41A7-B2C4-76D59BB66847}" srcOrd="0" destOrd="0" presId="urn:microsoft.com/office/officeart/2005/8/layout/hList6"/>
    <dgm:cxn modelId="{CDA32BE6-5D4D-43C1-95AF-FCF090D3A50D}" type="presParOf" srcId="{9D882540-3261-4890-97CA-E316191E8FDB}" destId="{C40C3B19-9BD8-49F5-98E4-946EBA800336}" srcOrd="1" destOrd="0" presId="urn:microsoft.com/office/officeart/2005/8/layout/hList6"/>
    <dgm:cxn modelId="{F232607D-5E43-4F80-9760-10ABE7FCBD79}" type="presParOf" srcId="{9D882540-3261-4890-97CA-E316191E8FDB}" destId="{B8C43EDC-B387-48F4-B8DD-6461E2CED87D}" srcOrd="2" destOrd="0" presId="urn:microsoft.com/office/officeart/2005/8/layout/hList6"/>
    <dgm:cxn modelId="{556E89B6-3968-464E-A34D-2ED78B6D698E}" type="presParOf" srcId="{9D882540-3261-4890-97CA-E316191E8FDB}" destId="{90754B84-9A2D-490A-B2C3-B5D5BD61C53F}" srcOrd="3" destOrd="0" presId="urn:microsoft.com/office/officeart/2005/8/layout/hList6"/>
    <dgm:cxn modelId="{A4DFD034-21B4-450D-99AF-3F545CB2A5D2}" type="presParOf" srcId="{9D882540-3261-4890-97CA-E316191E8FDB}" destId="{E7AFC294-1718-4A9C-89F5-5A57364EE72A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4D249B-69F6-4677-BD46-D78572DBE4E5}" type="doc">
      <dgm:prSet loTypeId="urn:microsoft.com/office/officeart/2005/8/layout/vList3#1" loCatId="list" qsTypeId="urn:microsoft.com/office/officeart/2005/8/quickstyle/3d1" qsCatId="3D" csTypeId="urn:microsoft.com/office/officeart/2005/8/colors/accent3_4" csCatId="accent3" phldr="1"/>
      <dgm:spPr/>
    </dgm:pt>
    <dgm:pt modelId="{6D6E5609-48BD-496B-95F3-AFA0947AE2FF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Toplumsal ve sosyal kabul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BEA66CD-6C82-476C-8BCC-ADEAE0E07CFE}" type="parTrans" cxnId="{6EEFAFEE-41A8-4D15-957F-0E16DA37EAAB}">
      <dgm:prSet/>
      <dgm:spPr/>
      <dgm:t>
        <a:bodyPr/>
        <a:lstStyle/>
        <a:p>
          <a:endParaRPr lang="tr-TR"/>
        </a:p>
      </dgm:t>
    </dgm:pt>
    <dgm:pt modelId="{8078C319-8241-4C5F-AECD-FB56F8850B18}" type="sibTrans" cxnId="{6EEFAFEE-41A8-4D15-957F-0E16DA37EAAB}">
      <dgm:prSet/>
      <dgm:spPr/>
      <dgm:t>
        <a:bodyPr/>
        <a:lstStyle/>
        <a:p>
          <a:endParaRPr lang="tr-TR"/>
        </a:p>
      </dgm:t>
    </dgm:pt>
    <dgm:pt modelId="{D5F8EAB6-2A51-4EAC-B47E-6F391B020F28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Etkili yönetim ve öğretim sunulması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C79A096-B7BD-41BC-985C-21892599E129}" type="parTrans" cxnId="{D2A01B32-011C-432E-95A8-095A0A643287}">
      <dgm:prSet/>
      <dgm:spPr/>
      <dgm:t>
        <a:bodyPr/>
        <a:lstStyle/>
        <a:p>
          <a:endParaRPr lang="tr-TR"/>
        </a:p>
      </dgm:t>
    </dgm:pt>
    <dgm:pt modelId="{E670DF0E-77A5-4CE4-BF47-5E7470CE16F9}" type="sibTrans" cxnId="{D2A01B32-011C-432E-95A8-095A0A643287}">
      <dgm:prSet/>
      <dgm:spPr/>
      <dgm:t>
        <a:bodyPr/>
        <a:lstStyle/>
        <a:p>
          <a:endParaRPr lang="tr-TR"/>
        </a:p>
      </dgm:t>
    </dgm:pt>
    <dgm:pt modelId="{13C4BB14-6A16-4585-8906-3F3FE41C446F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Personel desteği ve işbirliği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1807E41-9EC7-473A-8738-AC2CC9B7EE29}" type="parTrans" cxnId="{72665476-566F-4E2E-8D72-6574097814D2}">
      <dgm:prSet/>
      <dgm:spPr/>
      <dgm:t>
        <a:bodyPr/>
        <a:lstStyle/>
        <a:p>
          <a:endParaRPr lang="tr-TR"/>
        </a:p>
      </dgm:t>
    </dgm:pt>
    <dgm:pt modelId="{EFE61752-A7B2-4300-B632-4C4886F669B4}" type="sibTrans" cxnId="{72665476-566F-4E2E-8D72-6574097814D2}">
      <dgm:prSet/>
      <dgm:spPr/>
      <dgm:t>
        <a:bodyPr/>
        <a:lstStyle/>
        <a:p>
          <a:endParaRPr lang="tr-TR"/>
        </a:p>
      </dgm:t>
    </dgm:pt>
    <dgm:pt modelId="{315D8E33-63DD-4CA2-ACA0-0840B585B821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Öğrencinin gereksinimlerinin farkına varılması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A5AB107-31DC-410E-A327-0E8AC92D00D2}" type="parTrans" cxnId="{526AF085-A386-4AB5-9D73-89EB6454ED77}">
      <dgm:prSet/>
      <dgm:spPr/>
      <dgm:t>
        <a:bodyPr/>
        <a:lstStyle/>
        <a:p>
          <a:endParaRPr lang="tr-TR"/>
        </a:p>
      </dgm:t>
    </dgm:pt>
    <dgm:pt modelId="{E8374CAD-9139-4A74-9B19-2E42A20F6C31}" type="sibTrans" cxnId="{526AF085-A386-4AB5-9D73-89EB6454ED77}">
      <dgm:prSet/>
      <dgm:spPr/>
      <dgm:t>
        <a:bodyPr/>
        <a:lstStyle/>
        <a:p>
          <a:endParaRPr lang="tr-TR"/>
        </a:p>
      </dgm:t>
    </dgm:pt>
    <dgm:pt modelId="{3551FDF9-704D-4A3C-8DF8-557C99900F7C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Öğrencinin programa dayalı gereksinimlerinin belirlenmesi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5FC47EB-C90A-4C71-A000-34B7F3D2A00D}" type="parTrans" cxnId="{5D4A11CB-BB23-45FE-89CC-2B258F72DDEE}">
      <dgm:prSet/>
      <dgm:spPr/>
      <dgm:t>
        <a:bodyPr/>
        <a:lstStyle/>
        <a:p>
          <a:endParaRPr lang="tr-TR"/>
        </a:p>
      </dgm:t>
    </dgm:pt>
    <dgm:pt modelId="{A4E4EB11-4956-4E67-A002-19E6A81BD007}" type="sibTrans" cxnId="{5D4A11CB-BB23-45FE-89CC-2B258F72DDEE}">
      <dgm:prSet/>
      <dgm:spPr/>
      <dgm:t>
        <a:bodyPr/>
        <a:lstStyle/>
        <a:p>
          <a:endParaRPr lang="tr-TR"/>
        </a:p>
      </dgm:t>
    </dgm:pt>
    <dgm:pt modelId="{777339E9-8099-4DD4-B1C4-BD8E7F61C2A0}" type="pres">
      <dgm:prSet presAssocID="{824D249B-69F6-4677-BD46-D78572DBE4E5}" presName="linearFlow" presStyleCnt="0">
        <dgm:presLayoutVars>
          <dgm:dir/>
          <dgm:resizeHandles val="exact"/>
        </dgm:presLayoutVars>
      </dgm:prSet>
      <dgm:spPr/>
    </dgm:pt>
    <dgm:pt modelId="{603370BA-8D3A-4EA4-B11C-4B37C62A6D56}" type="pres">
      <dgm:prSet presAssocID="{6D6E5609-48BD-496B-95F3-AFA0947AE2FF}" presName="composite" presStyleCnt="0"/>
      <dgm:spPr/>
    </dgm:pt>
    <dgm:pt modelId="{582AB91F-AD68-490C-9DF2-DED5DF23605B}" type="pres">
      <dgm:prSet presAssocID="{6D6E5609-48BD-496B-95F3-AFA0947AE2FF}" presName="imgShp" presStyleLbl="fgImgPlace1" presStyleIdx="0" presStyleCnt="5"/>
      <dgm:spPr>
        <a:prstGeom prst="irregularSeal1">
          <a:avLst/>
        </a:prstGeom>
      </dgm:spPr>
    </dgm:pt>
    <dgm:pt modelId="{02C75B60-BD10-4F1D-BCD9-C7A98976C21B}" type="pres">
      <dgm:prSet presAssocID="{6D6E5609-48BD-496B-95F3-AFA0947AE2FF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39A8A8-9766-4BBC-81C5-95FBC506137C}" type="pres">
      <dgm:prSet presAssocID="{8078C319-8241-4C5F-AECD-FB56F8850B18}" presName="spacing" presStyleCnt="0"/>
      <dgm:spPr/>
    </dgm:pt>
    <dgm:pt modelId="{39D164B7-0DCD-494E-83D3-B3DEC72B5635}" type="pres">
      <dgm:prSet presAssocID="{315D8E33-63DD-4CA2-ACA0-0840B585B821}" presName="composite" presStyleCnt="0"/>
      <dgm:spPr/>
    </dgm:pt>
    <dgm:pt modelId="{06F34472-0511-48E2-99B5-8394700B7C5E}" type="pres">
      <dgm:prSet presAssocID="{315D8E33-63DD-4CA2-ACA0-0840B585B821}" presName="imgShp" presStyleLbl="fgImgPlace1" presStyleIdx="1" presStyleCnt="5"/>
      <dgm:spPr>
        <a:prstGeom prst="irregularSeal1">
          <a:avLst/>
        </a:prstGeom>
      </dgm:spPr>
    </dgm:pt>
    <dgm:pt modelId="{67DBEAE1-7282-42BE-92E2-E36DE1C9BFB2}" type="pres">
      <dgm:prSet presAssocID="{315D8E33-63DD-4CA2-ACA0-0840B585B821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FD5BC5F-215E-485C-9622-138F509C699D}" type="pres">
      <dgm:prSet presAssocID="{E8374CAD-9139-4A74-9B19-2E42A20F6C31}" presName="spacing" presStyleCnt="0"/>
      <dgm:spPr/>
    </dgm:pt>
    <dgm:pt modelId="{8AABF0F1-4CEA-45D1-A5D5-95BB52B6CD41}" type="pres">
      <dgm:prSet presAssocID="{3551FDF9-704D-4A3C-8DF8-557C99900F7C}" presName="composite" presStyleCnt="0"/>
      <dgm:spPr/>
    </dgm:pt>
    <dgm:pt modelId="{83A0CD93-29E9-4CA7-9839-319953C959DD}" type="pres">
      <dgm:prSet presAssocID="{3551FDF9-704D-4A3C-8DF8-557C99900F7C}" presName="imgShp" presStyleLbl="fgImgPlace1" presStyleIdx="2" presStyleCnt="5"/>
      <dgm:spPr>
        <a:prstGeom prst="irregularSeal1">
          <a:avLst/>
        </a:prstGeom>
      </dgm:spPr>
    </dgm:pt>
    <dgm:pt modelId="{86319A05-4663-4033-B177-82B3D3AF8473}" type="pres">
      <dgm:prSet presAssocID="{3551FDF9-704D-4A3C-8DF8-557C99900F7C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6BD6F06-E1A4-45F9-BA0D-C9CFA99A0704}" type="pres">
      <dgm:prSet presAssocID="{A4E4EB11-4956-4E67-A002-19E6A81BD007}" presName="spacing" presStyleCnt="0"/>
      <dgm:spPr/>
    </dgm:pt>
    <dgm:pt modelId="{CD514415-0745-4F45-9475-DD08FE04CF15}" type="pres">
      <dgm:prSet presAssocID="{D5F8EAB6-2A51-4EAC-B47E-6F391B020F28}" presName="composite" presStyleCnt="0"/>
      <dgm:spPr/>
    </dgm:pt>
    <dgm:pt modelId="{0F53C2AA-66FE-48D7-AB6E-81C0BA6F34CA}" type="pres">
      <dgm:prSet presAssocID="{D5F8EAB6-2A51-4EAC-B47E-6F391B020F28}" presName="imgShp" presStyleLbl="fgImgPlace1" presStyleIdx="3" presStyleCnt="5"/>
      <dgm:spPr>
        <a:prstGeom prst="irregularSeal1">
          <a:avLst/>
        </a:prstGeom>
      </dgm:spPr>
    </dgm:pt>
    <dgm:pt modelId="{A48F4C4D-0334-4137-9E84-B3B363B5D95D}" type="pres">
      <dgm:prSet presAssocID="{D5F8EAB6-2A51-4EAC-B47E-6F391B020F28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490CB3-0B28-4277-B48A-E482DD0EE479}" type="pres">
      <dgm:prSet presAssocID="{E670DF0E-77A5-4CE4-BF47-5E7470CE16F9}" presName="spacing" presStyleCnt="0"/>
      <dgm:spPr/>
    </dgm:pt>
    <dgm:pt modelId="{B403C873-2A9C-4AC6-9C2F-87DBE13CBE78}" type="pres">
      <dgm:prSet presAssocID="{13C4BB14-6A16-4585-8906-3F3FE41C446F}" presName="composite" presStyleCnt="0"/>
      <dgm:spPr/>
    </dgm:pt>
    <dgm:pt modelId="{19DB92BD-BBDD-464F-A5BA-8444C9EFCE94}" type="pres">
      <dgm:prSet presAssocID="{13C4BB14-6A16-4585-8906-3F3FE41C446F}" presName="imgShp" presStyleLbl="fgImgPlace1" presStyleIdx="4" presStyleCnt="5"/>
      <dgm:spPr>
        <a:prstGeom prst="irregularSeal1">
          <a:avLst/>
        </a:prstGeom>
      </dgm:spPr>
    </dgm:pt>
    <dgm:pt modelId="{D2D7E44C-C813-4440-98EA-5D2F85C6EC4F}" type="pres">
      <dgm:prSet presAssocID="{13C4BB14-6A16-4585-8906-3F3FE41C446F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EEFAFEE-41A8-4D15-957F-0E16DA37EAAB}" srcId="{824D249B-69F6-4677-BD46-D78572DBE4E5}" destId="{6D6E5609-48BD-496B-95F3-AFA0947AE2FF}" srcOrd="0" destOrd="0" parTransId="{0BEA66CD-6C82-476C-8BCC-ADEAE0E07CFE}" sibTransId="{8078C319-8241-4C5F-AECD-FB56F8850B18}"/>
    <dgm:cxn modelId="{6DDA1639-191E-4F2C-B791-2F07B7FF2EA1}" type="presOf" srcId="{13C4BB14-6A16-4585-8906-3F3FE41C446F}" destId="{D2D7E44C-C813-4440-98EA-5D2F85C6EC4F}" srcOrd="0" destOrd="0" presId="urn:microsoft.com/office/officeart/2005/8/layout/vList3#1"/>
    <dgm:cxn modelId="{D2A01B32-011C-432E-95A8-095A0A643287}" srcId="{824D249B-69F6-4677-BD46-D78572DBE4E5}" destId="{D5F8EAB6-2A51-4EAC-B47E-6F391B020F28}" srcOrd="3" destOrd="0" parTransId="{DC79A096-B7BD-41BC-985C-21892599E129}" sibTransId="{E670DF0E-77A5-4CE4-BF47-5E7470CE16F9}"/>
    <dgm:cxn modelId="{878F960E-26AD-42A0-8A8E-51197C2391C1}" type="presOf" srcId="{3551FDF9-704D-4A3C-8DF8-557C99900F7C}" destId="{86319A05-4663-4033-B177-82B3D3AF8473}" srcOrd="0" destOrd="0" presId="urn:microsoft.com/office/officeart/2005/8/layout/vList3#1"/>
    <dgm:cxn modelId="{3EAA0E96-2CE5-44FF-99CF-F8B3F4764D5F}" type="presOf" srcId="{6D6E5609-48BD-496B-95F3-AFA0947AE2FF}" destId="{02C75B60-BD10-4F1D-BCD9-C7A98976C21B}" srcOrd="0" destOrd="0" presId="urn:microsoft.com/office/officeart/2005/8/layout/vList3#1"/>
    <dgm:cxn modelId="{4F3B922B-4F59-4518-9185-BF3164606B72}" type="presOf" srcId="{D5F8EAB6-2A51-4EAC-B47E-6F391B020F28}" destId="{A48F4C4D-0334-4137-9E84-B3B363B5D95D}" srcOrd="0" destOrd="0" presId="urn:microsoft.com/office/officeart/2005/8/layout/vList3#1"/>
    <dgm:cxn modelId="{A23E2C8E-BED0-414F-8F4B-12AEE837AD63}" type="presOf" srcId="{824D249B-69F6-4677-BD46-D78572DBE4E5}" destId="{777339E9-8099-4DD4-B1C4-BD8E7F61C2A0}" srcOrd="0" destOrd="0" presId="urn:microsoft.com/office/officeart/2005/8/layout/vList3#1"/>
    <dgm:cxn modelId="{72665476-566F-4E2E-8D72-6574097814D2}" srcId="{824D249B-69F6-4677-BD46-D78572DBE4E5}" destId="{13C4BB14-6A16-4585-8906-3F3FE41C446F}" srcOrd="4" destOrd="0" parTransId="{71807E41-9EC7-473A-8738-AC2CC9B7EE29}" sibTransId="{EFE61752-A7B2-4300-B632-4C4886F669B4}"/>
    <dgm:cxn modelId="{FAC1FAD4-BEDA-416D-A28A-67054DA606CF}" type="presOf" srcId="{315D8E33-63DD-4CA2-ACA0-0840B585B821}" destId="{67DBEAE1-7282-42BE-92E2-E36DE1C9BFB2}" srcOrd="0" destOrd="0" presId="urn:microsoft.com/office/officeart/2005/8/layout/vList3#1"/>
    <dgm:cxn modelId="{5D4A11CB-BB23-45FE-89CC-2B258F72DDEE}" srcId="{824D249B-69F6-4677-BD46-D78572DBE4E5}" destId="{3551FDF9-704D-4A3C-8DF8-557C99900F7C}" srcOrd="2" destOrd="0" parTransId="{95FC47EB-C90A-4C71-A000-34B7F3D2A00D}" sibTransId="{A4E4EB11-4956-4E67-A002-19E6A81BD007}"/>
    <dgm:cxn modelId="{526AF085-A386-4AB5-9D73-89EB6454ED77}" srcId="{824D249B-69F6-4677-BD46-D78572DBE4E5}" destId="{315D8E33-63DD-4CA2-ACA0-0840B585B821}" srcOrd="1" destOrd="0" parTransId="{FA5AB107-31DC-410E-A327-0E8AC92D00D2}" sibTransId="{E8374CAD-9139-4A74-9B19-2E42A20F6C31}"/>
    <dgm:cxn modelId="{8933BE3E-9DDF-4833-A1F0-5C061950B57C}" type="presParOf" srcId="{777339E9-8099-4DD4-B1C4-BD8E7F61C2A0}" destId="{603370BA-8D3A-4EA4-B11C-4B37C62A6D56}" srcOrd="0" destOrd="0" presId="urn:microsoft.com/office/officeart/2005/8/layout/vList3#1"/>
    <dgm:cxn modelId="{25365BE0-BEBB-4F7E-A93C-8B4012996602}" type="presParOf" srcId="{603370BA-8D3A-4EA4-B11C-4B37C62A6D56}" destId="{582AB91F-AD68-490C-9DF2-DED5DF23605B}" srcOrd="0" destOrd="0" presId="urn:microsoft.com/office/officeart/2005/8/layout/vList3#1"/>
    <dgm:cxn modelId="{D85A2A44-12F7-44D0-8873-5357F76DE932}" type="presParOf" srcId="{603370BA-8D3A-4EA4-B11C-4B37C62A6D56}" destId="{02C75B60-BD10-4F1D-BCD9-C7A98976C21B}" srcOrd="1" destOrd="0" presId="urn:microsoft.com/office/officeart/2005/8/layout/vList3#1"/>
    <dgm:cxn modelId="{9B966D9D-5687-4BFE-A702-A58F173F5534}" type="presParOf" srcId="{777339E9-8099-4DD4-B1C4-BD8E7F61C2A0}" destId="{2139A8A8-9766-4BBC-81C5-95FBC506137C}" srcOrd="1" destOrd="0" presId="urn:microsoft.com/office/officeart/2005/8/layout/vList3#1"/>
    <dgm:cxn modelId="{4CECDAE1-7005-4674-9691-074C30FC6DB6}" type="presParOf" srcId="{777339E9-8099-4DD4-B1C4-BD8E7F61C2A0}" destId="{39D164B7-0DCD-494E-83D3-B3DEC72B5635}" srcOrd="2" destOrd="0" presId="urn:microsoft.com/office/officeart/2005/8/layout/vList3#1"/>
    <dgm:cxn modelId="{888E0EDE-9C15-4A8F-817E-B66531324881}" type="presParOf" srcId="{39D164B7-0DCD-494E-83D3-B3DEC72B5635}" destId="{06F34472-0511-48E2-99B5-8394700B7C5E}" srcOrd="0" destOrd="0" presId="urn:microsoft.com/office/officeart/2005/8/layout/vList3#1"/>
    <dgm:cxn modelId="{D76EE05B-87F1-4654-8C30-45F0F1362DFB}" type="presParOf" srcId="{39D164B7-0DCD-494E-83D3-B3DEC72B5635}" destId="{67DBEAE1-7282-42BE-92E2-E36DE1C9BFB2}" srcOrd="1" destOrd="0" presId="urn:microsoft.com/office/officeart/2005/8/layout/vList3#1"/>
    <dgm:cxn modelId="{A31417EF-5822-4F43-82AD-A69419966858}" type="presParOf" srcId="{777339E9-8099-4DD4-B1C4-BD8E7F61C2A0}" destId="{2FD5BC5F-215E-485C-9622-138F509C699D}" srcOrd="3" destOrd="0" presId="urn:microsoft.com/office/officeart/2005/8/layout/vList3#1"/>
    <dgm:cxn modelId="{638B8B13-284D-4200-A3FB-920D164F6504}" type="presParOf" srcId="{777339E9-8099-4DD4-B1C4-BD8E7F61C2A0}" destId="{8AABF0F1-4CEA-45D1-A5D5-95BB52B6CD41}" srcOrd="4" destOrd="0" presId="urn:microsoft.com/office/officeart/2005/8/layout/vList3#1"/>
    <dgm:cxn modelId="{D666C243-C475-43B4-95E5-0D1EF1418364}" type="presParOf" srcId="{8AABF0F1-4CEA-45D1-A5D5-95BB52B6CD41}" destId="{83A0CD93-29E9-4CA7-9839-319953C959DD}" srcOrd="0" destOrd="0" presId="urn:microsoft.com/office/officeart/2005/8/layout/vList3#1"/>
    <dgm:cxn modelId="{A235D0F1-5B6A-4927-9613-C2807D9E0A9E}" type="presParOf" srcId="{8AABF0F1-4CEA-45D1-A5D5-95BB52B6CD41}" destId="{86319A05-4663-4033-B177-82B3D3AF8473}" srcOrd="1" destOrd="0" presId="urn:microsoft.com/office/officeart/2005/8/layout/vList3#1"/>
    <dgm:cxn modelId="{6C12B251-889C-417C-88A4-ADCE4851E764}" type="presParOf" srcId="{777339E9-8099-4DD4-B1C4-BD8E7F61C2A0}" destId="{76BD6F06-E1A4-45F9-BA0D-C9CFA99A0704}" srcOrd="5" destOrd="0" presId="urn:microsoft.com/office/officeart/2005/8/layout/vList3#1"/>
    <dgm:cxn modelId="{C5A4FCE8-3491-4AE7-9186-F17FB8EF96E9}" type="presParOf" srcId="{777339E9-8099-4DD4-B1C4-BD8E7F61C2A0}" destId="{CD514415-0745-4F45-9475-DD08FE04CF15}" srcOrd="6" destOrd="0" presId="urn:microsoft.com/office/officeart/2005/8/layout/vList3#1"/>
    <dgm:cxn modelId="{0F0639E9-8144-4A58-AC2E-01B27D1C4496}" type="presParOf" srcId="{CD514415-0745-4F45-9475-DD08FE04CF15}" destId="{0F53C2AA-66FE-48D7-AB6E-81C0BA6F34CA}" srcOrd="0" destOrd="0" presId="urn:microsoft.com/office/officeart/2005/8/layout/vList3#1"/>
    <dgm:cxn modelId="{95FE9358-384F-4043-8A63-5D91A4BCD27B}" type="presParOf" srcId="{CD514415-0745-4F45-9475-DD08FE04CF15}" destId="{A48F4C4D-0334-4137-9E84-B3B363B5D95D}" srcOrd="1" destOrd="0" presId="urn:microsoft.com/office/officeart/2005/8/layout/vList3#1"/>
    <dgm:cxn modelId="{9AF0C240-F8FE-425C-986E-853BBC5B209D}" type="presParOf" srcId="{777339E9-8099-4DD4-B1C4-BD8E7F61C2A0}" destId="{D5490CB3-0B28-4277-B48A-E482DD0EE479}" srcOrd="7" destOrd="0" presId="urn:microsoft.com/office/officeart/2005/8/layout/vList3#1"/>
    <dgm:cxn modelId="{040A4240-7FE4-48F1-B956-2CABA7DEFB96}" type="presParOf" srcId="{777339E9-8099-4DD4-B1C4-BD8E7F61C2A0}" destId="{B403C873-2A9C-4AC6-9C2F-87DBE13CBE78}" srcOrd="8" destOrd="0" presId="urn:microsoft.com/office/officeart/2005/8/layout/vList3#1"/>
    <dgm:cxn modelId="{36B397AE-7D93-4A02-BD23-B852B207D20F}" type="presParOf" srcId="{B403C873-2A9C-4AC6-9C2F-87DBE13CBE78}" destId="{19DB92BD-BBDD-464F-A5BA-8444C9EFCE94}" srcOrd="0" destOrd="0" presId="urn:microsoft.com/office/officeart/2005/8/layout/vList3#1"/>
    <dgm:cxn modelId="{EC722EA1-D527-4C8E-98B3-59A0D703AEB4}" type="presParOf" srcId="{B403C873-2A9C-4AC6-9C2F-87DBE13CBE78}" destId="{D2D7E44C-C813-4440-98EA-5D2F85C6EC4F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E6CDDA-F9FE-48E3-ADBF-A07B73F669EF}" type="doc">
      <dgm:prSet loTypeId="urn:microsoft.com/office/officeart/2005/8/layout/vList6" loCatId="list" qsTypeId="urn:microsoft.com/office/officeart/2005/8/quickstyle/3d1" qsCatId="3D" csTypeId="urn:microsoft.com/office/officeart/2005/8/colors/colorful1#1" csCatId="colorful" phldr="1"/>
      <dgm:spPr/>
      <dgm:t>
        <a:bodyPr/>
        <a:lstStyle/>
        <a:p>
          <a:endParaRPr lang="tr-TR"/>
        </a:p>
      </dgm:t>
    </dgm:pt>
    <dgm:pt modelId="{3B5EC8C8-32DA-49F6-B6CA-92F3975B8D26}">
      <dgm:prSet phldrT="[Metin]" custT="1"/>
      <dgm:spPr/>
      <dgm:t>
        <a:bodyPr/>
        <a:lstStyle/>
        <a:p>
          <a:r>
            <a:rPr lang="tr-T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Başarılı Sınıf Yönetimi</a:t>
          </a:r>
          <a:endParaRPr lang="tr-TR" sz="24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9E8ED54-A80B-4656-8661-9E0C6343C89D}" type="parTrans" cxnId="{856E217C-465A-4325-8A0C-A80E4E1E567B}">
      <dgm:prSet/>
      <dgm:spPr/>
      <dgm:t>
        <a:bodyPr/>
        <a:lstStyle/>
        <a:p>
          <a:endParaRPr lang="tr-TR"/>
        </a:p>
      </dgm:t>
    </dgm:pt>
    <dgm:pt modelId="{33322ED8-9215-4441-982E-21382C8DE839}" type="sibTrans" cxnId="{856E217C-465A-4325-8A0C-A80E4E1E567B}">
      <dgm:prSet/>
      <dgm:spPr/>
      <dgm:t>
        <a:bodyPr/>
        <a:lstStyle/>
        <a:p>
          <a:endParaRPr lang="tr-TR"/>
        </a:p>
      </dgm:t>
    </dgm:pt>
    <dgm:pt modelId="{7B29D91E-EA86-4C32-9795-96FEED386E09}">
      <dgm:prSet phldrT="[Metin]"/>
      <dgm:spPr/>
      <dgm:t>
        <a:bodyPr/>
        <a:lstStyle/>
        <a:p>
          <a:r>
            <a: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Başarılı sınıf yönetimi, fiziksel, süreç, öğretimsel ve davranışsal yönetimi içermelidir.</a:t>
          </a:r>
          <a:endParaRPr lang="tr-TR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D8C03AA-3845-4DC4-AF57-B84C8D3AB030}" type="parTrans" cxnId="{81C9595E-A30A-45D0-AC60-494ED4BED810}">
      <dgm:prSet/>
      <dgm:spPr/>
      <dgm:t>
        <a:bodyPr/>
        <a:lstStyle/>
        <a:p>
          <a:endParaRPr lang="tr-TR"/>
        </a:p>
      </dgm:t>
    </dgm:pt>
    <dgm:pt modelId="{49BA0D8E-3EC6-4B3E-A06C-00F27E091A89}" type="sibTrans" cxnId="{81C9595E-A30A-45D0-AC60-494ED4BED810}">
      <dgm:prSet/>
      <dgm:spPr/>
      <dgm:t>
        <a:bodyPr/>
        <a:lstStyle/>
        <a:p>
          <a:endParaRPr lang="tr-TR"/>
        </a:p>
      </dgm:t>
    </dgm:pt>
    <dgm:pt modelId="{7C1A3383-45F0-4DB5-9515-32D84C78FEC6}">
      <dgm:prSet phldrT="[Metin]" custT="1"/>
      <dgm:spPr/>
      <dgm:t>
        <a:bodyPr/>
        <a:lstStyle/>
        <a:p>
          <a:r>
            <a:rPr lang="tr-T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Öğretimde Esneklik</a:t>
          </a:r>
          <a:endParaRPr lang="tr-TR" sz="24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BD57A96-106A-47B7-AA8C-E1A815F00211}" type="parTrans" cxnId="{3EFDA130-A85F-4FF8-9B12-43111EE8EB9F}">
      <dgm:prSet/>
      <dgm:spPr/>
      <dgm:t>
        <a:bodyPr/>
        <a:lstStyle/>
        <a:p>
          <a:endParaRPr lang="tr-TR"/>
        </a:p>
      </dgm:t>
    </dgm:pt>
    <dgm:pt modelId="{2779CC23-F433-46EA-82B9-6401631F1012}" type="sibTrans" cxnId="{3EFDA130-A85F-4FF8-9B12-43111EE8EB9F}">
      <dgm:prSet/>
      <dgm:spPr/>
      <dgm:t>
        <a:bodyPr/>
        <a:lstStyle/>
        <a:p>
          <a:endParaRPr lang="tr-TR"/>
        </a:p>
      </dgm:t>
    </dgm:pt>
    <dgm:pt modelId="{4B85FE7D-4D39-4DB0-A94B-8F728EA0CE19}">
      <dgm:prSet phldrT="[Metin]"/>
      <dgm:spPr/>
      <dgm:t>
        <a:bodyPr/>
        <a:lstStyle/>
        <a:p>
          <a:r>
            <a: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Beklenmedik bir şekilde değişen durumlarda gerekli uyarlamaların yapılarak, kaynaştırma öğrencisi desteklenmelidir.</a:t>
          </a:r>
          <a:endParaRPr lang="tr-TR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B51A6A7-95EA-436D-917A-2ECD98F9266A}" type="parTrans" cxnId="{32D03507-6FCD-48BA-9CC3-58533ACEFBC9}">
      <dgm:prSet/>
      <dgm:spPr/>
      <dgm:t>
        <a:bodyPr/>
        <a:lstStyle/>
        <a:p>
          <a:endParaRPr lang="tr-TR"/>
        </a:p>
      </dgm:t>
    </dgm:pt>
    <dgm:pt modelId="{6E1A9FCA-54C4-4AE3-814A-4B61F419E5E2}" type="sibTrans" cxnId="{32D03507-6FCD-48BA-9CC3-58533ACEFBC9}">
      <dgm:prSet/>
      <dgm:spPr/>
      <dgm:t>
        <a:bodyPr/>
        <a:lstStyle/>
        <a:p>
          <a:endParaRPr lang="tr-TR"/>
        </a:p>
      </dgm:t>
    </dgm:pt>
    <dgm:pt modelId="{5F3276D8-028C-4F27-8C2E-485C3E9DB22C}">
      <dgm:prSet phldrT="[Metin]" custT="1"/>
      <dgm:spPr/>
      <dgm:t>
        <a:bodyPr/>
        <a:lstStyle/>
        <a:p>
          <a:r>
            <a:rPr lang="tr-T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Etkili Öğretim Teknikleri</a:t>
          </a:r>
          <a:endParaRPr lang="tr-TR" sz="24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89E4C5A-004F-457A-804C-0930077F0167}" type="parTrans" cxnId="{92DA4782-AA55-44FC-BCE3-D61B92820234}">
      <dgm:prSet/>
      <dgm:spPr/>
      <dgm:t>
        <a:bodyPr/>
        <a:lstStyle/>
        <a:p>
          <a:endParaRPr lang="tr-TR"/>
        </a:p>
      </dgm:t>
    </dgm:pt>
    <dgm:pt modelId="{6C1CBB82-4126-422F-827C-03099B22EA97}" type="sibTrans" cxnId="{92DA4782-AA55-44FC-BCE3-D61B92820234}">
      <dgm:prSet/>
      <dgm:spPr/>
      <dgm:t>
        <a:bodyPr/>
        <a:lstStyle/>
        <a:p>
          <a:endParaRPr lang="tr-TR"/>
        </a:p>
      </dgm:t>
    </dgm:pt>
    <dgm:pt modelId="{AE50FA45-A1F4-4507-934E-E9E3B8189501}">
      <dgm:prSet phldrT="[Metin]" custT="1"/>
      <dgm:spPr/>
      <dgm:t>
        <a:bodyPr/>
        <a:lstStyle/>
        <a:p>
          <a:r>
            <a:rPr lang="tr-T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Etkili Uyarlamalar</a:t>
          </a:r>
          <a:endParaRPr lang="tr-TR" sz="24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A5D7503-19BE-4AC7-B827-537F4150BBF1}" type="parTrans" cxnId="{5FF4654B-98A9-4C50-B1AB-50DB547353BB}">
      <dgm:prSet/>
      <dgm:spPr/>
      <dgm:t>
        <a:bodyPr/>
        <a:lstStyle/>
        <a:p>
          <a:endParaRPr lang="tr-TR"/>
        </a:p>
      </dgm:t>
    </dgm:pt>
    <dgm:pt modelId="{E0F92CC5-1C2E-415C-B7E1-B4BD91F5200A}" type="sibTrans" cxnId="{5FF4654B-98A9-4C50-B1AB-50DB547353BB}">
      <dgm:prSet/>
      <dgm:spPr/>
      <dgm:t>
        <a:bodyPr/>
        <a:lstStyle/>
        <a:p>
          <a:endParaRPr lang="tr-TR"/>
        </a:p>
      </dgm:t>
    </dgm:pt>
    <dgm:pt modelId="{0F76F09E-8EE0-44BE-9041-19875FEE2DDA}">
      <dgm:prSet/>
      <dgm:spPr/>
      <dgm:t>
        <a:bodyPr/>
        <a:lstStyle/>
        <a:p>
          <a:r>
            <a:rPr lang="tr-TR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Kaynaştırma öğrencilerini üst düzeyde sınıf etkinliklerine katabilmek için etkili öğretim teknikleri uygulanmalıdır.</a:t>
          </a:r>
          <a:endParaRPr lang="tr-TR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7ECDD2D-0F68-4C9F-B700-1CA2A68FCBAC}" type="parTrans" cxnId="{B1EC64D2-4224-4D37-8624-4CFCBBF1E9AC}">
      <dgm:prSet/>
      <dgm:spPr/>
      <dgm:t>
        <a:bodyPr/>
        <a:lstStyle/>
        <a:p>
          <a:endParaRPr lang="tr-TR"/>
        </a:p>
      </dgm:t>
    </dgm:pt>
    <dgm:pt modelId="{D5AB9509-AAED-4E63-B319-EE16F2A3AEF7}" type="sibTrans" cxnId="{B1EC64D2-4224-4D37-8624-4CFCBBF1E9AC}">
      <dgm:prSet/>
      <dgm:spPr/>
      <dgm:t>
        <a:bodyPr/>
        <a:lstStyle/>
        <a:p>
          <a:endParaRPr lang="tr-TR"/>
        </a:p>
      </dgm:t>
    </dgm:pt>
    <dgm:pt modelId="{FF94466C-348F-4CAA-8020-0ECB340C9C4D}">
      <dgm:prSet/>
      <dgm:spPr/>
      <dgm:t>
        <a:bodyPr/>
        <a:lstStyle/>
        <a:p>
          <a:r>
            <a:rPr lang="tr-TR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Kaynaştırma öğrencisi ortam, program, öğretim ya da ev ödevlerine uyum sağlayabilmelidir.</a:t>
          </a:r>
          <a:endParaRPr lang="tr-TR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B88D4E3-8A1D-41FD-AC94-019EEFABD2F3}" type="parTrans" cxnId="{8DE3D197-E610-446C-81B0-D46CF40BB87D}">
      <dgm:prSet/>
      <dgm:spPr/>
      <dgm:t>
        <a:bodyPr/>
        <a:lstStyle/>
        <a:p>
          <a:endParaRPr lang="tr-TR"/>
        </a:p>
      </dgm:t>
    </dgm:pt>
    <dgm:pt modelId="{88D02A78-1D49-4458-A3E4-78953C170C38}" type="sibTrans" cxnId="{8DE3D197-E610-446C-81B0-D46CF40BB87D}">
      <dgm:prSet/>
      <dgm:spPr/>
      <dgm:t>
        <a:bodyPr/>
        <a:lstStyle/>
        <a:p>
          <a:endParaRPr lang="tr-TR"/>
        </a:p>
      </dgm:t>
    </dgm:pt>
    <dgm:pt modelId="{320216D3-FC4B-4124-871C-D7DA7958EFE2}" type="pres">
      <dgm:prSet presAssocID="{EAE6CDDA-F9FE-48E3-ADBF-A07B73F669E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195B9C17-DBF7-4722-A8A8-1D5E56875F02}" type="pres">
      <dgm:prSet presAssocID="{3B5EC8C8-32DA-49F6-B6CA-92F3975B8D26}" presName="linNode" presStyleCnt="0"/>
      <dgm:spPr/>
    </dgm:pt>
    <dgm:pt modelId="{68A5480E-45EB-4222-9431-E01DAD10E04B}" type="pres">
      <dgm:prSet presAssocID="{3B5EC8C8-32DA-49F6-B6CA-92F3975B8D26}" presName="parentShp" presStyleLbl="node1" presStyleIdx="0" presStyleCnt="4">
        <dgm:presLayoutVars>
          <dgm:bulletEnabled val="1"/>
        </dgm:presLayoutVars>
      </dgm:prSet>
      <dgm:spPr>
        <a:prstGeom prst="cloud">
          <a:avLst/>
        </a:prstGeom>
      </dgm:spPr>
      <dgm:t>
        <a:bodyPr/>
        <a:lstStyle/>
        <a:p>
          <a:endParaRPr lang="tr-TR"/>
        </a:p>
      </dgm:t>
    </dgm:pt>
    <dgm:pt modelId="{5F824755-6526-4FE3-B919-A89DF1470D1D}" type="pres">
      <dgm:prSet presAssocID="{3B5EC8C8-32DA-49F6-B6CA-92F3975B8D26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55B2C2A-7D78-42BB-A4D1-AD97B9B13478}" type="pres">
      <dgm:prSet presAssocID="{33322ED8-9215-4441-982E-21382C8DE839}" presName="spacing" presStyleCnt="0"/>
      <dgm:spPr/>
    </dgm:pt>
    <dgm:pt modelId="{250AAE8C-B65F-4B1B-9BC9-4D585AC4AC12}" type="pres">
      <dgm:prSet presAssocID="{5F3276D8-028C-4F27-8C2E-485C3E9DB22C}" presName="linNode" presStyleCnt="0"/>
      <dgm:spPr/>
    </dgm:pt>
    <dgm:pt modelId="{3346A5DD-359D-488A-A0AF-BA95A18440C0}" type="pres">
      <dgm:prSet presAssocID="{5F3276D8-028C-4F27-8C2E-485C3E9DB22C}" presName="parentShp" presStyleLbl="node1" presStyleIdx="1" presStyleCnt="4">
        <dgm:presLayoutVars>
          <dgm:bulletEnabled val="1"/>
        </dgm:presLayoutVars>
      </dgm:prSet>
      <dgm:spPr>
        <a:prstGeom prst="cloud">
          <a:avLst/>
        </a:prstGeom>
      </dgm:spPr>
      <dgm:t>
        <a:bodyPr/>
        <a:lstStyle/>
        <a:p>
          <a:endParaRPr lang="tr-TR"/>
        </a:p>
      </dgm:t>
    </dgm:pt>
    <dgm:pt modelId="{5947D687-477B-46A2-9786-1BCC0FD04377}" type="pres">
      <dgm:prSet presAssocID="{5F3276D8-028C-4F27-8C2E-485C3E9DB22C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078F44-6402-4602-83D0-739AE4D40E40}" type="pres">
      <dgm:prSet presAssocID="{6C1CBB82-4126-422F-827C-03099B22EA97}" presName="spacing" presStyleCnt="0"/>
      <dgm:spPr/>
    </dgm:pt>
    <dgm:pt modelId="{7954A596-9435-4A6A-B11B-E7C6A44C6AF4}" type="pres">
      <dgm:prSet presAssocID="{AE50FA45-A1F4-4507-934E-E9E3B8189501}" presName="linNode" presStyleCnt="0"/>
      <dgm:spPr/>
    </dgm:pt>
    <dgm:pt modelId="{601EE461-3412-4A9B-AA0F-55B3405897B6}" type="pres">
      <dgm:prSet presAssocID="{AE50FA45-A1F4-4507-934E-E9E3B8189501}" presName="parentShp" presStyleLbl="node1" presStyleIdx="2" presStyleCnt="4">
        <dgm:presLayoutVars>
          <dgm:bulletEnabled val="1"/>
        </dgm:presLayoutVars>
      </dgm:prSet>
      <dgm:spPr>
        <a:prstGeom prst="cloud">
          <a:avLst/>
        </a:prstGeom>
      </dgm:spPr>
      <dgm:t>
        <a:bodyPr/>
        <a:lstStyle/>
        <a:p>
          <a:endParaRPr lang="tr-TR"/>
        </a:p>
      </dgm:t>
    </dgm:pt>
    <dgm:pt modelId="{EA5805CB-5262-4A87-B3DB-ABF2E05684F7}" type="pres">
      <dgm:prSet presAssocID="{AE50FA45-A1F4-4507-934E-E9E3B8189501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15DD445-F346-4886-8AE1-326022F3E123}" type="pres">
      <dgm:prSet presAssocID="{E0F92CC5-1C2E-415C-B7E1-B4BD91F5200A}" presName="spacing" presStyleCnt="0"/>
      <dgm:spPr/>
    </dgm:pt>
    <dgm:pt modelId="{8A4F3B0C-9930-4B76-B0D3-034291259C10}" type="pres">
      <dgm:prSet presAssocID="{7C1A3383-45F0-4DB5-9515-32D84C78FEC6}" presName="linNode" presStyleCnt="0"/>
      <dgm:spPr/>
    </dgm:pt>
    <dgm:pt modelId="{3B04490A-922E-4A10-87F8-F2CED64CA9B5}" type="pres">
      <dgm:prSet presAssocID="{7C1A3383-45F0-4DB5-9515-32D84C78FEC6}" presName="parentShp" presStyleLbl="node1" presStyleIdx="3" presStyleCnt="4">
        <dgm:presLayoutVars>
          <dgm:bulletEnabled val="1"/>
        </dgm:presLayoutVars>
      </dgm:prSet>
      <dgm:spPr>
        <a:prstGeom prst="cloud">
          <a:avLst/>
        </a:prstGeom>
      </dgm:spPr>
      <dgm:t>
        <a:bodyPr/>
        <a:lstStyle/>
        <a:p>
          <a:endParaRPr lang="tr-TR"/>
        </a:p>
      </dgm:t>
    </dgm:pt>
    <dgm:pt modelId="{A8BBDA3E-E571-43E9-99F0-70567C0872D6}" type="pres">
      <dgm:prSet presAssocID="{7C1A3383-45F0-4DB5-9515-32D84C78FEC6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2BF19EE-43CE-4C87-A618-5F0483FE7BAA}" type="presOf" srcId="{4B85FE7D-4D39-4DB0-A94B-8F728EA0CE19}" destId="{A8BBDA3E-E571-43E9-99F0-70567C0872D6}" srcOrd="0" destOrd="0" presId="urn:microsoft.com/office/officeart/2005/8/layout/vList6"/>
    <dgm:cxn modelId="{5FF4654B-98A9-4C50-B1AB-50DB547353BB}" srcId="{EAE6CDDA-F9FE-48E3-ADBF-A07B73F669EF}" destId="{AE50FA45-A1F4-4507-934E-E9E3B8189501}" srcOrd="2" destOrd="0" parTransId="{FA5D7503-19BE-4AC7-B827-537F4150BBF1}" sibTransId="{E0F92CC5-1C2E-415C-B7E1-B4BD91F5200A}"/>
    <dgm:cxn modelId="{615E8472-3BAE-454B-AE0A-490227A2AFEE}" type="presOf" srcId="{EAE6CDDA-F9FE-48E3-ADBF-A07B73F669EF}" destId="{320216D3-FC4B-4124-871C-D7DA7958EFE2}" srcOrd="0" destOrd="0" presId="urn:microsoft.com/office/officeart/2005/8/layout/vList6"/>
    <dgm:cxn modelId="{B1EC64D2-4224-4D37-8624-4CFCBBF1E9AC}" srcId="{5F3276D8-028C-4F27-8C2E-485C3E9DB22C}" destId="{0F76F09E-8EE0-44BE-9041-19875FEE2DDA}" srcOrd="0" destOrd="0" parTransId="{E7ECDD2D-0F68-4C9F-B700-1CA2A68FCBAC}" sibTransId="{D5AB9509-AAED-4E63-B319-EE16F2A3AEF7}"/>
    <dgm:cxn modelId="{7DF111D5-C8E4-4D6B-AC28-6CB3074F2CA7}" type="presOf" srcId="{7B29D91E-EA86-4C32-9795-96FEED386E09}" destId="{5F824755-6526-4FE3-B919-A89DF1470D1D}" srcOrd="0" destOrd="0" presId="urn:microsoft.com/office/officeart/2005/8/layout/vList6"/>
    <dgm:cxn modelId="{A0BBFA6D-08F5-4A4D-A18D-DBBC510A4981}" type="presOf" srcId="{7C1A3383-45F0-4DB5-9515-32D84C78FEC6}" destId="{3B04490A-922E-4A10-87F8-F2CED64CA9B5}" srcOrd="0" destOrd="0" presId="urn:microsoft.com/office/officeart/2005/8/layout/vList6"/>
    <dgm:cxn modelId="{AD534F9F-BA7E-4C0E-A0C5-0B0721B2ECBF}" type="presOf" srcId="{0F76F09E-8EE0-44BE-9041-19875FEE2DDA}" destId="{5947D687-477B-46A2-9786-1BCC0FD04377}" srcOrd="0" destOrd="0" presId="urn:microsoft.com/office/officeart/2005/8/layout/vList6"/>
    <dgm:cxn modelId="{1F52A38D-477E-4FB3-9008-D004C06095EC}" type="presOf" srcId="{3B5EC8C8-32DA-49F6-B6CA-92F3975B8D26}" destId="{68A5480E-45EB-4222-9431-E01DAD10E04B}" srcOrd="0" destOrd="0" presId="urn:microsoft.com/office/officeart/2005/8/layout/vList6"/>
    <dgm:cxn modelId="{3EFDA130-A85F-4FF8-9B12-43111EE8EB9F}" srcId="{EAE6CDDA-F9FE-48E3-ADBF-A07B73F669EF}" destId="{7C1A3383-45F0-4DB5-9515-32D84C78FEC6}" srcOrd="3" destOrd="0" parTransId="{4BD57A96-106A-47B7-AA8C-E1A815F00211}" sibTransId="{2779CC23-F433-46EA-82B9-6401631F1012}"/>
    <dgm:cxn modelId="{8DE3D197-E610-446C-81B0-D46CF40BB87D}" srcId="{AE50FA45-A1F4-4507-934E-E9E3B8189501}" destId="{FF94466C-348F-4CAA-8020-0ECB340C9C4D}" srcOrd="0" destOrd="0" parTransId="{BB88D4E3-8A1D-41FD-AC94-019EEFABD2F3}" sibTransId="{88D02A78-1D49-4458-A3E4-78953C170C38}"/>
    <dgm:cxn modelId="{81C9595E-A30A-45D0-AC60-494ED4BED810}" srcId="{3B5EC8C8-32DA-49F6-B6CA-92F3975B8D26}" destId="{7B29D91E-EA86-4C32-9795-96FEED386E09}" srcOrd="0" destOrd="0" parTransId="{8D8C03AA-3845-4DC4-AF57-B84C8D3AB030}" sibTransId="{49BA0D8E-3EC6-4B3E-A06C-00F27E091A89}"/>
    <dgm:cxn modelId="{32D03507-6FCD-48BA-9CC3-58533ACEFBC9}" srcId="{7C1A3383-45F0-4DB5-9515-32D84C78FEC6}" destId="{4B85FE7D-4D39-4DB0-A94B-8F728EA0CE19}" srcOrd="0" destOrd="0" parTransId="{FB51A6A7-95EA-436D-917A-2ECD98F9266A}" sibTransId="{6E1A9FCA-54C4-4AE3-814A-4B61F419E5E2}"/>
    <dgm:cxn modelId="{ABEA8C8E-35AB-4197-9DBE-AD89A51B7D1E}" type="presOf" srcId="{FF94466C-348F-4CAA-8020-0ECB340C9C4D}" destId="{EA5805CB-5262-4A87-B3DB-ABF2E05684F7}" srcOrd="0" destOrd="0" presId="urn:microsoft.com/office/officeart/2005/8/layout/vList6"/>
    <dgm:cxn modelId="{856E217C-465A-4325-8A0C-A80E4E1E567B}" srcId="{EAE6CDDA-F9FE-48E3-ADBF-A07B73F669EF}" destId="{3B5EC8C8-32DA-49F6-B6CA-92F3975B8D26}" srcOrd="0" destOrd="0" parTransId="{49E8ED54-A80B-4656-8661-9E0C6343C89D}" sibTransId="{33322ED8-9215-4441-982E-21382C8DE839}"/>
    <dgm:cxn modelId="{92DA4782-AA55-44FC-BCE3-D61B92820234}" srcId="{EAE6CDDA-F9FE-48E3-ADBF-A07B73F669EF}" destId="{5F3276D8-028C-4F27-8C2E-485C3E9DB22C}" srcOrd="1" destOrd="0" parTransId="{889E4C5A-004F-457A-804C-0930077F0167}" sibTransId="{6C1CBB82-4126-422F-827C-03099B22EA97}"/>
    <dgm:cxn modelId="{39249FC1-C766-4E42-A48B-0F146E6758DB}" type="presOf" srcId="{AE50FA45-A1F4-4507-934E-E9E3B8189501}" destId="{601EE461-3412-4A9B-AA0F-55B3405897B6}" srcOrd="0" destOrd="0" presId="urn:microsoft.com/office/officeart/2005/8/layout/vList6"/>
    <dgm:cxn modelId="{21C37206-6CC7-411C-BB4C-78E535924FA0}" type="presOf" srcId="{5F3276D8-028C-4F27-8C2E-485C3E9DB22C}" destId="{3346A5DD-359D-488A-A0AF-BA95A18440C0}" srcOrd="0" destOrd="0" presId="urn:microsoft.com/office/officeart/2005/8/layout/vList6"/>
    <dgm:cxn modelId="{88DF8AC5-9620-4C5A-94D4-3A8E2FF9DA84}" type="presParOf" srcId="{320216D3-FC4B-4124-871C-D7DA7958EFE2}" destId="{195B9C17-DBF7-4722-A8A8-1D5E56875F02}" srcOrd="0" destOrd="0" presId="urn:microsoft.com/office/officeart/2005/8/layout/vList6"/>
    <dgm:cxn modelId="{F69ECF67-9982-4E01-BA84-880B12DA5AFC}" type="presParOf" srcId="{195B9C17-DBF7-4722-A8A8-1D5E56875F02}" destId="{68A5480E-45EB-4222-9431-E01DAD10E04B}" srcOrd="0" destOrd="0" presId="urn:microsoft.com/office/officeart/2005/8/layout/vList6"/>
    <dgm:cxn modelId="{F0C23FA6-D9D1-4E64-927C-7DFE587185C0}" type="presParOf" srcId="{195B9C17-DBF7-4722-A8A8-1D5E56875F02}" destId="{5F824755-6526-4FE3-B919-A89DF1470D1D}" srcOrd="1" destOrd="0" presId="urn:microsoft.com/office/officeart/2005/8/layout/vList6"/>
    <dgm:cxn modelId="{07C0E3FF-6E15-4A5A-BEAA-1AFE3C5EF02F}" type="presParOf" srcId="{320216D3-FC4B-4124-871C-D7DA7958EFE2}" destId="{255B2C2A-7D78-42BB-A4D1-AD97B9B13478}" srcOrd="1" destOrd="0" presId="urn:microsoft.com/office/officeart/2005/8/layout/vList6"/>
    <dgm:cxn modelId="{F52C8CFD-7B06-45DE-9344-E57F09DC2911}" type="presParOf" srcId="{320216D3-FC4B-4124-871C-D7DA7958EFE2}" destId="{250AAE8C-B65F-4B1B-9BC9-4D585AC4AC12}" srcOrd="2" destOrd="0" presId="urn:microsoft.com/office/officeart/2005/8/layout/vList6"/>
    <dgm:cxn modelId="{020323E9-CE33-4360-ADA7-445B2DE36791}" type="presParOf" srcId="{250AAE8C-B65F-4B1B-9BC9-4D585AC4AC12}" destId="{3346A5DD-359D-488A-A0AF-BA95A18440C0}" srcOrd="0" destOrd="0" presId="urn:microsoft.com/office/officeart/2005/8/layout/vList6"/>
    <dgm:cxn modelId="{7148C574-AC84-43BF-B9EA-AA35493FED32}" type="presParOf" srcId="{250AAE8C-B65F-4B1B-9BC9-4D585AC4AC12}" destId="{5947D687-477B-46A2-9786-1BCC0FD04377}" srcOrd="1" destOrd="0" presId="urn:microsoft.com/office/officeart/2005/8/layout/vList6"/>
    <dgm:cxn modelId="{862D6A9A-5E8F-45FC-A8B7-D49E64611B21}" type="presParOf" srcId="{320216D3-FC4B-4124-871C-D7DA7958EFE2}" destId="{D5078F44-6402-4602-83D0-739AE4D40E40}" srcOrd="3" destOrd="0" presId="urn:microsoft.com/office/officeart/2005/8/layout/vList6"/>
    <dgm:cxn modelId="{1D399B02-08E1-4DCC-A7FA-ACE557006D36}" type="presParOf" srcId="{320216D3-FC4B-4124-871C-D7DA7958EFE2}" destId="{7954A596-9435-4A6A-B11B-E7C6A44C6AF4}" srcOrd="4" destOrd="0" presId="urn:microsoft.com/office/officeart/2005/8/layout/vList6"/>
    <dgm:cxn modelId="{7B844377-98E2-48F5-81C3-2EC0286301A1}" type="presParOf" srcId="{7954A596-9435-4A6A-B11B-E7C6A44C6AF4}" destId="{601EE461-3412-4A9B-AA0F-55B3405897B6}" srcOrd="0" destOrd="0" presId="urn:microsoft.com/office/officeart/2005/8/layout/vList6"/>
    <dgm:cxn modelId="{11616DB3-E135-4A52-9F3A-820D14B3D6D4}" type="presParOf" srcId="{7954A596-9435-4A6A-B11B-E7C6A44C6AF4}" destId="{EA5805CB-5262-4A87-B3DB-ABF2E05684F7}" srcOrd="1" destOrd="0" presId="urn:microsoft.com/office/officeart/2005/8/layout/vList6"/>
    <dgm:cxn modelId="{E91B693F-F71E-45C6-8D5E-8397D2311629}" type="presParOf" srcId="{320216D3-FC4B-4124-871C-D7DA7958EFE2}" destId="{915DD445-F346-4886-8AE1-326022F3E123}" srcOrd="5" destOrd="0" presId="urn:microsoft.com/office/officeart/2005/8/layout/vList6"/>
    <dgm:cxn modelId="{539A1975-D904-46FF-9176-B23181ECDC13}" type="presParOf" srcId="{320216D3-FC4B-4124-871C-D7DA7958EFE2}" destId="{8A4F3B0C-9930-4B76-B0D3-034291259C10}" srcOrd="6" destOrd="0" presId="urn:microsoft.com/office/officeart/2005/8/layout/vList6"/>
    <dgm:cxn modelId="{0CED23EE-1A3F-4C5A-85A5-01503552D26D}" type="presParOf" srcId="{8A4F3B0C-9930-4B76-B0D3-034291259C10}" destId="{3B04490A-922E-4A10-87F8-F2CED64CA9B5}" srcOrd="0" destOrd="0" presId="urn:microsoft.com/office/officeart/2005/8/layout/vList6"/>
    <dgm:cxn modelId="{DDADB852-1CC2-4F54-A9E6-28C01E2A8654}" type="presParOf" srcId="{8A4F3B0C-9930-4B76-B0D3-034291259C10}" destId="{A8BBDA3E-E571-43E9-99F0-70567C0872D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65CA123-6A29-4109-8807-D244EA273CEE}" type="doc">
      <dgm:prSet loTypeId="urn:microsoft.com/office/officeart/2005/8/layout/cycle2" loCatId="cycle" qsTypeId="urn:microsoft.com/office/officeart/2005/8/quickstyle/3d1" qsCatId="3D" csTypeId="urn:microsoft.com/office/officeart/2005/8/colors/colorful1#2" csCatId="colorful" phldr="1"/>
      <dgm:spPr/>
      <dgm:t>
        <a:bodyPr/>
        <a:lstStyle/>
        <a:p>
          <a:endParaRPr lang="tr-TR"/>
        </a:p>
      </dgm:t>
    </dgm:pt>
    <dgm:pt modelId="{FA2F874E-E650-4A7C-B0A2-67F98D374077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ÖĞRENCİ</a:t>
          </a:r>
          <a:endParaRPr lang="tr-TR" sz="16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FBF88E2-C7A8-4967-8347-B601F81894AE}" type="parTrans" cxnId="{9E9C6638-0780-4EDC-9518-51B81DB960E0}">
      <dgm:prSet/>
      <dgm:spPr/>
      <dgm:t>
        <a:bodyPr/>
        <a:lstStyle/>
        <a:p>
          <a:endParaRPr lang="tr-TR"/>
        </a:p>
      </dgm:t>
    </dgm:pt>
    <dgm:pt modelId="{56F3E323-62CB-430D-8430-65B1A18CEF58}" type="sibTrans" cxnId="{9E9C6638-0780-4EDC-9518-51B81DB960E0}">
      <dgm:prSet/>
      <dgm:spPr/>
      <dgm:t>
        <a:bodyPr/>
        <a:lstStyle/>
        <a:p>
          <a:endParaRPr lang="tr-TR"/>
        </a:p>
      </dgm:t>
    </dgm:pt>
    <dgm:pt modelId="{38455744-02DA-4F59-8B2A-7DE200FE7AC6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ÖĞRETMEN YARDIMCILARI</a:t>
          </a:r>
          <a:endParaRPr lang="tr-TR" sz="16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F4A9148-E245-45D4-ADBF-317B1B030479}" type="parTrans" cxnId="{3281A8DC-D7EF-42D8-BE4F-4D5BE9E39EB2}">
      <dgm:prSet/>
      <dgm:spPr/>
      <dgm:t>
        <a:bodyPr/>
        <a:lstStyle/>
        <a:p>
          <a:endParaRPr lang="tr-TR"/>
        </a:p>
      </dgm:t>
    </dgm:pt>
    <dgm:pt modelId="{A71189E9-A22B-4164-8ADA-FAD5D34D6B77}" type="sibTrans" cxnId="{3281A8DC-D7EF-42D8-BE4F-4D5BE9E39EB2}">
      <dgm:prSet/>
      <dgm:spPr/>
      <dgm:t>
        <a:bodyPr/>
        <a:lstStyle/>
        <a:p>
          <a:endParaRPr lang="tr-TR"/>
        </a:p>
      </dgm:t>
    </dgm:pt>
    <dgm:pt modelId="{17D3C06B-CB65-4B77-BF6A-765642DD5CCD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UZMANLAR</a:t>
          </a:r>
          <a:endParaRPr lang="tr-TR" sz="16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B973A4F-F698-4C58-A28E-32FF7229BE00}" type="parTrans" cxnId="{9597C2F2-153D-4DD9-A6E3-BA01E50BAEEE}">
      <dgm:prSet/>
      <dgm:spPr/>
      <dgm:t>
        <a:bodyPr/>
        <a:lstStyle/>
        <a:p>
          <a:endParaRPr lang="tr-TR"/>
        </a:p>
      </dgm:t>
    </dgm:pt>
    <dgm:pt modelId="{2AB46D6E-69A9-4BFF-9FA0-455C5DF7B287}" type="sibTrans" cxnId="{9597C2F2-153D-4DD9-A6E3-BA01E50BAEEE}">
      <dgm:prSet/>
      <dgm:spPr/>
      <dgm:t>
        <a:bodyPr/>
        <a:lstStyle/>
        <a:p>
          <a:endParaRPr lang="tr-TR"/>
        </a:p>
      </dgm:t>
    </dgm:pt>
    <dgm:pt modelId="{248D3D47-03D2-4865-A0DC-C6810A3AEC33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ÖĞRETMEN</a:t>
          </a:r>
          <a:endParaRPr lang="tr-TR" sz="16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9F70CEE-CDAE-4CB8-AE60-05689BBB1080}" type="parTrans" cxnId="{D583E482-1EE8-4A1D-9F6B-084BF8FC0F72}">
      <dgm:prSet/>
      <dgm:spPr/>
      <dgm:t>
        <a:bodyPr/>
        <a:lstStyle/>
        <a:p>
          <a:endParaRPr lang="tr-TR"/>
        </a:p>
      </dgm:t>
    </dgm:pt>
    <dgm:pt modelId="{0EB76A6A-A0B5-4DAC-BC84-DC076DBEFBFF}" type="sibTrans" cxnId="{D583E482-1EE8-4A1D-9F6B-084BF8FC0F72}">
      <dgm:prSet/>
      <dgm:spPr/>
      <dgm:t>
        <a:bodyPr/>
        <a:lstStyle/>
        <a:p>
          <a:endParaRPr lang="tr-TR"/>
        </a:p>
      </dgm:t>
    </dgm:pt>
    <dgm:pt modelId="{C6046A65-1C20-46C2-8298-5DC7160477AD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AİLE</a:t>
          </a:r>
          <a:endParaRPr lang="tr-TR" sz="16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57E4100-DA5C-44C1-BE9F-CD8E9F59D11E}" type="parTrans" cxnId="{8E0F7E8C-FE2B-4867-9B82-EBD95B81C227}">
      <dgm:prSet/>
      <dgm:spPr/>
      <dgm:t>
        <a:bodyPr/>
        <a:lstStyle/>
        <a:p>
          <a:endParaRPr lang="tr-TR"/>
        </a:p>
      </dgm:t>
    </dgm:pt>
    <dgm:pt modelId="{3C349F41-7ED0-4D0D-97E0-D1445D6A08A1}" type="sibTrans" cxnId="{8E0F7E8C-FE2B-4867-9B82-EBD95B81C227}">
      <dgm:prSet/>
      <dgm:spPr/>
      <dgm:t>
        <a:bodyPr/>
        <a:lstStyle/>
        <a:p>
          <a:endParaRPr lang="tr-TR"/>
        </a:p>
      </dgm:t>
    </dgm:pt>
    <dgm:pt modelId="{457ABBBE-5CC6-4E95-9630-F10E66707E24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OKUL YÖNETİCİLERİ</a:t>
          </a:r>
          <a:endParaRPr lang="tr-TR" sz="16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C8774C2-F2FC-412C-9C7A-3165AB511CE9}" type="parTrans" cxnId="{7E7A4CA0-0364-4D76-B7F9-6238BD3831F4}">
      <dgm:prSet/>
      <dgm:spPr/>
      <dgm:t>
        <a:bodyPr/>
        <a:lstStyle/>
        <a:p>
          <a:endParaRPr lang="tr-TR"/>
        </a:p>
      </dgm:t>
    </dgm:pt>
    <dgm:pt modelId="{33E1A88D-F66C-46C0-B8E2-2D698D85C068}" type="sibTrans" cxnId="{7E7A4CA0-0364-4D76-B7F9-6238BD3831F4}">
      <dgm:prSet/>
      <dgm:spPr/>
      <dgm:t>
        <a:bodyPr/>
        <a:lstStyle/>
        <a:p>
          <a:endParaRPr lang="tr-TR"/>
        </a:p>
      </dgm:t>
    </dgm:pt>
    <dgm:pt modelId="{66E320DE-BBCE-474E-8624-0DD32C5CC74F}" type="pres">
      <dgm:prSet presAssocID="{665CA123-6A29-4109-8807-D244EA273CE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63ACDFD-9590-45B1-90DF-F1E0B195652E}" type="pres">
      <dgm:prSet presAssocID="{FA2F874E-E650-4A7C-B0A2-67F98D374077}" presName="node" presStyleLbl="node1" presStyleIdx="0" presStyleCnt="6" custScaleX="12884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94BDFC1-8727-417E-B0B7-E67309D7B156}" type="pres">
      <dgm:prSet presAssocID="{56F3E323-62CB-430D-8430-65B1A18CEF58}" presName="sibTrans" presStyleLbl="sibTrans2D1" presStyleIdx="0" presStyleCnt="6"/>
      <dgm:spPr/>
      <dgm:t>
        <a:bodyPr/>
        <a:lstStyle/>
        <a:p>
          <a:endParaRPr lang="tr-TR"/>
        </a:p>
      </dgm:t>
    </dgm:pt>
    <dgm:pt modelId="{DF4026C4-28FE-429F-8B95-6C6438FB9FF1}" type="pres">
      <dgm:prSet presAssocID="{56F3E323-62CB-430D-8430-65B1A18CEF58}" presName="connectorText" presStyleLbl="sibTrans2D1" presStyleIdx="0" presStyleCnt="6"/>
      <dgm:spPr/>
      <dgm:t>
        <a:bodyPr/>
        <a:lstStyle/>
        <a:p>
          <a:endParaRPr lang="tr-TR"/>
        </a:p>
      </dgm:t>
    </dgm:pt>
    <dgm:pt modelId="{7F3B2FD0-BA6C-4C12-934A-B461DE8849CF}" type="pres">
      <dgm:prSet presAssocID="{457ABBBE-5CC6-4E95-9630-F10E66707E24}" presName="node" presStyleLbl="node1" presStyleIdx="1" presStyleCnt="6" custScaleX="169488" custRadScaleRad="113477" custRadScaleInc="1178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F6D9591-E981-47C1-9150-436E1B50A7CE}" type="pres">
      <dgm:prSet presAssocID="{33E1A88D-F66C-46C0-B8E2-2D698D85C068}" presName="sibTrans" presStyleLbl="sibTrans2D1" presStyleIdx="1" presStyleCnt="6"/>
      <dgm:spPr/>
      <dgm:t>
        <a:bodyPr/>
        <a:lstStyle/>
        <a:p>
          <a:endParaRPr lang="tr-TR"/>
        </a:p>
      </dgm:t>
    </dgm:pt>
    <dgm:pt modelId="{3C111314-C73E-4CDB-9EE2-71325106EFCD}" type="pres">
      <dgm:prSet presAssocID="{33E1A88D-F66C-46C0-B8E2-2D698D85C068}" presName="connectorText" presStyleLbl="sibTrans2D1" presStyleIdx="1" presStyleCnt="6"/>
      <dgm:spPr/>
      <dgm:t>
        <a:bodyPr/>
        <a:lstStyle/>
        <a:p>
          <a:endParaRPr lang="tr-TR"/>
        </a:p>
      </dgm:t>
    </dgm:pt>
    <dgm:pt modelId="{E939C3D5-1B31-4EF9-9E97-326089F2087F}" type="pres">
      <dgm:prSet presAssocID="{38455744-02DA-4F59-8B2A-7DE200FE7AC6}" presName="node" presStyleLbl="node1" presStyleIdx="2" presStyleCnt="6" custScaleX="176967" custRadScaleRad="122489" custRadScaleInc="-1873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A0CADBC-86D9-4C24-878D-40155B0BCAE1}" type="pres">
      <dgm:prSet presAssocID="{A71189E9-A22B-4164-8ADA-FAD5D34D6B77}" presName="sibTrans" presStyleLbl="sibTrans2D1" presStyleIdx="2" presStyleCnt="6"/>
      <dgm:spPr/>
      <dgm:t>
        <a:bodyPr/>
        <a:lstStyle/>
        <a:p>
          <a:endParaRPr lang="tr-TR"/>
        </a:p>
      </dgm:t>
    </dgm:pt>
    <dgm:pt modelId="{F868D01A-F4EA-4366-9C58-6C0C81770C5A}" type="pres">
      <dgm:prSet presAssocID="{A71189E9-A22B-4164-8ADA-FAD5D34D6B77}" presName="connectorText" presStyleLbl="sibTrans2D1" presStyleIdx="2" presStyleCnt="6"/>
      <dgm:spPr/>
      <dgm:t>
        <a:bodyPr/>
        <a:lstStyle/>
        <a:p>
          <a:endParaRPr lang="tr-TR"/>
        </a:p>
      </dgm:t>
    </dgm:pt>
    <dgm:pt modelId="{07E1EF2B-2AA3-4D76-999B-BB75D0CE9053}" type="pres">
      <dgm:prSet presAssocID="{17D3C06B-CB65-4B77-BF6A-765642DD5CCD}" presName="node" presStyleLbl="node1" presStyleIdx="3" presStyleCnt="6" custScaleX="13087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A6F32BF-037B-4209-A5F3-5E0038017C49}" type="pres">
      <dgm:prSet presAssocID="{2AB46D6E-69A9-4BFF-9FA0-455C5DF7B287}" presName="sibTrans" presStyleLbl="sibTrans2D1" presStyleIdx="3" presStyleCnt="6"/>
      <dgm:spPr/>
      <dgm:t>
        <a:bodyPr/>
        <a:lstStyle/>
        <a:p>
          <a:endParaRPr lang="tr-TR"/>
        </a:p>
      </dgm:t>
    </dgm:pt>
    <dgm:pt modelId="{8EA69593-C383-43AE-ABB1-371D551CF8AF}" type="pres">
      <dgm:prSet presAssocID="{2AB46D6E-69A9-4BFF-9FA0-455C5DF7B287}" presName="connectorText" presStyleLbl="sibTrans2D1" presStyleIdx="3" presStyleCnt="6"/>
      <dgm:spPr/>
      <dgm:t>
        <a:bodyPr/>
        <a:lstStyle/>
        <a:p>
          <a:endParaRPr lang="tr-TR"/>
        </a:p>
      </dgm:t>
    </dgm:pt>
    <dgm:pt modelId="{D5196BBB-AA30-4134-955A-26A4DB4A869E}" type="pres">
      <dgm:prSet presAssocID="{248D3D47-03D2-4865-A0DC-C6810A3AEC33}" presName="node" presStyleLbl="node1" presStyleIdx="4" presStyleCnt="6" custScaleX="130747" custRadScaleRad="122966" custRadScaleInc="1906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7A77466-808B-4E70-BD39-42EE8BBD4197}" type="pres">
      <dgm:prSet presAssocID="{0EB76A6A-A0B5-4DAC-BC84-DC076DBEFBFF}" presName="sibTrans" presStyleLbl="sibTrans2D1" presStyleIdx="4" presStyleCnt="6"/>
      <dgm:spPr/>
      <dgm:t>
        <a:bodyPr/>
        <a:lstStyle/>
        <a:p>
          <a:endParaRPr lang="tr-TR"/>
        </a:p>
      </dgm:t>
    </dgm:pt>
    <dgm:pt modelId="{BBDCE451-E252-4AD7-9EA0-8F50A56D7C42}" type="pres">
      <dgm:prSet presAssocID="{0EB76A6A-A0B5-4DAC-BC84-DC076DBEFBFF}" presName="connectorText" presStyleLbl="sibTrans2D1" presStyleIdx="4" presStyleCnt="6"/>
      <dgm:spPr/>
      <dgm:t>
        <a:bodyPr/>
        <a:lstStyle/>
        <a:p>
          <a:endParaRPr lang="tr-TR"/>
        </a:p>
      </dgm:t>
    </dgm:pt>
    <dgm:pt modelId="{7F33DE80-0CCF-4C49-830F-F9391E0FD2D7}" type="pres">
      <dgm:prSet presAssocID="{C6046A65-1C20-46C2-8298-5DC7160477AD}" presName="node" presStyleLbl="node1" presStyleIdx="5" presStyleCnt="6" custScaleX="144280" custRadScaleRad="118877" custRadScaleInc="-1607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DA39AC4-AF1B-4693-BDC7-1416AC126557}" type="pres">
      <dgm:prSet presAssocID="{3C349F41-7ED0-4D0D-97E0-D1445D6A08A1}" presName="sibTrans" presStyleLbl="sibTrans2D1" presStyleIdx="5" presStyleCnt="6"/>
      <dgm:spPr/>
      <dgm:t>
        <a:bodyPr/>
        <a:lstStyle/>
        <a:p>
          <a:endParaRPr lang="tr-TR"/>
        </a:p>
      </dgm:t>
    </dgm:pt>
    <dgm:pt modelId="{4DCFD3DF-8EA2-48AC-A94C-6086BFDB58BB}" type="pres">
      <dgm:prSet presAssocID="{3C349F41-7ED0-4D0D-97E0-D1445D6A08A1}" presName="connectorText" presStyleLbl="sibTrans2D1" presStyleIdx="5" presStyleCnt="6"/>
      <dgm:spPr/>
      <dgm:t>
        <a:bodyPr/>
        <a:lstStyle/>
        <a:p>
          <a:endParaRPr lang="tr-TR"/>
        </a:p>
      </dgm:t>
    </dgm:pt>
  </dgm:ptLst>
  <dgm:cxnLst>
    <dgm:cxn modelId="{E4C6E932-1C97-4268-B50C-1FB2208185F1}" type="presOf" srcId="{56F3E323-62CB-430D-8430-65B1A18CEF58}" destId="{DF4026C4-28FE-429F-8B95-6C6438FB9FF1}" srcOrd="1" destOrd="0" presId="urn:microsoft.com/office/officeart/2005/8/layout/cycle2"/>
    <dgm:cxn modelId="{A636E70F-EA55-48D4-8551-76F1076E642F}" type="presOf" srcId="{0EB76A6A-A0B5-4DAC-BC84-DC076DBEFBFF}" destId="{BBDCE451-E252-4AD7-9EA0-8F50A56D7C42}" srcOrd="1" destOrd="0" presId="urn:microsoft.com/office/officeart/2005/8/layout/cycle2"/>
    <dgm:cxn modelId="{9E9C6638-0780-4EDC-9518-51B81DB960E0}" srcId="{665CA123-6A29-4109-8807-D244EA273CEE}" destId="{FA2F874E-E650-4A7C-B0A2-67F98D374077}" srcOrd="0" destOrd="0" parTransId="{AFBF88E2-C7A8-4967-8347-B601F81894AE}" sibTransId="{56F3E323-62CB-430D-8430-65B1A18CEF58}"/>
    <dgm:cxn modelId="{0E38AFCE-F46A-4F89-8465-9D6602B2553E}" type="presOf" srcId="{56F3E323-62CB-430D-8430-65B1A18CEF58}" destId="{E94BDFC1-8727-417E-B0B7-E67309D7B156}" srcOrd="0" destOrd="0" presId="urn:microsoft.com/office/officeart/2005/8/layout/cycle2"/>
    <dgm:cxn modelId="{4DEA6B43-22F9-401C-BA3D-1CE3DD6576CF}" type="presOf" srcId="{A71189E9-A22B-4164-8ADA-FAD5D34D6B77}" destId="{F868D01A-F4EA-4366-9C58-6C0C81770C5A}" srcOrd="1" destOrd="0" presId="urn:microsoft.com/office/officeart/2005/8/layout/cycle2"/>
    <dgm:cxn modelId="{9597C2F2-153D-4DD9-A6E3-BA01E50BAEEE}" srcId="{665CA123-6A29-4109-8807-D244EA273CEE}" destId="{17D3C06B-CB65-4B77-BF6A-765642DD5CCD}" srcOrd="3" destOrd="0" parTransId="{BB973A4F-F698-4C58-A28E-32FF7229BE00}" sibTransId="{2AB46D6E-69A9-4BFF-9FA0-455C5DF7B287}"/>
    <dgm:cxn modelId="{D583E482-1EE8-4A1D-9F6B-084BF8FC0F72}" srcId="{665CA123-6A29-4109-8807-D244EA273CEE}" destId="{248D3D47-03D2-4865-A0DC-C6810A3AEC33}" srcOrd="4" destOrd="0" parTransId="{C9F70CEE-CDAE-4CB8-AE60-05689BBB1080}" sibTransId="{0EB76A6A-A0B5-4DAC-BC84-DC076DBEFBFF}"/>
    <dgm:cxn modelId="{2ABA8BC0-DEBB-44D5-87C8-E354BF6D6F0C}" type="presOf" srcId="{38455744-02DA-4F59-8B2A-7DE200FE7AC6}" destId="{E939C3D5-1B31-4EF9-9E97-326089F2087F}" srcOrd="0" destOrd="0" presId="urn:microsoft.com/office/officeart/2005/8/layout/cycle2"/>
    <dgm:cxn modelId="{077EBC80-D34D-4CED-9AAD-DCF28A60B22C}" type="presOf" srcId="{FA2F874E-E650-4A7C-B0A2-67F98D374077}" destId="{963ACDFD-9590-45B1-90DF-F1E0B195652E}" srcOrd="0" destOrd="0" presId="urn:microsoft.com/office/officeart/2005/8/layout/cycle2"/>
    <dgm:cxn modelId="{F29B6C9F-24C1-4364-BABE-9F1767C1C43A}" type="presOf" srcId="{2AB46D6E-69A9-4BFF-9FA0-455C5DF7B287}" destId="{5A6F32BF-037B-4209-A5F3-5E0038017C49}" srcOrd="0" destOrd="0" presId="urn:microsoft.com/office/officeart/2005/8/layout/cycle2"/>
    <dgm:cxn modelId="{9D531F76-FD3D-4194-B2A2-6718E16F2C37}" type="presOf" srcId="{17D3C06B-CB65-4B77-BF6A-765642DD5CCD}" destId="{07E1EF2B-2AA3-4D76-999B-BB75D0CE9053}" srcOrd="0" destOrd="0" presId="urn:microsoft.com/office/officeart/2005/8/layout/cycle2"/>
    <dgm:cxn modelId="{9A6CDDA2-9A11-4A69-881D-0E1A34930616}" type="presOf" srcId="{3C349F41-7ED0-4D0D-97E0-D1445D6A08A1}" destId="{4DCFD3DF-8EA2-48AC-A94C-6086BFDB58BB}" srcOrd="1" destOrd="0" presId="urn:microsoft.com/office/officeart/2005/8/layout/cycle2"/>
    <dgm:cxn modelId="{8E0F7E8C-FE2B-4867-9B82-EBD95B81C227}" srcId="{665CA123-6A29-4109-8807-D244EA273CEE}" destId="{C6046A65-1C20-46C2-8298-5DC7160477AD}" srcOrd="5" destOrd="0" parTransId="{257E4100-DA5C-44C1-BE9F-CD8E9F59D11E}" sibTransId="{3C349F41-7ED0-4D0D-97E0-D1445D6A08A1}"/>
    <dgm:cxn modelId="{7E7A4CA0-0364-4D76-B7F9-6238BD3831F4}" srcId="{665CA123-6A29-4109-8807-D244EA273CEE}" destId="{457ABBBE-5CC6-4E95-9630-F10E66707E24}" srcOrd="1" destOrd="0" parTransId="{7C8774C2-F2FC-412C-9C7A-3165AB511CE9}" sibTransId="{33E1A88D-F66C-46C0-B8E2-2D698D85C068}"/>
    <dgm:cxn modelId="{0DA3BBF1-2D85-416D-BC4E-028EBA881361}" type="presOf" srcId="{33E1A88D-F66C-46C0-B8E2-2D698D85C068}" destId="{3C111314-C73E-4CDB-9EE2-71325106EFCD}" srcOrd="1" destOrd="0" presId="urn:microsoft.com/office/officeart/2005/8/layout/cycle2"/>
    <dgm:cxn modelId="{68368025-B8A1-486A-80B7-1DBCAC0E0691}" type="presOf" srcId="{665CA123-6A29-4109-8807-D244EA273CEE}" destId="{66E320DE-BBCE-474E-8624-0DD32C5CC74F}" srcOrd="0" destOrd="0" presId="urn:microsoft.com/office/officeart/2005/8/layout/cycle2"/>
    <dgm:cxn modelId="{F5A5D051-9A26-40DA-A7C8-708FF43341E3}" type="presOf" srcId="{A71189E9-A22B-4164-8ADA-FAD5D34D6B77}" destId="{9A0CADBC-86D9-4C24-878D-40155B0BCAE1}" srcOrd="0" destOrd="0" presId="urn:microsoft.com/office/officeart/2005/8/layout/cycle2"/>
    <dgm:cxn modelId="{CFB1A452-EE78-41D6-B37E-605EA8721F2A}" type="presOf" srcId="{0EB76A6A-A0B5-4DAC-BC84-DC076DBEFBFF}" destId="{D7A77466-808B-4E70-BD39-42EE8BBD4197}" srcOrd="0" destOrd="0" presId="urn:microsoft.com/office/officeart/2005/8/layout/cycle2"/>
    <dgm:cxn modelId="{F4C24853-CC1D-42F0-A396-F03E2F083576}" type="presOf" srcId="{33E1A88D-F66C-46C0-B8E2-2D698D85C068}" destId="{AF6D9591-E981-47C1-9150-436E1B50A7CE}" srcOrd="0" destOrd="0" presId="urn:microsoft.com/office/officeart/2005/8/layout/cycle2"/>
    <dgm:cxn modelId="{34C95A3C-45B7-453A-9FE3-516964657338}" type="presOf" srcId="{C6046A65-1C20-46C2-8298-5DC7160477AD}" destId="{7F33DE80-0CCF-4C49-830F-F9391E0FD2D7}" srcOrd="0" destOrd="0" presId="urn:microsoft.com/office/officeart/2005/8/layout/cycle2"/>
    <dgm:cxn modelId="{C04AE57A-13B0-44F7-80A2-D89BAA074A70}" type="presOf" srcId="{248D3D47-03D2-4865-A0DC-C6810A3AEC33}" destId="{D5196BBB-AA30-4134-955A-26A4DB4A869E}" srcOrd="0" destOrd="0" presId="urn:microsoft.com/office/officeart/2005/8/layout/cycle2"/>
    <dgm:cxn modelId="{3281A8DC-D7EF-42D8-BE4F-4D5BE9E39EB2}" srcId="{665CA123-6A29-4109-8807-D244EA273CEE}" destId="{38455744-02DA-4F59-8B2A-7DE200FE7AC6}" srcOrd="2" destOrd="0" parTransId="{AF4A9148-E245-45D4-ADBF-317B1B030479}" sibTransId="{A71189E9-A22B-4164-8ADA-FAD5D34D6B77}"/>
    <dgm:cxn modelId="{ED63ECD2-B555-4728-882C-3EE89A450A68}" type="presOf" srcId="{2AB46D6E-69A9-4BFF-9FA0-455C5DF7B287}" destId="{8EA69593-C383-43AE-ABB1-371D551CF8AF}" srcOrd="1" destOrd="0" presId="urn:microsoft.com/office/officeart/2005/8/layout/cycle2"/>
    <dgm:cxn modelId="{8D16E020-0A30-41C6-A981-E9B75CCB8D30}" type="presOf" srcId="{3C349F41-7ED0-4D0D-97E0-D1445D6A08A1}" destId="{1DA39AC4-AF1B-4693-BDC7-1416AC126557}" srcOrd="0" destOrd="0" presId="urn:microsoft.com/office/officeart/2005/8/layout/cycle2"/>
    <dgm:cxn modelId="{4360DC58-C6F1-44DA-8D75-31FF3A1B37C1}" type="presOf" srcId="{457ABBBE-5CC6-4E95-9630-F10E66707E24}" destId="{7F3B2FD0-BA6C-4C12-934A-B461DE8849CF}" srcOrd="0" destOrd="0" presId="urn:microsoft.com/office/officeart/2005/8/layout/cycle2"/>
    <dgm:cxn modelId="{0D263C6A-7D33-4166-9C41-81EC316E29E7}" type="presParOf" srcId="{66E320DE-BBCE-474E-8624-0DD32C5CC74F}" destId="{963ACDFD-9590-45B1-90DF-F1E0B195652E}" srcOrd="0" destOrd="0" presId="urn:microsoft.com/office/officeart/2005/8/layout/cycle2"/>
    <dgm:cxn modelId="{42DFCBDF-E43B-4E31-879E-D8BD307DD76D}" type="presParOf" srcId="{66E320DE-BBCE-474E-8624-0DD32C5CC74F}" destId="{E94BDFC1-8727-417E-B0B7-E67309D7B156}" srcOrd="1" destOrd="0" presId="urn:microsoft.com/office/officeart/2005/8/layout/cycle2"/>
    <dgm:cxn modelId="{A05BE152-5624-420B-9E77-7907A7FC44D5}" type="presParOf" srcId="{E94BDFC1-8727-417E-B0B7-E67309D7B156}" destId="{DF4026C4-28FE-429F-8B95-6C6438FB9FF1}" srcOrd="0" destOrd="0" presId="urn:microsoft.com/office/officeart/2005/8/layout/cycle2"/>
    <dgm:cxn modelId="{D86DB590-E783-460B-A443-B79585224E93}" type="presParOf" srcId="{66E320DE-BBCE-474E-8624-0DD32C5CC74F}" destId="{7F3B2FD0-BA6C-4C12-934A-B461DE8849CF}" srcOrd="2" destOrd="0" presId="urn:microsoft.com/office/officeart/2005/8/layout/cycle2"/>
    <dgm:cxn modelId="{E7503D31-330F-49C0-A9A6-5F426CFBD1C9}" type="presParOf" srcId="{66E320DE-BBCE-474E-8624-0DD32C5CC74F}" destId="{AF6D9591-E981-47C1-9150-436E1B50A7CE}" srcOrd="3" destOrd="0" presId="urn:microsoft.com/office/officeart/2005/8/layout/cycle2"/>
    <dgm:cxn modelId="{4DCA0967-C210-4D7C-B818-5CFB962BD379}" type="presParOf" srcId="{AF6D9591-E981-47C1-9150-436E1B50A7CE}" destId="{3C111314-C73E-4CDB-9EE2-71325106EFCD}" srcOrd="0" destOrd="0" presId="urn:microsoft.com/office/officeart/2005/8/layout/cycle2"/>
    <dgm:cxn modelId="{2F2971FB-F6DC-4F18-8E6B-91E2450EB1D4}" type="presParOf" srcId="{66E320DE-BBCE-474E-8624-0DD32C5CC74F}" destId="{E939C3D5-1B31-4EF9-9E97-326089F2087F}" srcOrd="4" destOrd="0" presId="urn:microsoft.com/office/officeart/2005/8/layout/cycle2"/>
    <dgm:cxn modelId="{FD1B8307-D62D-47D7-8241-954645C932B8}" type="presParOf" srcId="{66E320DE-BBCE-474E-8624-0DD32C5CC74F}" destId="{9A0CADBC-86D9-4C24-878D-40155B0BCAE1}" srcOrd="5" destOrd="0" presId="urn:microsoft.com/office/officeart/2005/8/layout/cycle2"/>
    <dgm:cxn modelId="{D7B17B07-273A-47CB-A2E7-5B55486F549E}" type="presParOf" srcId="{9A0CADBC-86D9-4C24-878D-40155B0BCAE1}" destId="{F868D01A-F4EA-4366-9C58-6C0C81770C5A}" srcOrd="0" destOrd="0" presId="urn:microsoft.com/office/officeart/2005/8/layout/cycle2"/>
    <dgm:cxn modelId="{4D366622-B80B-4A97-BF93-E15CD97E2F41}" type="presParOf" srcId="{66E320DE-BBCE-474E-8624-0DD32C5CC74F}" destId="{07E1EF2B-2AA3-4D76-999B-BB75D0CE9053}" srcOrd="6" destOrd="0" presId="urn:microsoft.com/office/officeart/2005/8/layout/cycle2"/>
    <dgm:cxn modelId="{7DDB1CED-4946-4767-829C-4FACC8460317}" type="presParOf" srcId="{66E320DE-BBCE-474E-8624-0DD32C5CC74F}" destId="{5A6F32BF-037B-4209-A5F3-5E0038017C49}" srcOrd="7" destOrd="0" presId="urn:microsoft.com/office/officeart/2005/8/layout/cycle2"/>
    <dgm:cxn modelId="{0E6709F7-8BA1-45DC-ABE9-26CD01B8F848}" type="presParOf" srcId="{5A6F32BF-037B-4209-A5F3-5E0038017C49}" destId="{8EA69593-C383-43AE-ABB1-371D551CF8AF}" srcOrd="0" destOrd="0" presId="urn:microsoft.com/office/officeart/2005/8/layout/cycle2"/>
    <dgm:cxn modelId="{EFB51901-39B8-498F-838A-020C79C7CD37}" type="presParOf" srcId="{66E320DE-BBCE-474E-8624-0DD32C5CC74F}" destId="{D5196BBB-AA30-4134-955A-26A4DB4A869E}" srcOrd="8" destOrd="0" presId="urn:microsoft.com/office/officeart/2005/8/layout/cycle2"/>
    <dgm:cxn modelId="{E6B2E52A-C125-44F9-B7C2-CA73FF161A2B}" type="presParOf" srcId="{66E320DE-BBCE-474E-8624-0DD32C5CC74F}" destId="{D7A77466-808B-4E70-BD39-42EE8BBD4197}" srcOrd="9" destOrd="0" presId="urn:microsoft.com/office/officeart/2005/8/layout/cycle2"/>
    <dgm:cxn modelId="{CEBA1901-2BD6-4405-B8B8-45F71C5C0BD5}" type="presParOf" srcId="{D7A77466-808B-4E70-BD39-42EE8BBD4197}" destId="{BBDCE451-E252-4AD7-9EA0-8F50A56D7C42}" srcOrd="0" destOrd="0" presId="urn:microsoft.com/office/officeart/2005/8/layout/cycle2"/>
    <dgm:cxn modelId="{690F2D3A-A4C7-43AC-8143-E87FA49BE3B6}" type="presParOf" srcId="{66E320DE-BBCE-474E-8624-0DD32C5CC74F}" destId="{7F33DE80-0CCF-4C49-830F-F9391E0FD2D7}" srcOrd="10" destOrd="0" presId="urn:microsoft.com/office/officeart/2005/8/layout/cycle2"/>
    <dgm:cxn modelId="{CEE86C89-33E9-40C3-B8B0-CC33BC58CEE7}" type="presParOf" srcId="{66E320DE-BBCE-474E-8624-0DD32C5CC74F}" destId="{1DA39AC4-AF1B-4693-BDC7-1416AC126557}" srcOrd="11" destOrd="0" presId="urn:microsoft.com/office/officeart/2005/8/layout/cycle2"/>
    <dgm:cxn modelId="{67399E25-09D5-465A-9B90-D9EC247B62C3}" type="presParOf" srcId="{1DA39AC4-AF1B-4693-BDC7-1416AC126557}" destId="{4DCFD3DF-8EA2-48AC-A94C-6086BFDB58B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4C03D81-99FD-4AC5-937D-EF7E364D2782}" type="doc">
      <dgm:prSet loTypeId="urn:microsoft.com/office/officeart/2005/8/layout/venn1" loCatId="relationship" qsTypeId="urn:microsoft.com/office/officeart/2005/8/quickstyle/3d1" qsCatId="3D" csTypeId="urn:microsoft.com/office/officeart/2005/8/colors/colorful1#3" csCatId="colorful" phldr="1"/>
      <dgm:spPr/>
    </dgm:pt>
    <dgm:pt modelId="{93981FFC-AB71-4D0D-ACFA-53684254D294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İŞBİRLİKÇİ ÖĞRETİM MODELİ</a:t>
          </a:r>
          <a:endParaRPr lang="tr-TR" sz="20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57F4878-B034-4D1C-BD9B-BFD93937E164}" type="parTrans" cxnId="{0F3B2DB4-7C0D-4681-BCB4-9461302E6318}">
      <dgm:prSet/>
      <dgm:spPr/>
      <dgm:t>
        <a:bodyPr/>
        <a:lstStyle/>
        <a:p>
          <a:endParaRPr lang="tr-TR"/>
        </a:p>
      </dgm:t>
    </dgm:pt>
    <dgm:pt modelId="{E5296B55-3574-4EE9-98B1-6A14AC691D1A}" type="sibTrans" cxnId="{0F3B2DB4-7C0D-4681-BCB4-9461302E6318}">
      <dgm:prSet/>
      <dgm:spPr/>
      <dgm:t>
        <a:bodyPr/>
        <a:lstStyle/>
        <a:p>
          <a:endParaRPr lang="tr-TR"/>
        </a:p>
      </dgm:t>
    </dgm:pt>
    <dgm:pt modelId="{0B8D39EC-D3CB-4A1E-A74C-EC5DDC0F877E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AKRAN DESTEKLEME MODELİ</a:t>
          </a:r>
          <a:endParaRPr lang="tr-TR" sz="20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068EDE8-EDDE-4BDF-A54E-905895A05CDA}" type="parTrans" cxnId="{7AD151C0-CD02-44C1-8FE4-47D3A2DB62D7}">
      <dgm:prSet/>
      <dgm:spPr/>
      <dgm:t>
        <a:bodyPr/>
        <a:lstStyle/>
        <a:p>
          <a:endParaRPr lang="tr-TR"/>
        </a:p>
      </dgm:t>
    </dgm:pt>
    <dgm:pt modelId="{068E9790-236E-45D5-8E54-54E7EED17456}" type="sibTrans" cxnId="{7AD151C0-CD02-44C1-8FE4-47D3A2DB62D7}">
      <dgm:prSet/>
      <dgm:spPr/>
      <dgm:t>
        <a:bodyPr/>
        <a:lstStyle/>
        <a:p>
          <a:endParaRPr lang="tr-TR"/>
        </a:p>
      </dgm:t>
    </dgm:pt>
    <dgm:pt modelId="{AE54ECED-246D-4A63-9C40-BBF3A1430E3C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İŞBİRLİĞİ MODELİ</a:t>
          </a:r>
          <a:endParaRPr lang="tr-TR" sz="20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6F3633C-1FF3-4949-A752-71960116ED12}" type="parTrans" cxnId="{5D709EC3-8304-4CA0-AFDD-C2629F72045F}">
      <dgm:prSet/>
      <dgm:spPr/>
      <dgm:t>
        <a:bodyPr/>
        <a:lstStyle/>
        <a:p>
          <a:endParaRPr lang="tr-TR"/>
        </a:p>
      </dgm:t>
    </dgm:pt>
    <dgm:pt modelId="{3CB1C01F-57FD-49B8-BE11-BC1EF01DE06E}" type="sibTrans" cxnId="{5D709EC3-8304-4CA0-AFDD-C2629F72045F}">
      <dgm:prSet/>
      <dgm:spPr/>
      <dgm:t>
        <a:bodyPr/>
        <a:lstStyle/>
        <a:p>
          <a:endParaRPr lang="tr-TR"/>
        </a:p>
      </dgm:t>
    </dgm:pt>
    <dgm:pt modelId="{2511ED70-E380-4975-9A59-0545CC1C07F3}">
      <dgm:prSet phldrT="[Metin]" custT="1"/>
      <dgm:spPr/>
      <dgm:t>
        <a:bodyPr/>
        <a:lstStyle/>
        <a:p>
          <a:pPr algn="l"/>
          <a:r>
            <a:rPr lang="tr-TR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ÖĞRETMEN YARDIMCILARI MODELİ</a:t>
          </a:r>
          <a:endParaRPr lang="tr-TR" sz="20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8CE9A74-5B41-49D8-9FD3-DBE865D04BB1}" type="parTrans" cxnId="{D995B8C8-6399-4E02-80CF-A39A57AB534F}">
      <dgm:prSet/>
      <dgm:spPr/>
      <dgm:t>
        <a:bodyPr/>
        <a:lstStyle/>
        <a:p>
          <a:endParaRPr lang="tr-TR"/>
        </a:p>
      </dgm:t>
    </dgm:pt>
    <dgm:pt modelId="{309C0979-56FF-477B-BFDD-7D51F4A1BEA9}" type="sibTrans" cxnId="{D995B8C8-6399-4E02-80CF-A39A57AB534F}">
      <dgm:prSet/>
      <dgm:spPr/>
      <dgm:t>
        <a:bodyPr/>
        <a:lstStyle/>
        <a:p>
          <a:endParaRPr lang="tr-TR"/>
        </a:p>
      </dgm:t>
    </dgm:pt>
    <dgm:pt modelId="{65BCAC4F-2A27-4D2B-8A4B-DD35AAAEB1F9}" type="pres">
      <dgm:prSet presAssocID="{64C03D81-99FD-4AC5-937D-EF7E364D2782}" presName="compositeShape" presStyleCnt="0">
        <dgm:presLayoutVars>
          <dgm:chMax val="7"/>
          <dgm:dir/>
          <dgm:resizeHandles val="exact"/>
        </dgm:presLayoutVars>
      </dgm:prSet>
      <dgm:spPr/>
    </dgm:pt>
    <dgm:pt modelId="{1705AA02-BA59-44EB-812A-F16BC8865154}" type="pres">
      <dgm:prSet presAssocID="{93981FFC-AB71-4D0D-ACFA-53684254D294}" presName="circ1" presStyleLbl="vennNode1" presStyleIdx="0" presStyleCnt="4" custScaleX="110930" custScaleY="102611"/>
      <dgm:spPr/>
      <dgm:t>
        <a:bodyPr/>
        <a:lstStyle/>
        <a:p>
          <a:endParaRPr lang="tr-TR"/>
        </a:p>
      </dgm:t>
    </dgm:pt>
    <dgm:pt modelId="{4871CF8E-3F25-43A8-89FE-CC8880A9CC22}" type="pres">
      <dgm:prSet presAssocID="{93981FFC-AB71-4D0D-ACFA-53684254D29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47AB31D-B0D0-45BA-81BE-CFF07EAAAEEB}" type="pres">
      <dgm:prSet presAssocID="{2511ED70-E380-4975-9A59-0545CC1C07F3}" presName="circ2" presStyleLbl="vennNode1" presStyleIdx="1" presStyleCnt="4" custScaleX="180539" custScaleY="85187" custLinFactNeighborX="-18303" custLinFactNeighborY="-5020"/>
      <dgm:spPr/>
      <dgm:t>
        <a:bodyPr/>
        <a:lstStyle/>
        <a:p>
          <a:endParaRPr lang="tr-TR"/>
        </a:p>
      </dgm:t>
    </dgm:pt>
    <dgm:pt modelId="{AA83DAB4-5D65-4D10-B21B-AFEDA229B04D}" type="pres">
      <dgm:prSet presAssocID="{2511ED70-E380-4975-9A59-0545CC1C07F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48CD08-AF53-46F1-9DC7-ADB0AA9229F6}" type="pres">
      <dgm:prSet presAssocID="{0B8D39EC-D3CB-4A1E-A74C-EC5DDC0F877E}" presName="circ3" presStyleLbl="vennNode1" presStyleIdx="2" presStyleCnt="4" custLinFactNeighborX="-7294" custLinFactNeighborY="-213"/>
      <dgm:spPr/>
      <dgm:t>
        <a:bodyPr/>
        <a:lstStyle/>
        <a:p>
          <a:endParaRPr lang="tr-TR"/>
        </a:p>
      </dgm:t>
    </dgm:pt>
    <dgm:pt modelId="{76C9D501-4837-4DC6-812A-6D8A85242878}" type="pres">
      <dgm:prSet presAssocID="{0B8D39EC-D3CB-4A1E-A74C-EC5DDC0F877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12BEC3F-4D27-4672-AF4F-47EC02804214}" type="pres">
      <dgm:prSet presAssocID="{AE54ECED-246D-4A63-9C40-BBF3A1430E3C}" presName="circ4" presStyleLbl="vennNode1" presStyleIdx="3" presStyleCnt="4" custScaleX="125964" custScaleY="106503" custLinFactNeighborX="-10689" custLinFactNeighborY="0"/>
      <dgm:spPr/>
      <dgm:t>
        <a:bodyPr/>
        <a:lstStyle/>
        <a:p>
          <a:endParaRPr lang="tr-TR"/>
        </a:p>
      </dgm:t>
    </dgm:pt>
    <dgm:pt modelId="{EF673BC1-8C95-4A7F-A693-37F0DBD0B46D}" type="pres">
      <dgm:prSet presAssocID="{AE54ECED-246D-4A63-9C40-BBF3A1430E3C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F84F750-4697-4F24-8571-47AFF38FD910}" type="presOf" srcId="{93981FFC-AB71-4D0D-ACFA-53684254D294}" destId="{1705AA02-BA59-44EB-812A-F16BC8865154}" srcOrd="0" destOrd="0" presId="urn:microsoft.com/office/officeart/2005/8/layout/venn1"/>
    <dgm:cxn modelId="{06B319A4-9165-4185-9437-6D051A108A90}" type="presOf" srcId="{93981FFC-AB71-4D0D-ACFA-53684254D294}" destId="{4871CF8E-3F25-43A8-89FE-CC8880A9CC22}" srcOrd="1" destOrd="0" presId="urn:microsoft.com/office/officeart/2005/8/layout/venn1"/>
    <dgm:cxn modelId="{F349CCB4-B207-4C4F-8E13-491F5DD81D27}" type="presOf" srcId="{AE54ECED-246D-4A63-9C40-BBF3A1430E3C}" destId="{412BEC3F-4D27-4672-AF4F-47EC02804214}" srcOrd="0" destOrd="0" presId="urn:microsoft.com/office/officeart/2005/8/layout/venn1"/>
    <dgm:cxn modelId="{E9F6C82D-C9CE-49A1-94C8-B926C5CB25B0}" type="presOf" srcId="{64C03D81-99FD-4AC5-937D-EF7E364D2782}" destId="{65BCAC4F-2A27-4D2B-8A4B-DD35AAAEB1F9}" srcOrd="0" destOrd="0" presId="urn:microsoft.com/office/officeart/2005/8/layout/venn1"/>
    <dgm:cxn modelId="{5D709EC3-8304-4CA0-AFDD-C2629F72045F}" srcId="{64C03D81-99FD-4AC5-937D-EF7E364D2782}" destId="{AE54ECED-246D-4A63-9C40-BBF3A1430E3C}" srcOrd="3" destOrd="0" parTransId="{16F3633C-1FF3-4949-A752-71960116ED12}" sibTransId="{3CB1C01F-57FD-49B8-BE11-BC1EF01DE06E}"/>
    <dgm:cxn modelId="{99215927-8E9A-4590-924C-E27BAE3DC965}" type="presOf" srcId="{2511ED70-E380-4975-9A59-0545CC1C07F3}" destId="{AA83DAB4-5D65-4D10-B21B-AFEDA229B04D}" srcOrd="1" destOrd="0" presId="urn:microsoft.com/office/officeart/2005/8/layout/venn1"/>
    <dgm:cxn modelId="{7AD151C0-CD02-44C1-8FE4-47D3A2DB62D7}" srcId="{64C03D81-99FD-4AC5-937D-EF7E364D2782}" destId="{0B8D39EC-D3CB-4A1E-A74C-EC5DDC0F877E}" srcOrd="2" destOrd="0" parTransId="{A068EDE8-EDDE-4BDF-A54E-905895A05CDA}" sibTransId="{068E9790-236E-45D5-8E54-54E7EED17456}"/>
    <dgm:cxn modelId="{C2CE24DC-EECE-4A27-A768-1A08F1ADD322}" type="presOf" srcId="{0B8D39EC-D3CB-4A1E-A74C-EC5DDC0F877E}" destId="{76C9D501-4837-4DC6-812A-6D8A85242878}" srcOrd="1" destOrd="0" presId="urn:microsoft.com/office/officeart/2005/8/layout/venn1"/>
    <dgm:cxn modelId="{D995B8C8-6399-4E02-80CF-A39A57AB534F}" srcId="{64C03D81-99FD-4AC5-937D-EF7E364D2782}" destId="{2511ED70-E380-4975-9A59-0545CC1C07F3}" srcOrd="1" destOrd="0" parTransId="{88CE9A74-5B41-49D8-9FD3-DBE865D04BB1}" sibTransId="{309C0979-56FF-477B-BFDD-7D51F4A1BEA9}"/>
    <dgm:cxn modelId="{9909502C-88C3-4479-8824-FAAA541357D8}" type="presOf" srcId="{2511ED70-E380-4975-9A59-0545CC1C07F3}" destId="{147AB31D-B0D0-45BA-81BE-CFF07EAAAEEB}" srcOrd="0" destOrd="0" presId="urn:microsoft.com/office/officeart/2005/8/layout/venn1"/>
    <dgm:cxn modelId="{0F3B2DB4-7C0D-4681-BCB4-9461302E6318}" srcId="{64C03D81-99FD-4AC5-937D-EF7E364D2782}" destId="{93981FFC-AB71-4D0D-ACFA-53684254D294}" srcOrd="0" destOrd="0" parTransId="{557F4878-B034-4D1C-BD9B-BFD93937E164}" sibTransId="{E5296B55-3574-4EE9-98B1-6A14AC691D1A}"/>
    <dgm:cxn modelId="{D8120B50-08A7-490A-86C9-DC02C341E63F}" type="presOf" srcId="{AE54ECED-246D-4A63-9C40-BBF3A1430E3C}" destId="{EF673BC1-8C95-4A7F-A693-37F0DBD0B46D}" srcOrd="1" destOrd="0" presId="urn:microsoft.com/office/officeart/2005/8/layout/venn1"/>
    <dgm:cxn modelId="{33ED9A6E-856F-4924-8202-A07383D26F79}" type="presOf" srcId="{0B8D39EC-D3CB-4A1E-A74C-EC5DDC0F877E}" destId="{5148CD08-AF53-46F1-9DC7-ADB0AA9229F6}" srcOrd="0" destOrd="0" presId="urn:microsoft.com/office/officeart/2005/8/layout/venn1"/>
    <dgm:cxn modelId="{D10C3FFC-2BCF-4075-B3A7-9FD44DA86426}" type="presParOf" srcId="{65BCAC4F-2A27-4D2B-8A4B-DD35AAAEB1F9}" destId="{1705AA02-BA59-44EB-812A-F16BC8865154}" srcOrd="0" destOrd="0" presId="urn:microsoft.com/office/officeart/2005/8/layout/venn1"/>
    <dgm:cxn modelId="{FA3BBCCF-9B61-422F-9D60-C57D9143CC36}" type="presParOf" srcId="{65BCAC4F-2A27-4D2B-8A4B-DD35AAAEB1F9}" destId="{4871CF8E-3F25-43A8-89FE-CC8880A9CC22}" srcOrd="1" destOrd="0" presId="urn:microsoft.com/office/officeart/2005/8/layout/venn1"/>
    <dgm:cxn modelId="{903C931C-3A64-4766-AF06-C59CBF3F355A}" type="presParOf" srcId="{65BCAC4F-2A27-4D2B-8A4B-DD35AAAEB1F9}" destId="{147AB31D-B0D0-45BA-81BE-CFF07EAAAEEB}" srcOrd="2" destOrd="0" presId="urn:microsoft.com/office/officeart/2005/8/layout/venn1"/>
    <dgm:cxn modelId="{3ED4B841-2EB2-41E6-A885-F5DD495DAE02}" type="presParOf" srcId="{65BCAC4F-2A27-4D2B-8A4B-DD35AAAEB1F9}" destId="{AA83DAB4-5D65-4D10-B21B-AFEDA229B04D}" srcOrd="3" destOrd="0" presId="urn:microsoft.com/office/officeart/2005/8/layout/venn1"/>
    <dgm:cxn modelId="{9EC0988A-2BFA-4831-B236-FADADF0982DD}" type="presParOf" srcId="{65BCAC4F-2A27-4D2B-8A4B-DD35AAAEB1F9}" destId="{5148CD08-AF53-46F1-9DC7-ADB0AA9229F6}" srcOrd="4" destOrd="0" presId="urn:microsoft.com/office/officeart/2005/8/layout/venn1"/>
    <dgm:cxn modelId="{F70CEDA6-2BA6-4C9C-907F-E37155DF47F2}" type="presParOf" srcId="{65BCAC4F-2A27-4D2B-8A4B-DD35AAAEB1F9}" destId="{76C9D501-4837-4DC6-812A-6D8A85242878}" srcOrd="5" destOrd="0" presId="urn:microsoft.com/office/officeart/2005/8/layout/venn1"/>
    <dgm:cxn modelId="{203115BF-FE6E-43AB-AE4F-EBD2312C824B}" type="presParOf" srcId="{65BCAC4F-2A27-4D2B-8A4B-DD35AAAEB1F9}" destId="{412BEC3F-4D27-4672-AF4F-47EC02804214}" srcOrd="6" destOrd="0" presId="urn:microsoft.com/office/officeart/2005/8/layout/venn1"/>
    <dgm:cxn modelId="{9C66DDDB-3EA2-42C2-9805-CB0C3ACCE204}" type="presParOf" srcId="{65BCAC4F-2A27-4D2B-8A4B-DD35AAAEB1F9}" destId="{EF673BC1-8C95-4A7F-A693-37F0DBD0B46D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98FD97-89DD-41A7-B2C4-76D59BB66847}">
      <dsp:nvSpPr>
        <dsp:cNvPr id="0" name=""/>
        <dsp:cNvSpPr/>
      </dsp:nvSpPr>
      <dsp:spPr>
        <a:xfrm rot="16200000">
          <a:off x="-1563501" y="1564486"/>
          <a:ext cx="5688632" cy="2559659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1990</a:t>
          </a:r>
          <a:r>
            <a:rPr lang="tr-TR" sz="1800" b="0" kern="1200" baseline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yılında PL94-142’de bazı değişiklikler yapılmış ve yasa “</a:t>
          </a:r>
          <a:r>
            <a:rPr lang="tr-TR" sz="1800" b="0" i="1" kern="1200" baseline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Özürlülerin Eğitimi Yasası (IDEA)” </a:t>
          </a:r>
          <a:r>
            <a:rPr lang="tr-TR" sz="1800" b="0" kern="1200" baseline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adını almıştır. Yasanın yeni haline göre yetersizliği olan çocuklar mümkün olan en üst oranda, yetersizliği olmayan akranlarıyla birlikte eğitim almalıdır.</a:t>
          </a:r>
          <a:endParaRPr lang="tr-TR" sz="1800" b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985" y="1137726"/>
        <a:ext cx="2559659" cy="3413180"/>
      </dsp:txXfrm>
    </dsp:sp>
    <dsp:sp modelId="{B8C43EDC-B387-48F4-B8DD-6461E2CED87D}">
      <dsp:nvSpPr>
        <dsp:cNvPr id="0" name=""/>
        <dsp:cNvSpPr/>
      </dsp:nvSpPr>
      <dsp:spPr>
        <a:xfrm rot="16200000">
          <a:off x="1188132" y="1564486"/>
          <a:ext cx="5688632" cy="2559659"/>
        </a:xfrm>
        <a:prstGeom prst="flowChartManualOperation">
          <a:avLst/>
        </a:prstGeom>
        <a:gradFill rotWithShape="0">
          <a:gsLst>
            <a:gs pos="0">
              <a:schemeClr val="accent3">
                <a:hueOff val="1351992"/>
                <a:satOff val="-4498"/>
                <a:lumOff val="-2255"/>
                <a:alphaOff val="0"/>
                <a:tint val="96000"/>
                <a:lumMod val="104000"/>
              </a:schemeClr>
            </a:gs>
            <a:gs pos="100000">
              <a:schemeClr val="accent3">
                <a:hueOff val="1351992"/>
                <a:satOff val="-4498"/>
                <a:lumOff val="-2255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1983’te yürürlüğe giren 2916 sayılı </a:t>
          </a:r>
          <a:r>
            <a:rPr lang="tr-TR" sz="1800" b="0" i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“Özel Eğitime Muhtaç Çocuklar Kanunu”</a:t>
          </a:r>
          <a:r>
            <a:rPr lang="tr-TR" sz="1800" b="0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ile kaynaştırma yasal olarak benimsenmiştir. Bu kanundan sonra kaynaştırma, 1997’de KHK/573 ile gündeme gelmiştir. KHK/573’ün 12.maddesiyle uygulamayla ilgili ayrıntılara yer verilmiştir.</a:t>
          </a:r>
          <a:endParaRPr lang="tr-TR" sz="1800" b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2752618" y="1137726"/>
        <a:ext cx="2559659" cy="3413180"/>
      </dsp:txXfrm>
    </dsp:sp>
    <dsp:sp modelId="{E7AFC294-1718-4A9C-89F5-5A57364EE72A}">
      <dsp:nvSpPr>
        <dsp:cNvPr id="0" name=""/>
        <dsp:cNvSpPr/>
      </dsp:nvSpPr>
      <dsp:spPr>
        <a:xfrm rot="16200000">
          <a:off x="3939765" y="1564486"/>
          <a:ext cx="5688632" cy="2559659"/>
        </a:xfrm>
        <a:prstGeom prst="flowChartManualOperation">
          <a:avLst/>
        </a:prstGeom>
        <a:gradFill rotWithShape="0">
          <a:gsLst>
            <a:gs pos="0">
              <a:schemeClr val="accent3">
                <a:hueOff val="2703983"/>
                <a:satOff val="-8997"/>
                <a:lumOff val="-4509"/>
                <a:alphaOff val="0"/>
                <a:tint val="96000"/>
                <a:lumMod val="104000"/>
              </a:schemeClr>
            </a:gs>
            <a:gs pos="100000">
              <a:schemeClr val="accent3">
                <a:hueOff val="2703983"/>
                <a:satOff val="-8997"/>
                <a:lumOff val="-4509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Ocak 2000’de yürürlüğe giren “</a:t>
          </a:r>
          <a:r>
            <a:rPr lang="tr-TR" sz="1800" b="0" i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Özel Eğitim Hizmetleri Yönetmeliği” </a:t>
          </a:r>
          <a:r>
            <a:rPr lang="tr-TR" sz="1800" b="0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ise kaynaştırmayla ilgili hükümler ve uygulama ilkelerini içermektedir. Son olarak 2006’da </a:t>
          </a:r>
          <a:r>
            <a:rPr lang="tr-TR" sz="1800" b="0" i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“Özel Eğitim Hizmetleri Yönetmeliği” </a:t>
          </a:r>
          <a:r>
            <a:rPr lang="tr-TR" sz="1800" b="0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yeniden düzenlenmiş, yönetmeliğin yeni halinde BEP gündeme gelmiştir.</a:t>
          </a:r>
          <a:endParaRPr lang="tr-TR" sz="1800" b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5504251" y="1137726"/>
        <a:ext cx="2559659" cy="34131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C75B60-BD10-4F1D-BCD9-C7A98976C21B}">
      <dsp:nvSpPr>
        <dsp:cNvPr id="0" name=""/>
        <dsp:cNvSpPr/>
      </dsp:nvSpPr>
      <dsp:spPr>
        <a:xfrm rot="10800000">
          <a:off x="1454404" y="2327"/>
          <a:ext cx="5123729" cy="655364"/>
        </a:xfrm>
        <a:prstGeom prst="homePlate">
          <a:avLst/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8997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Toplumsal ve sosyal kabul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10800000">
        <a:off x="1618245" y="2327"/>
        <a:ext cx="4959888" cy="655364"/>
      </dsp:txXfrm>
    </dsp:sp>
    <dsp:sp modelId="{582AB91F-AD68-490C-9DF2-DED5DF23605B}">
      <dsp:nvSpPr>
        <dsp:cNvPr id="0" name=""/>
        <dsp:cNvSpPr/>
      </dsp:nvSpPr>
      <dsp:spPr>
        <a:xfrm>
          <a:off x="1126722" y="2327"/>
          <a:ext cx="655364" cy="655364"/>
        </a:xfrm>
        <a:prstGeom prst="irregularSeal1">
          <a:avLst/>
        </a:prstGeom>
        <a:gradFill rotWithShape="0">
          <a:gsLst>
            <a:gs pos="0">
              <a:schemeClr val="accent3">
                <a:tint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tint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67DBEAE1-7282-42BE-92E2-E36DE1C9BFB2}">
      <dsp:nvSpPr>
        <dsp:cNvPr id="0" name=""/>
        <dsp:cNvSpPr/>
      </dsp:nvSpPr>
      <dsp:spPr>
        <a:xfrm rot="10800000">
          <a:off x="1454404" y="853322"/>
          <a:ext cx="5123729" cy="655364"/>
        </a:xfrm>
        <a:prstGeom prst="homePlate">
          <a:avLst/>
        </a:prstGeom>
        <a:gradFill rotWithShape="0">
          <a:gsLst>
            <a:gs pos="0">
              <a:schemeClr val="accent3">
                <a:shade val="50000"/>
                <a:hueOff val="-108632"/>
                <a:satOff val="-5542"/>
                <a:lumOff val="17522"/>
                <a:alphaOff val="0"/>
                <a:tint val="96000"/>
                <a:lumMod val="104000"/>
              </a:schemeClr>
            </a:gs>
            <a:gs pos="100000">
              <a:schemeClr val="accent3">
                <a:shade val="50000"/>
                <a:hueOff val="-108632"/>
                <a:satOff val="-5542"/>
                <a:lumOff val="1752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8997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Öğrencinin gereksinimlerinin farkına varılması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10800000">
        <a:off x="1618245" y="853322"/>
        <a:ext cx="4959888" cy="655364"/>
      </dsp:txXfrm>
    </dsp:sp>
    <dsp:sp modelId="{06F34472-0511-48E2-99B5-8394700B7C5E}">
      <dsp:nvSpPr>
        <dsp:cNvPr id="0" name=""/>
        <dsp:cNvSpPr/>
      </dsp:nvSpPr>
      <dsp:spPr>
        <a:xfrm>
          <a:off x="1126722" y="853322"/>
          <a:ext cx="655364" cy="655364"/>
        </a:xfrm>
        <a:prstGeom prst="irregularSeal1">
          <a:avLst/>
        </a:prstGeom>
        <a:gradFill rotWithShape="0">
          <a:gsLst>
            <a:gs pos="0">
              <a:schemeClr val="accent3">
                <a:tint val="50000"/>
                <a:hueOff val="2524"/>
                <a:satOff val="105"/>
                <a:lumOff val="-599"/>
                <a:alphaOff val="0"/>
                <a:tint val="96000"/>
                <a:lumMod val="104000"/>
              </a:schemeClr>
            </a:gs>
            <a:gs pos="100000">
              <a:schemeClr val="accent3">
                <a:tint val="50000"/>
                <a:hueOff val="2524"/>
                <a:satOff val="105"/>
                <a:lumOff val="-599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86319A05-4663-4033-B177-82B3D3AF8473}">
      <dsp:nvSpPr>
        <dsp:cNvPr id="0" name=""/>
        <dsp:cNvSpPr/>
      </dsp:nvSpPr>
      <dsp:spPr>
        <a:xfrm rot="10800000">
          <a:off x="1454404" y="1704317"/>
          <a:ext cx="5123729" cy="655364"/>
        </a:xfrm>
        <a:prstGeom prst="homePlate">
          <a:avLst/>
        </a:prstGeom>
        <a:gradFill rotWithShape="0">
          <a:gsLst>
            <a:gs pos="0">
              <a:schemeClr val="accent3">
                <a:shade val="50000"/>
                <a:hueOff val="-217263"/>
                <a:satOff val="-11083"/>
                <a:lumOff val="35044"/>
                <a:alphaOff val="0"/>
                <a:tint val="96000"/>
                <a:lumMod val="104000"/>
              </a:schemeClr>
            </a:gs>
            <a:gs pos="100000">
              <a:schemeClr val="accent3">
                <a:shade val="50000"/>
                <a:hueOff val="-217263"/>
                <a:satOff val="-11083"/>
                <a:lumOff val="3504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8997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Öğrencinin programa dayalı gereksinimlerinin belirlenmesi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10800000">
        <a:off x="1618245" y="1704317"/>
        <a:ext cx="4959888" cy="655364"/>
      </dsp:txXfrm>
    </dsp:sp>
    <dsp:sp modelId="{83A0CD93-29E9-4CA7-9839-319953C959DD}">
      <dsp:nvSpPr>
        <dsp:cNvPr id="0" name=""/>
        <dsp:cNvSpPr/>
      </dsp:nvSpPr>
      <dsp:spPr>
        <a:xfrm>
          <a:off x="1126722" y="1704317"/>
          <a:ext cx="655364" cy="655364"/>
        </a:xfrm>
        <a:prstGeom prst="irregularSeal1">
          <a:avLst/>
        </a:prstGeom>
        <a:gradFill rotWithShape="0">
          <a:gsLst>
            <a:gs pos="0">
              <a:schemeClr val="accent3">
                <a:tint val="50000"/>
                <a:hueOff val="5048"/>
                <a:satOff val="211"/>
                <a:lumOff val="-1199"/>
                <a:alphaOff val="0"/>
                <a:tint val="96000"/>
                <a:lumMod val="104000"/>
              </a:schemeClr>
            </a:gs>
            <a:gs pos="100000">
              <a:schemeClr val="accent3">
                <a:tint val="50000"/>
                <a:hueOff val="5048"/>
                <a:satOff val="211"/>
                <a:lumOff val="-1199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A48F4C4D-0334-4137-9E84-B3B363B5D95D}">
      <dsp:nvSpPr>
        <dsp:cNvPr id="0" name=""/>
        <dsp:cNvSpPr/>
      </dsp:nvSpPr>
      <dsp:spPr>
        <a:xfrm rot="10800000">
          <a:off x="1454404" y="2555313"/>
          <a:ext cx="5123729" cy="655364"/>
        </a:xfrm>
        <a:prstGeom prst="homePlate">
          <a:avLst/>
        </a:prstGeom>
        <a:gradFill rotWithShape="0">
          <a:gsLst>
            <a:gs pos="0">
              <a:schemeClr val="accent3">
                <a:shade val="50000"/>
                <a:hueOff val="-217263"/>
                <a:satOff val="-11083"/>
                <a:lumOff val="35044"/>
                <a:alphaOff val="0"/>
                <a:tint val="96000"/>
                <a:lumMod val="104000"/>
              </a:schemeClr>
            </a:gs>
            <a:gs pos="100000">
              <a:schemeClr val="accent3">
                <a:shade val="50000"/>
                <a:hueOff val="-217263"/>
                <a:satOff val="-11083"/>
                <a:lumOff val="3504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8997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Etkili yönetim ve öğretim sunulması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10800000">
        <a:off x="1618245" y="2555313"/>
        <a:ext cx="4959888" cy="655364"/>
      </dsp:txXfrm>
    </dsp:sp>
    <dsp:sp modelId="{0F53C2AA-66FE-48D7-AB6E-81C0BA6F34CA}">
      <dsp:nvSpPr>
        <dsp:cNvPr id="0" name=""/>
        <dsp:cNvSpPr/>
      </dsp:nvSpPr>
      <dsp:spPr>
        <a:xfrm>
          <a:off x="1126722" y="2555313"/>
          <a:ext cx="655364" cy="655364"/>
        </a:xfrm>
        <a:prstGeom prst="irregularSeal1">
          <a:avLst/>
        </a:prstGeom>
        <a:gradFill rotWithShape="0">
          <a:gsLst>
            <a:gs pos="0">
              <a:schemeClr val="accent3">
                <a:tint val="50000"/>
                <a:hueOff val="7573"/>
                <a:satOff val="316"/>
                <a:lumOff val="-1798"/>
                <a:alphaOff val="0"/>
                <a:tint val="96000"/>
                <a:lumMod val="104000"/>
              </a:schemeClr>
            </a:gs>
            <a:gs pos="100000">
              <a:schemeClr val="accent3">
                <a:tint val="50000"/>
                <a:hueOff val="7573"/>
                <a:satOff val="316"/>
                <a:lumOff val="-179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D2D7E44C-C813-4440-98EA-5D2F85C6EC4F}">
      <dsp:nvSpPr>
        <dsp:cNvPr id="0" name=""/>
        <dsp:cNvSpPr/>
      </dsp:nvSpPr>
      <dsp:spPr>
        <a:xfrm rot="10800000">
          <a:off x="1454404" y="3406308"/>
          <a:ext cx="5123729" cy="655364"/>
        </a:xfrm>
        <a:prstGeom prst="homePlate">
          <a:avLst/>
        </a:prstGeom>
        <a:gradFill rotWithShape="0">
          <a:gsLst>
            <a:gs pos="0">
              <a:schemeClr val="accent3">
                <a:shade val="50000"/>
                <a:hueOff val="-108632"/>
                <a:satOff val="-5542"/>
                <a:lumOff val="17522"/>
                <a:alphaOff val="0"/>
                <a:tint val="96000"/>
                <a:lumMod val="104000"/>
              </a:schemeClr>
            </a:gs>
            <a:gs pos="100000">
              <a:schemeClr val="accent3">
                <a:shade val="50000"/>
                <a:hueOff val="-108632"/>
                <a:satOff val="-5542"/>
                <a:lumOff val="1752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8997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Personel desteği ve işbirliği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10800000">
        <a:off x="1618245" y="3406308"/>
        <a:ext cx="4959888" cy="655364"/>
      </dsp:txXfrm>
    </dsp:sp>
    <dsp:sp modelId="{19DB92BD-BBDD-464F-A5BA-8444C9EFCE94}">
      <dsp:nvSpPr>
        <dsp:cNvPr id="0" name=""/>
        <dsp:cNvSpPr/>
      </dsp:nvSpPr>
      <dsp:spPr>
        <a:xfrm>
          <a:off x="1126722" y="3406308"/>
          <a:ext cx="655364" cy="655364"/>
        </a:xfrm>
        <a:prstGeom prst="irregularSeal1">
          <a:avLst/>
        </a:prstGeom>
        <a:gradFill rotWithShape="0">
          <a:gsLst>
            <a:gs pos="0">
              <a:schemeClr val="accent3">
                <a:tint val="50000"/>
                <a:hueOff val="10097"/>
                <a:satOff val="422"/>
                <a:lumOff val="-2398"/>
                <a:alphaOff val="0"/>
                <a:tint val="96000"/>
                <a:lumMod val="104000"/>
              </a:schemeClr>
            </a:gs>
            <a:gs pos="100000">
              <a:schemeClr val="accent3">
                <a:tint val="50000"/>
                <a:hueOff val="10097"/>
                <a:satOff val="422"/>
                <a:lumOff val="-239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824755-6526-4FE3-B919-A89DF1470D1D}">
      <dsp:nvSpPr>
        <dsp:cNvPr id="0" name=""/>
        <dsp:cNvSpPr/>
      </dsp:nvSpPr>
      <dsp:spPr>
        <a:xfrm>
          <a:off x="3110745" y="1307"/>
          <a:ext cx="4666118" cy="1037646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Başarılı sınıf yönetimi, fiziksel, süreç, öğretimsel ve davranışsal yönetimi içermelidir.</a:t>
          </a:r>
          <a:endParaRPr lang="tr-TR" sz="17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110745" y="131013"/>
        <a:ext cx="4277001" cy="778234"/>
      </dsp:txXfrm>
    </dsp:sp>
    <dsp:sp modelId="{68A5480E-45EB-4222-9431-E01DAD10E04B}">
      <dsp:nvSpPr>
        <dsp:cNvPr id="0" name=""/>
        <dsp:cNvSpPr/>
      </dsp:nvSpPr>
      <dsp:spPr>
        <a:xfrm>
          <a:off x="0" y="1307"/>
          <a:ext cx="3110745" cy="1037646"/>
        </a:xfrm>
        <a:prstGeom prst="cloud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Başarılı Sınıf Yönetimi</a:t>
          </a:r>
          <a:endParaRPr lang="tr-TR" sz="24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28736" y="158011"/>
        <a:ext cx="2032065" cy="676151"/>
      </dsp:txXfrm>
    </dsp:sp>
    <dsp:sp modelId="{5947D687-477B-46A2-9786-1BCC0FD04377}">
      <dsp:nvSpPr>
        <dsp:cNvPr id="0" name=""/>
        <dsp:cNvSpPr/>
      </dsp:nvSpPr>
      <dsp:spPr>
        <a:xfrm>
          <a:off x="3110745" y="1142719"/>
          <a:ext cx="4666118" cy="1037646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Kaynaştırma öğrencilerini üst düzeyde sınıf etkinliklerine katabilmek için etkili öğretim teknikleri uygulanmalıdır.</a:t>
          </a:r>
          <a:endParaRPr lang="tr-TR" sz="17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110745" y="1272425"/>
        <a:ext cx="4277001" cy="778234"/>
      </dsp:txXfrm>
    </dsp:sp>
    <dsp:sp modelId="{3346A5DD-359D-488A-A0AF-BA95A18440C0}">
      <dsp:nvSpPr>
        <dsp:cNvPr id="0" name=""/>
        <dsp:cNvSpPr/>
      </dsp:nvSpPr>
      <dsp:spPr>
        <a:xfrm>
          <a:off x="0" y="1142719"/>
          <a:ext cx="3110745" cy="1037646"/>
        </a:xfrm>
        <a:prstGeom prst="cloud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Etkili Öğretim Teknikleri</a:t>
          </a:r>
          <a:endParaRPr lang="tr-TR" sz="24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28736" y="1299423"/>
        <a:ext cx="2032065" cy="676151"/>
      </dsp:txXfrm>
    </dsp:sp>
    <dsp:sp modelId="{EA5805CB-5262-4A87-B3DB-ABF2E05684F7}">
      <dsp:nvSpPr>
        <dsp:cNvPr id="0" name=""/>
        <dsp:cNvSpPr/>
      </dsp:nvSpPr>
      <dsp:spPr>
        <a:xfrm>
          <a:off x="3110745" y="2284130"/>
          <a:ext cx="4666118" cy="103764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Kaynaştırma öğrencisi ortam, program, öğretim ya da ev ödevlerine uyum sağlayabilmelidir.</a:t>
          </a:r>
          <a:endParaRPr lang="tr-TR" sz="17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110745" y="2413836"/>
        <a:ext cx="4277001" cy="778234"/>
      </dsp:txXfrm>
    </dsp:sp>
    <dsp:sp modelId="{601EE461-3412-4A9B-AA0F-55B3405897B6}">
      <dsp:nvSpPr>
        <dsp:cNvPr id="0" name=""/>
        <dsp:cNvSpPr/>
      </dsp:nvSpPr>
      <dsp:spPr>
        <a:xfrm>
          <a:off x="0" y="2284130"/>
          <a:ext cx="3110745" cy="1037646"/>
        </a:xfrm>
        <a:prstGeom prst="cloud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Etkili Uyarlamalar</a:t>
          </a:r>
          <a:endParaRPr lang="tr-TR" sz="24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28736" y="2440834"/>
        <a:ext cx="2032065" cy="676151"/>
      </dsp:txXfrm>
    </dsp:sp>
    <dsp:sp modelId="{A8BBDA3E-E571-43E9-99F0-70567C0872D6}">
      <dsp:nvSpPr>
        <dsp:cNvPr id="0" name=""/>
        <dsp:cNvSpPr/>
      </dsp:nvSpPr>
      <dsp:spPr>
        <a:xfrm>
          <a:off x="3110745" y="3425541"/>
          <a:ext cx="4666118" cy="1037646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Beklenmedik bir şekilde değişen durumlarda gerekli uyarlamaların yapılarak, kaynaştırma öğrencisi desteklenmelidir.</a:t>
          </a:r>
          <a:endParaRPr lang="tr-TR" sz="17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110745" y="3555247"/>
        <a:ext cx="4277001" cy="778234"/>
      </dsp:txXfrm>
    </dsp:sp>
    <dsp:sp modelId="{3B04490A-922E-4A10-87F8-F2CED64CA9B5}">
      <dsp:nvSpPr>
        <dsp:cNvPr id="0" name=""/>
        <dsp:cNvSpPr/>
      </dsp:nvSpPr>
      <dsp:spPr>
        <a:xfrm>
          <a:off x="0" y="3425541"/>
          <a:ext cx="3110745" cy="1037646"/>
        </a:xfrm>
        <a:prstGeom prst="cloud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Öğretimde Esneklik</a:t>
          </a:r>
          <a:endParaRPr lang="tr-TR" sz="24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28736" y="3582245"/>
        <a:ext cx="2032065" cy="6761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3ACDFD-9590-45B1-90DF-F1E0B195652E}">
      <dsp:nvSpPr>
        <dsp:cNvPr id="0" name=""/>
        <dsp:cNvSpPr/>
      </dsp:nvSpPr>
      <dsp:spPr>
        <a:xfrm>
          <a:off x="3031133" y="1670"/>
          <a:ext cx="1649385" cy="128018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ÖĞRENCİ</a:t>
          </a:r>
          <a:endParaRPr lang="tr-TR" sz="16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272680" y="189148"/>
        <a:ext cx="1166291" cy="905225"/>
      </dsp:txXfrm>
    </dsp:sp>
    <dsp:sp modelId="{E94BDFC1-8727-417E-B0B7-E67309D7B156}">
      <dsp:nvSpPr>
        <dsp:cNvPr id="0" name=""/>
        <dsp:cNvSpPr/>
      </dsp:nvSpPr>
      <dsp:spPr>
        <a:xfrm rot="1556768">
          <a:off x="4633952" y="864161"/>
          <a:ext cx="245878" cy="43206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>
        <a:off x="4637669" y="934436"/>
        <a:ext cx="172115" cy="259237"/>
      </dsp:txXfrm>
    </dsp:sp>
    <dsp:sp modelId="{7F3B2FD0-BA6C-4C12-934A-B461DE8849CF}">
      <dsp:nvSpPr>
        <dsp:cNvPr id="0" name=""/>
        <dsp:cNvSpPr/>
      </dsp:nvSpPr>
      <dsp:spPr>
        <a:xfrm>
          <a:off x="4723831" y="951882"/>
          <a:ext cx="2169753" cy="128018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OKUL YÖNETİCİLERİ</a:t>
          </a:r>
          <a:endParaRPr lang="tr-TR" sz="16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041584" y="1139360"/>
        <a:ext cx="1534247" cy="905225"/>
      </dsp:txXfrm>
    </dsp:sp>
    <dsp:sp modelId="{AF6D9591-E981-47C1-9150-436E1B50A7CE}">
      <dsp:nvSpPr>
        <dsp:cNvPr id="0" name=""/>
        <dsp:cNvSpPr/>
      </dsp:nvSpPr>
      <dsp:spPr>
        <a:xfrm rot="5061811">
          <a:off x="5726283" y="2338010"/>
          <a:ext cx="354749" cy="43206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>
        <a:off x="5774269" y="2371467"/>
        <a:ext cx="248324" cy="259237"/>
      </dsp:txXfrm>
    </dsp:sp>
    <dsp:sp modelId="{E939C3D5-1B31-4EF9-9E97-326089F2087F}">
      <dsp:nvSpPr>
        <dsp:cNvPr id="0" name=""/>
        <dsp:cNvSpPr/>
      </dsp:nvSpPr>
      <dsp:spPr>
        <a:xfrm>
          <a:off x="4867840" y="2896090"/>
          <a:ext cx="2265498" cy="128018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ÖĞRETMEN YARDIMCILARI</a:t>
          </a:r>
          <a:endParaRPr lang="tr-TR" sz="16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199615" y="3083568"/>
        <a:ext cx="1601948" cy="905225"/>
      </dsp:txXfrm>
    </dsp:sp>
    <dsp:sp modelId="{9A0CADBC-86D9-4C24-878D-40155B0BCAE1}">
      <dsp:nvSpPr>
        <dsp:cNvPr id="0" name=""/>
        <dsp:cNvSpPr/>
      </dsp:nvSpPr>
      <dsp:spPr>
        <a:xfrm rot="9366036">
          <a:off x="4699530" y="3828772"/>
          <a:ext cx="306514" cy="43206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 rot="10800000">
        <a:off x="4787542" y="3896557"/>
        <a:ext cx="214560" cy="259237"/>
      </dsp:txXfrm>
    </dsp:sp>
    <dsp:sp modelId="{07E1EF2B-2AA3-4D76-999B-BB75D0CE9053}">
      <dsp:nvSpPr>
        <dsp:cNvPr id="0" name=""/>
        <dsp:cNvSpPr/>
      </dsp:nvSpPr>
      <dsp:spPr>
        <a:xfrm>
          <a:off x="3018127" y="3846492"/>
          <a:ext cx="1675398" cy="1280181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UZMANLAR</a:t>
          </a:r>
          <a:endParaRPr lang="tr-TR" sz="16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263483" y="4033970"/>
        <a:ext cx="1184686" cy="905225"/>
      </dsp:txXfrm>
    </dsp:sp>
    <dsp:sp modelId="{5A6F32BF-037B-4209-A5F3-5E0038017C49}">
      <dsp:nvSpPr>
        <dsp:cNvPr id="0" name=""/>
        <dsp:cNvSpPr/>
      </dsp:nvSpPr>
      <dsp:spPr>
        <a:xfrm rot="12228006">
          <a:off x="2584726" y="3799900"/>
          <a:ext cx="407985" cy="43206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 rot="10800000">
        <a:off x="2701917" y="3911008"/>
        <a:ext cx="285590" cy="259237"/>
      </dsp:txXfrm>
    </dsp:sp>
    <dsp:sp modelId="{D5196BBB-AA30-4134-955A-26A4DB4A869E}">
      <dsp:nvSpPr>
        <dsp:cNvPr id="0" name=""/>
        <dsp:cNvSpPr/>
      </dsp:nvSpPr>
      <dsp:spPr>
        <a:xfrm>
          <a:off x="864104" y="2896097"/>
          <a:ext cx="1673798" cy="1280181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ÖĞRETMEN</a:t>
          </a:r>
          <a:endParaRPr lang="tr-TR" sz="16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109226" y="3083575"/>
        <a:ext cx="1183554" cy="905225"/>
      </dsp:txXfrm>
    </dsp:sp>
    <dsp:sp modelId="{D7A77466-808B-4E70-BD39-42EE8BBD4197}">
      <dsp:nvSpPr>
        <dsp:cNvPr id="0" name=""/>
        <dsp:cNvSpPr/>
      </dsp:nvSpPr>
      <dsp:spPr>
        <a:xfrm rot="16353070">
          <a:off x="1567546" y="2358052"/>
          <a:ext cx="352647" cy="43206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>
        <a:off x="1618088" y="2497309"/>
        <a:ext cx="246853" cy="259237"/>
      </dsp:txXfrm>
    </dsp:sp>
    <dsp:sp modelId="{7F33DE80-0CCF-4C49-830F-F9391E0FD2D7}">
      <dsp:nvSpPr>
        <dsp:cNvPr id="0" name=""/>
        <dsp:cNvSpPr/>
      </dsp:nvSpPr>
      <dsp:spPr>
        <a:xfrm>
          <a:off x="864106" y="951879"/>
          <a:ext cx="1847045" cy="128018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AİLE</a:t>
          </a:r>
          <a:endParaRPr lang="tr-TR" sz="16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134599" y="1139357"/>
        <a:ext cx="1306059" cy="905225"/>
      </dsp:txXfrm>
    </dsp:sp>
    <dsp:sp modelId="{1DA39AC4-AF1B-4693-BDC7-1416AC126557}">
      <dsp:nvSpPr>
        <dsp:cNvPr id="0" name=""/>
        <dsp:cNvSpPr/>
      </dsp:nvSpPr>
      <dsp:spPr>
        <a:xfrm rot="20119448">
          <a:off x="2671237" y="891090"/>
          <a:ext cx="343399" cy="43206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>
        <a:off x="2675941" y="999007"/>
        <a:ext cx="240379" cy="2592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05AA02-BA59-44EB-812A-F16BC8865154}">
      <dsp:nvSpPr>
        <dsp:cNvPr id="0" name=""/>
        <dsp:cNvSpPr/>
      </dsp:nvSpPr>
      <dsp:spPr>
        <a:xfrm>
          <a:off x="1774905" y="32449"/>
          <a:ext cx="2833603" cy="262110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İŞBİRLİKÇİ ÖĞRETİM MODELİ</a:t>
          </a:r>
          <a:endParaRPr lang="tr-TR" sz="20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101859" y="385289"/>
        <a:ext cx="2179694" cy="831695"/>
      </dsp:txXfrm>
    </dsp:sp>
    <dsp:sp modelId="{147AB31D-B0D0-45BA-81BE-CFF07EAAAEEB}">
      <dsp:nvSpPr>
        <dsp:cNvPr id="0" name=""/>
        <dsp:cNvSpPr/>
      </dsp:nvSpPr>
      <dsp:spPr>
        <a:xfrm>
          <a:off x="1548157" y="1256591"/>
          <a:ext cx="4611699" cy="217602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ÖĞRETMEN YARDIMCILARI MODELİ</a:t>
          </a:r>
          <a:endParaRPr lang="tr-TR" sz="20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031380" y="1507671"/>
        <a:ext cx="1773730" cy="1673863"/>
      </dsp:txXfrm>
    </dsp:sp>
    <dsp:sp modelId="{5148CD08-AF53-46F1-9DC7-ADB0AA9229F6}">
      <dsp:nvSpPr>
        <dsp:cNvPr id="0" name=""/>
        <dsp:cNvSpPr/>
      </dsp:nvSpPr>
      <dsp:spPr>
        <a:xfrm>
          <a:off x="1728185" y="2320023"/>
          <a:ext cx="2554406" cy="2554406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AKRAN DESTEKLEME MODELİ</a:t>
          </a:r>
          <a:endParaRPr lang="tr-TR" sz="20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022924" y="3720034"/>
        <a:ext cx="1964928" cy="810532"/>
      </dsp:txXfrm>
    </dsp:sp>
    <dsp:sp modelId="{412BEC3F-4D27-4672-AF4F-47EC02804214}">
      <dsp:nvSpPr>
        <dsp:cNvPr id="0" name=""/>
        <dsp:cNvSpPr/>
      </dsp:nvSpPr>
      <dsp:spPr>
        <a:xfrm>
          <a:off x="180016" y="1112574"/>
          <a:ext cx="3217632" cy="2720519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İŞBİRLİĞİ MODELİ</a:t>
          </a:r>
          <a:endParaRPr lang="tr-TR" sz="20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27527" y="1426480"/>
        <a:ext cx="1237550" cy="20927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2CC56876-2BC5-419B-8C88-3445DD4491F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634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21163F0F-F15F-40A8-A413-5A2E0E0EC54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525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977F-2504-E741-85B4-8F01994E1F25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4504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9A02F-357D-AF42-B110-A7740AFDCA1B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91122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7923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513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0775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075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0780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100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3043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351F-53B1-3B4C-8CD4-15B0457E8E3F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2114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1E8F6-4F69-E448-82E4-3FF8C30628E4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61925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0BAD4-EC93-8B4C-97AE-9AB5F3271B19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6623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9050E-E079-6441-81E7-806D30677343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19564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30AF-FFB7-DE42-B481-AAC2589869DA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39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815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44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6" cstate="print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269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3568" y="548680"/>
            <a:ext cx="7848600" cy="2016224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Eğitime Gereksinimi Olan Öğrenciler ve </a:t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EĞİTİM</a:t>
            </a:r>
            <a:endParaRPr lang="tr-TR" sz="6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55576" y="2852936"/>
            <a:ext cx="7632848" cy="3456384"/>
          </a:xfrm>
        </p:spPr>
        <p:txBody>
          <a:bodyPr>
            <a:normAutofit/>
          </a:bodyPr>
          <a:lstStyle/>
          <a:p>
            <a:pPr algn="ctr"/>
            <a:r>
              <a:rPr lang="tr-T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KAYNAŞTIRMA </a:t>
            </a:r>
            <a:r>
              <a:rPr lang="tr-T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VE DESTEK ÖZEL EĞİTİM HİZMETLERİ</a:t>
            </a:r>
          </a:p>
          <a:p>
            <a:pPr algn="ctr"/>
            <a:endParaRPr lang="tr-T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/>
            <a:endParaRPr lang="tr-T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r"/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136904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KAYNAŞTIRMADA İŞBİRLİĞİ YAPACAK EKİP ÇALIŞANLARI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755576" y="1397000"/>
          <a:ext cx="7920880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136904" cy="720080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Öğrenciler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539552" y="980729"/>
            <a:ext cx="8208912" cy="2592288"/>
          </a:xfrm>
        </p:spPr>
        <p:txBody>
          <a:bodyPr>
            <a:normAutofit fontScale="925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Kaynaştırma öğrencisinin kendisi de kaynaştırma ekibinin bir çalışanıdır.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durumun öğrencinin öz farkındalığı üzerinde olumlu etkisini olacaktır.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Diğer sınıf öğrencileri de kaynaştırma öğrencisini kabul eder bir tutum içerisinde olurlarsa, kaynaştırma gerçekleşebilir.</a:t>
            </a:r>
          </a:p>
        </p:txBody>
      </p:sp>
      <p:pic>
        <p:nvPicPr>
          <p:cNvPr id="5131" name="Picture 11" descr="E:\gizem dosyalar\AİLE EĞİTİMİ\aile foto\4 kids holding a bann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3789040"/>
            <a:ext cx="5466404" cy="244827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15" name="14 Metin kutusu"/>
          <p:cNvSpPr txBox="1"/>
          <p:nvPr/>
        </p:nvSpPr>
        <p:spPr>
          <a:xfrm>
            <a:off x="2267744" y="5013176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arrington" pitchFamily="82" charset="0"/>
              </a:rPr>
              <a:t>HER ÇOCUK ÖZELD!R</a:t>
            </a:r>
            <a:endParaRPr lang="tr-TR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arrington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136904" cy="720080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Anne-Baba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4139952" y="1052736"/>
            <a:ext cx="4680520" cy="4401205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Kaynaştırmada öğretmenin işini kolaylaştırabilecek en önemli destek anne ve babalardır.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Okulda yapılan çalışmaları evde tekrar ederek, çocuklarının bireysel özellikleri hakkında öğretmenleri bilgilendirerek, yapılan toplantılarda çocukları hakkında verilen kararlara katılarak kaynaştırmaya destek olabilirler.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Unutmayın, anne ve baba işbirliği çalışmalarına dahil edilemezse kaynaştırma hiçbir zaman tam anlamıyla gerçekleşemez.</a:t>
            </a:r>
          </a:p>
        </p:txBody>
      </p:sp>
      <p:pic>
        <p:nvPicPr>
          <p:cNvPr id="6147" name="Picture 3" descr="C:\Users\Gizo\AppData\Local\Microsoft\Windows\Temporary Internet Files\Content.IE5\GVMPJVOL\MC90043559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268760"/>
            <a:ext cx="3229943" cy="396044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136904" cy="720080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Öğretmenler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4139952" y="1052736"/>
            <a:ext cx="4680520" cy="3847207"/>
          </a:xfrm>
        </p:spPr>
        <p:txBody>
          <a:bodyPr>
            <a:normAutofit fontScale="92500" lnSpcReduction="1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Kaynaştırmanın anahtar kişisi </a:t>
            </a:r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sınıf öğretmenleridir.</a:t>
            </a:r>
          </a:p>
          <a:p>
            <a:endParaRPr lang="tr-TR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Sınıf öğretmeni kabul edici bir tutum içerisinde bulunmazsa, diğer öğretmenlerle işbirliği halinde olmazsa, kaynaştırma uygulamaları gerçekleşemez.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Sadece sınıf öğretmeni değil, özel eğitim ve diğer alan öğretmenleri de aynı şekilde işbirliği halinde çalışmalıdırlar.</a:t>
            </a:r>
          </a:p>
        </p:txBody>
      </p:sp>
      <p:pic>
        <p:nvPicPr>
          <p:cNvPr id="7174" name="Picture 6" descr="C:\Users\Gizo\AppData\Local\Microsoft\Windows\Temporary Internet Files\Content.IE5\OAQY4NKC\MC9003356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10503">
            <a:off x="375938" y="1592616"/>
            <a:ext cx="3612333" cy="303143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136904" cy="720080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Destek Hizmet Sağlayanlar/Uzmanlar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4139952" y="1628800"/>
            <a:ext cx="4680520" cy="3785652"/>
          </a:xfrm>
        </p:spPr>
        <p:txBody>
          <a:bodyPr>
            <a:normAutofit lnSpcReduction="1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Destek hizmet sağlayan uzmanlar (psikolog, 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odyolog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fizyoterapist, tıbbi uzman vb.) ilk değerlendirmelerde, BEP toplantılarında, ara değerlendirmelerde, aile toplantılarında ve diğer çalışmalarda yer almalıdırlar.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Öğrencinin gereksinimlerine uygun olarak seçilen uzmanlar sağlayacakları desteklerle kaynaştırmayı yardımcı olacaktırlar.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8194" name="Picture 2" descr="C:\Users\Gizo\AppData\Local\Microsoft\Windows\Temporary Internet Files\Content.IE5\JXP2IR63\MC90043755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091191">
            <a:off x="485752" y="1919379"/>
            <a:ext cx="3385209" cy="216985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136904" cy="504056"/>
          </a:xfrm>
        </p:spPr>
        <p:txBody>
          <a:bodyPr>
            <a:normAutofit fontScale="90000"/>
          </a:bodyPr>
          <a:lstStyle/>
          <a:p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Öğretmen Yardımcıları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323528" y="1052736"/>
            <a:ext cx="8208912" cy="1508105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Kaynaştırma öğrencisine ve sınıf öğretmenine sınıf içerisinde yardımcı olmakla görevlidirler.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Sınıf öğretmenin zorlandığı yetemediği durumlarda bu yardımcılar kaynaştırmanın vazgeçilmez parçası olmaktadırlar.</a:t>
            </a: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67544" y="3429000"/>
            <a:ext cx="8136904" cy="504056"/>
          </a:xfrm>
          <a:prstGeom prst="rect">
            <a:avLst/>
          </a:prstGeom>
        </p:spPr>
        <p:txBody>
          <a:bodyPr vert="horz" wrap="square" lIns="0" tIns="0" rIns="0" bIns="0" rtlCol="0" anchor="t">
            <a:normAutofit/>
          </a:bodyPr>
          <a:lstStyle/>
          <a:p>
            <a:pPr marL="0" marR="0" lvl="0" indent="0" algn="l" defTabSz="9143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1" i="0" u="none" strike="noStrike" kern="1200" cap="none" spc="-150" normalizeH="0" baseline="0" noProof="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itchFamily="18" charset="0"/>
                <a:ea typeface="+mn-ea"/>
                <a:cs typeface="Arial" charset="0"/>
              </a:rPr>
              <a:t>Okul Yöneticileri</a:t>
            </a:r>
            <a:endParaRPr kumimoji="0" lang="tr-TR" sz="3200" b="1" i="0" u="none" strike="noStrike" kern="1200" cap="none" spc="-150" normalizeH="0" baseline="0" noProof="0" dirty="0">
              <a:ln w="3175">
                <a:noFill/>
              </a:ln>
              <a:gradFill flip="none" rotWithShape="1">
                <a:gsLst>
                  <a:gs pos="0">
                    <a:srgbClr val="FFFFB9"/>
                  </a:gs>
                  <a:gs pos="36000">
                    <a:srgbClr val="FFFF99"/>
                  </a:gs>
                  <a:gs pos="86000">
                    <a:srgbClr val="F6AE1E"/>
                  </a:gs>
                </a:gsLst>
                <a:lin ang="5400000" scaled="0"/>
                <a:tileRect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Arial" charset="0"/>
            </a:endParaRPr>
          </a:p>
        </p:txBody>
      </p:sp>
      <p:sp>
        <p:nvSpPr>
          <p:cNvPr id="7" name="5 İçerik Yer Tutucusu"/>
          <p:cNvSpPr txBox="1">
            <a:spLocks/>
          </p:cNvSpPr>
          <p:nvPr/>
        </p:nvSpPr>
        <p:spPr>
          <a:xfrm>
            <a:off x="467544" y="3933056"/>
            <a:ext cx="8208912" cy="2062103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Kaynaştırma ekibinin en önemli çalışanlarından biridir. Okul yöneticileri kaynaştırmaya karşı kabul edici bir tutum içerisinde olmazsa hiçbir destek hizmet alımı yapılamaz.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Kaynaştırmanın başarıyla gerçekleşmesi için yöneticilerin, öğretmenlere destek olup, gerekli destek hizmetlerinin sağlanması konusunda koordinatörlük yapması gerekmektedir.</a:t>
            </a: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208912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UZMANLAR ARASI İŞBİRLİĞİ</a:t>
            </a:r>
            <a:br>
              <a:rPr lang="tr-T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1187624" y="1124744"/>
          <a:ext cx="7080448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208912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İşbirliği Modeli</a:t>
            </a:r>
            <a:br>
              <a:rPr lang="tr-T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 txBox="1">
            <a:spLocks/>
          </p:cNvSpPr>
          <p:nvPr/>
        </p:nvSpPr>
        <p:spPr>
          <a:xfrm>
            <a:off x="458366" y="1124744"/>
            <a:ext cx="8208912" cy="4431983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modelde normal sınıf öğretmeni ile özel eğitim öğretmeni ve gerektiğinde diğer uzmanlar, sınıf içinde süregelen durumlarla ilgili öneriler üretirler ve bu önerileri sınıf öğretmeni sınıfında uygular.</a:t>
            </a:r>
          </a:p>
          <a:p>
            <a:pPr marR="0" lvl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tr-T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İşbirliği modelinin sağladığı yararlar:</a:t>
            </a:r>
          </a:p>
          <a:p>
            <a:pPr marR="0" lvl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457200" marR="0" lvl="0" indent="-45720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Kaynaştırma ortamını garantilemek</a:t>
            </a:r>
          </a:p>
          <a:p>
            <a:pPr marL="457200" marR="0" lvl="0" indent="-45720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Kaynaştırma öğrencisinin ve diğer öğrencilerin gereksinimlerini ilgi çekici yollarla karşılamak</a:t>
            </a:r>
          </a:p>
          <a:p>
            <a:pPr marL="457200" marR="0" lvl="0" indent="-45720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Uzmanların birbirlerini kişisel ve profesyonel olarak desteklemeleri</a:t>
            </a:r>
          </a:p>
          <a:p>
            <a:pPr marL="457200" marR="0" lvl="0" indent="-45720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modele dahil olan her bireyin kişisel gelişimini desteklemesi</a:t>
            </a:r>
          </a:p>
          <a:p>
            <a:pPr marL="457200" marR="0" lvl="0" indent="-45720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Birbirleriyle işbirliği yaparak daha fazla daha farklı fikirler üretebilmeleri</a:t>
            </a:r>
          </a:p>
          <a:p>
            <a:pPr marR="0" lvl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pic>
        <p:nvPicPr>
          <p:cNvPr id="1026" name="Picture 2" descr="D:\aile foto\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797152"/>
            <a:ext cx="1682267" cy="172015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84129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208912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İşbirlikçi Öğretim Modeli</a:t>
            </a:r>
            <a:br>
              <a:rPr lang="tr-T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 txBox="1">
            <a:spLocks/>
          </p:cNvSpPr>
          <p:nvPr/>
        </p:nvSpPr>
        <p:spPr>
          <a:xfrm>
            <a:off x="474737" y="1124744"/>
            <a:ext cx="8208912" cy="437042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modelde kaynaştırma öğrencisinin BEP’indeki hedeflere gerekli uyarlamalar sağlanarak ulaşması amaçlanmaktadır.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tr-TR" sz="20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model iki ya da daha fazla öğretmenin işbirliği içinde ve düzenli olarak sınıftaki öğrencilerden sorumlu olmalarını gerektirir.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Burada önemli olan nokta, sınıf öğretmeninin ekip çalışanlarını belirlerken, okuldaki personelin yeterlikleri ve uzmanlıklarını bilerek </a:t>
            </a:r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görev dağılımını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ilgili kişilere yapmasıdır.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lang="tr-T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Örneğin, her günün ikinci yarısında başka bir uzmanın derse katılımını planlamak öğretmenin işini kolaylaştıracaktır.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pic>
        <p:nvPicPr>
          <p:cNvPr id="2051" name="Picture 3" descr="C:\Users\COCUK\AppData\Local\Microsoft\Windows\Temporary Internet Files\Content.IE5\1YIADMNV\MP900433169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710" y="5013176"/>
            <a:ext cx="3740122" cy="151216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46112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91505" y="346874"/>
            <a:ext cx="8208912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Akran Destekleme Modeli</a:t>
            </a:r>
            <a:br>
              <a:rPr lang="tr-T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 txBox="1">
            <a:spLocks/>
          </p:cNvSpPr>
          <p:nvPr/>
        </p:nvSpPr>
        <p:spPr>
          <a:xfrm>
            <a:off x="474737" y="1013574"/>
            <a:ext cx="4817343" cy="4924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Kaynaştırma için gerekli olan uzman ve personele her zaman her yerde ulaşmak mümkün olmayabilir.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İşte bu durumlarda akranlar çok iyi birer destek olabilirler.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modelde hem kaynaştırma öğrencisi hem de yardımcı olan akran fayda görür.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lang="tr-T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Ancak bu uygulama için gönüllü öğrenciler tercih edilmelidir.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lang="tr-T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Daha sonrası içinde akranlar yetersizliği olan öğrenciyi destekleme konusunda yetiştirilmelidir.</a:t>
            </a: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pic>
        <p:nvPicPr>
          <p:cNvPr id="3074" name="Picture 2" descr="C:\Users\COCUK\AppData\Local\Microsoft\Windows\Temporary Internet Files\Content.IE5\R4GTDVO4\MC90008900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745382"/>
            <a:ext cx="3522503" cy="232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45620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136904" cy="1296144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KAYNAŞTIRMAYLA İLGİLİ YASAL DÜZENLEMELER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idx="1"/>
          </p:nvPr>
        </p:nvSpPr>
        <p:spPr>
          <a:xfrm>
            <a:off x="467544" y="1988840"/>
            <a:ext cx="8388424" cy="452431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İlk olarak 1975’te ABD’de yürürlüğe giren PL 94-142 “Tüm Engelliler İçin Eğitim Yasası”</a:t>
            </a:r>
          </a:p>
          <a:p>
            <a:pPr>
              <a:buFont typeface="Wingdings" pitchFamily="2" charset="2"/>
              <a:buChar char="ü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1977-1978’te bu yasada kullanılan “en az kısıtlayıcı ortam” kavramı</a:t>
            </a:r>
          </a:p>
          <a:p>
            <a:pPr>
              <a:buFont typeface="Wingdings" pitchFamily="2" charset="2"/>
              <a:buChar char="ü"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ü"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En az kısıtlayıcı ortam: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öğrencinin bireysel özelliklerine bağlı olarak kendi yakınları ve akranları ile mümkün olan en fazla düzeyde bir arada olabileceği; yine bireysel özellikleri göz önünde bulundurularak, eğitsel gereksinimlerinin en yüksek oranda karşılanabileceği eğitim ortamıdır (Allan ve 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Sproul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1985).</a:t>
            </a:r>
          </a:p>
          <a:p>
            <a:pPr>
              <a:buFont typeface="Wingdings" pitchFamily="2" charset="2"/>
              <a:buChar char="ü"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Kaynaştırma: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gerektiğinde sınıf öğretmenine ve/veya yetersizliği olan  öğrenciye destek özel eğitim hizmetleri sağlanması koşulu ile, yetersizliği olan öğrencinin normal eğitim ortamlarında eğitilmesidir (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Kırcaali</a:t>
            </a:r>
            <a:r>
              <a:rPr lang="tr-TR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-İftar, 1992).</a:t>
            </a:r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91505" y="346874"/>
            <a:ext cx="8208912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Öğretmen Yardımcıları Modeli</a:t>
            </a:r>
            <a:br>
              <a:rPr lang="tr-T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 txBox="1">
            <a:spLocks/>
          </p:cNvSpPr>
          <p:nvPr/>
        </p:nvSpPr>
        <p:spPr>
          <a:xfrm>
            <a:off x="3995936" y="1208614"/>
            <a:ext cx="4889351" cy="4801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Öğretmen yardımcıları sınıfta kaynaştırma öğrencisiyle bire-bir ilgilenen kişidir.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lang="tr-T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kişilerin özel eğitim, özel eğitim gerektiren bireyler, özel eğitim yöntemleri gibi konularda çok iyi yetişmiş olmaları gerekmektedir.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tr-TR" sz="20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Ancak bu modelde kaynaştırma öğrencisinin kişiye bağımlılık geliştirmesi gibi bir dezavantaj vardır.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tr-TR" sz="20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tr-TR" sz="2000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yüzden olabildiğince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akranlarıyla etkileşim kurması için fırsat yaratılmalıdır.</a:t>
            </a: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pic>
        <p:nvPicPr>
          <p:cNvPr id="4102" name="Picture 6" descr="C:\Users\COCUK\AppData\Local\Microsoft\Windows\Temporary Internet Files\Content.IE5\P2UY11RR\MP90044852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098670"/>
            <a:ext cx="3744416" cy="2496277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02886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136904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KAYNAŞTIRMAYLA İLGİLİ YASAL DÜZENLEMELER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539552" y="908720"/>
          <a:ext cx="8064896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136904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KAYNAŞTIRMA SINIFINDA BULUNMASI GEREKEN UNSURLAR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idx="1"/>
          </p:nvPr>
        </p:nvSpPr>
        <p:spPr>
          <a:xfrm>
            <a:off x="539552" y="1340768"/>
            <a:ext cx="8388424" cy="72008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Kaynaştırmanın başarıyla uygulanabilmesi için için etkili olan faktörleri uzmanlar beş başlık altında toplamıştır:</a:t>
            </a:r>
          </a:p>
          <a:p>
            <a:pPr>
              <a:buFont typeface="Wingdings" pitchFamily="2" charset="2"/>
              <a:buChar char="ü"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None/>
            </a:pPr>
            <a:endParaRPr lang="tr-TR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ü"/>
            </a:pPr>
            <a:endParaRPr lang="tr-TR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683568" y="2420888"/>
          <a:ext cx="77048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136904" cy="720080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Toplumsal ve Sosyal Kabul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idx="1"/>
          </p:nvPr>
        </p:nvSpPr>
        <p:spPr>
          <a:xfrm>
            <a:off x="539552" y="1340768"/>
            <a:ext cx="4608512" cy="475252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Sınıftaki her bir öğrencinin değerli olduğu bir ortam yaratılmalıdır.</a:t>
            </a:r>
          </a:p>
          <a:p>
            <a:pPr>
              <a:buFont typeface="Wingdings" pitchFamily="2" charset="2"/>
              <a:buChar char="ü"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Sınıf içinde olumlu atmosfer oluşturmak,</a:t>
            </a:r>
          </a:p>
          <a:p>
            <a:pPr>
              <a:buFont typeface="Wingdings" pitchFamily="2" charset="2"/>
              <a:buChar char="ü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Öğrencilerin isteklerini, beklentilerini dikkate almak,</a:t>
            </a:r>
          </a:p>
          <a:p>
            <a:pPr>
              <a:buFont typeface="Wingdings" pitchFamily="2" charset="2"/>
              <a:buChar char="ü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Öğrencileri işbirliği içine koymak,</a:t>
            </a:r>
          </a:p>
          <a:p>
            <a:pPr>
              <a:buFont typeface="Wingdings" pitchFamily="2" charset="2"/>
              <a:buChar char="ü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Olumlu davranış ve tutumlar için model olmak,</a:t>
            </a:r>
          </a:p>
          <a:p>
            <a:pPr>
              <a:buFont typeface="Wingdings" pitchFamily="2" charset="2"/>
              <a:buChar char="ü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Kaynaştırma öğrencisine sınıf içinde ve dışında nasıl yardım edileceği konusunda öğrencileri bilgilendirmek gibi unsurları sınıf öğretmeni göz önünde bulundurmalıdır.</a:t>
            </a:r>
          </a:p>
          <a:p>
            <a:pPr>
              <a:buFont typeface="Wingdings" pitchFamily="2" charset="2"/>
              <a:buChar char="ü"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None/>
            </a:pPr>
            <a:endParaRPr lang="tr-TR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ü"/>
            </a:pPr>
            <a:endParaRPr lang="tr-TR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028" name="Picture 4" descr="C:\Users\Gizo\AppData\Local\Microsoft\Windows\Temporary Internet Files\Content.IE5\JXP2IR63\MC90043616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204864"/>
            <a:ext cx="3540062" cy="255128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136904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Öğrenci Gereksinimlerinin Farkına Varılması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idx="1"/>
          </p:nvPr>
        </p:nvSpPr>
        <p:spPr>
          <a:xfrm>
            <a:off x="4139952" y="1916832"/>
            <a:ext cx="4752528" cy="3970318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Sınıfta öğrenmenin en üst düzeye çıkabilmesi için öğretmen tüm öğrencilerini çok iyi tanımalıdır.</a:t>
            </a:r>
          </a:p>
          <a:p>
            <a:pPr>
              <a:buFont typeface="Wingdings" pitchFamily="2" charset="2"/>
              <a:buChar char="ü"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Her bir öğrencinin birbirinden farklı özellikleri olduğunu göz önüne alarak öğretim etkinliklerini planlamalıdır.</a:t>
            </a:r>
          </a:p>
          <a:p>
            <a:pPr>
              <a:buFont typeface="Wingdings" pitchFamily="2" charset="2"/>
              <a:buChar char="ü"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Kültürel farklılıklar için öğrencilerin birbirlerini anlamalarını sağlayacak etkinlikler seçmelidir.</a:t>
            </a:r>
          </a:p>
          <a:p>
            <a:pPr>
              <a:buNone/>
            </a:pPr>
            <a:endParaRPr lang="tr-TR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ü"/>
            </a:pPr>
            <a:endParaRPr lang="tr-TR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2053" name="Picture 5" descr="C:\Users\Gizo\AppData\Local\Microsoft\Windows\Temporary Internet Files\Content.IE5\JXP2IR63\MC90033573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16832"/>
            <a:ext cx="3259962" cy="302433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136904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Öğrencinin Programa Dayalı Gereksinimlerinin Belirlenmesi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idx="1"/>
          </p:nvPr>
        </p:nvSpPr>
        <p:spPr>
          <a:xfrm>
            <a:off x="467544" y="2204864"/>
            <a:ext cx="4752528" cy="2677656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Öğretmen ders yılı başında ve düzenli aralıklarla kaynaştırma öğrencinin gereksinimlerini belirlemeli ve takip etmelidir.</a:t>
            </a:r>
          </a:p>
          <a:p>
            <a:pPr>
              <a:buFont typeface="Wingdings" pitchFamily="2" charset="2"/>
              <a:buChar char="ü"/>
            </a:pPr>
            <a:endParaRPr lang="tr-TR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Öğrenci için öncelikli bilgileri seçmeli, gerekli uyarlamaları yaparak sunmalıdır.</a:t>
            </a:r>
          </a:p>
          <a:p>
            <a:pPr>
              <a:buFont typeface="Wingdings" pitchFamily="2" charset="2"/>
              <a:buChar char="ü"/>
            </a:pPr>
            <a:endParaRPr lang="tr-TR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3076" name="Picture 4" descr="C:\Users\Gizo\AppData\Local\Microsoft\Windows\Temporary Internet Files\Content.IE5\81U0JO9F\MC90028078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204864"/>
            <a:ext cx="3090743" cy="252028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136904" cy="720080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Etkili Yönetim ve Öğretim Sunulması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539552" y="1124744"/>
            <a:ext cx="8382000" cy="276999"/>
          </a:xfrm>
        </p:spPr>
        <p:txBody>
          <a:bodyPr>
            <a:normAutofit fontScale="700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Etkili bir yönetim ve öğretim için dört farklı uygulama yer almaktadır.</a:t>
            </a:r>
            <a:endParaRPr lang="tr-T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9" name="8 Diyagram"/>
          <p:cNvGraphicFramePr/>
          <p:nvPr/>
        </p:nvGraphicFramePr>
        <p:xfrm>
          <a:off x="899592" y="1916832"/>
          <a:ext cx="777686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136904" cy="720080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Personel Desteği ve İşbirliği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539552" y="1700808"/>
            <a:ext cx="4536504" cy="4104456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Kaynaştırmanın başarıya ulaşabilmesi bir ekip işidir.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eğitim öğretmenleri, yardımcı öğretmenler, destek hizmet uzmanları, okul yöneticileri bu ekibin içinde yer alabilir.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Ancak bu uzmanlar arasında işbirliğinin olması ile kaynaştırmaya destek olabileceklerdir.</a:t>
            </a:r>
            <a:endParaRPr lang="tr-T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4099" name="Picture 3" descr="E:\gizem dosyalar\AİLE EĞİTİMİ\aile foto\2 (2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772816"/>
            <a:ext cx="2880320" cy="327600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286756">
  <a:themeElements>
    <a:clrScheme name="Kayna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4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AF3C500-29BE-4486-928B-49C3B40E00E9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8C7770B-9AC2-4E2C-AC38-82F926C1BE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3033</TotalTime>
  <Words>1073</Words>
  <Application>Microsoft Office PowerPoint</Application>
  <PresentationFormat>Ekran Gösterisi (4:3)</PresentationFormat>
  <Paragraphs>137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20</vt:i4>
      </vt:variant>
    </vt:vector>
  </HeadingPairs>
  <TitlesOfParts>
    <vt:vector size="32" baseType="lpstr">
      <vt:lpstr>Arial</vt:lpstr>
      <vt:lpstr>Calibri</vt:lpstr>
      <vt:lpstr>Cambria</vt:lpstr>
      <vt:lpstr>Century Gothic</vt:lpstr>
      <vt:lpstr>Courier New</vt:lpstr>
      <vt:lpstr>Harrington</vt:lpstr>
      <vt:lpstr>Times New Roman</vt:lpstr>
      <vt:lpstr>Wingdings</vt:lpstr>
      <vt:lpstr>Wingdings 3</vt:lpstr>
      <vt:lpstr>TS010286756</vt:lpstr>
      <vt:lpstr>White with Courier font for code slides</vt:lpstr>
      <vt:lpstr>Duman</vt:lpstr>
      <vt:lpstr>Özel Eğitime Gereksinimi Olan Öğrenciler ve  ÖZEL EĞİTİM</vt:lpstr>
      <vt:lpstr>KAYNAŞTIRMAYLA İLGİLİ YASAL DÜZENLEMELER</vt:lpstr>
      <vt:lpstr>KAYNAŞTIRMAYLA İLGİLİ YASAL DÜZENLEMELER</vt:lpstr>
      <vt:lpstr>KAYNAŞTIRMA SINIFINDA BULUNMASI GEREKEN UNSURLAR</vt:lpstr>
      <vt:lpstr>Toplumsal ve Sosyal Kabul</vt:lpstr>
      <vt:lpstr>Öğrenci Gereksinimlerinin Farkına Varılması</vt:lpstr>
      <vt:lpstr>Öğrencinin Programa Dayalı Gereksinimlerinin Belirlenmesi</vt:lpstr>
      <vt:lpstr>Etkili Yönetim ve Öğretim Sunulması</vt:lpstr>
      <vt:lpstr>Personel Desteği ve İşbirliği</vt:lpstr>
      <vt:lpstr>KAYNAŞTIRMADA İŞBİRLİĞİ YAPACAK EKİP ÇALIŞANLARI</vt:lpstr>
      <vt:lpstr>Öğrenciler</vt:lpstr>
      <vt:lpstr>Anne-Baba</vt:lpstr>
      <vt:lpstr>Öğretmenler</vt:lpstr>
      <vt:lpstr>Destek Hizmet Sağlayanlar/Uzmanlar</vt:lpstr>
      <vt:lpstr>Öğretmen Yardımcıları</vt:lpstr>
      <vt:lpstr>UZMANLAR ARASI İŞBİRLİĞİ  </vt:lpstr>
      <vt:lpstr>İşbirliği Modeli  </vt:lpstr>
      <vt:lpstr>İşbirlikçi Öğretim Modeli  </vt:lpstr>
      <vt:lpstr>Akran Destekleme Modeli  </vt:lpstr>
      <vt:lpstr>Öğretmen Yardımcıları Modeli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Sunusu</dc:title>
  <dc:creator>admin2008</dc:creator>
  <cp:lastModifiedBy>resat alatli</cp:lastModifiedBy>
  <cp:revision>495</cp:revision>
  <dcterms:created xsi:type="dcterms:W3CDTF">2012-02-28T10:03:47Z</dcterms:created>
  <dcterms:modified xsi:type="dcterms:W3CDTF">2019-04-04T09:59:20Z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TC062561689990</vt:lpwstr>
  </property>
</Properties>
</file>