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257" r:id="rId6"/>
    <p:sldId id="258" r:id="rId7"/>
    <p:sldId id="269" r:id="rId8"/>
    <p:sldId id="259" r:id="rId9"/>
    <p:sldId id="260" r:id="rId10"/>
    <p:sldId id="261" r:id="rId11"/>
    <p:sldId id="262" r:id="rId12"/>
    <p:sldId id="268" r:id="rId13"/>
    <p:sldId id="263" r:id="rId14"/>
    <p:sldId id="267" r:id="rId15"/>
    <p:sldId id="264" r:id="rId16"/>
    <p:sldId id="270" r:id="rId17"/>
    <p:sldId id="266"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4C5BA0-F3F7-4152-A083-B50E2CB243C1}" v="31" dt="2020-04-29T22:49:32.042"/>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4" autoAdjust="0"/>
    <p:restoredTop sz="94660"/>
  </p:normalViewPr>
  <p:slideViewPr>
    <p:cSldViewPr snapToGrid="0">
      <p:cViewPr varScale="1">
        <p:scale>
          <a:sx n="112" d="100"/>
          <a:sy n="112" d="100"/>
        </p:scale>
        <p:origin x="96"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han.Polat" userId="ef32479d-87de-470b-9681-1d4f0d5d1b38" providerId="ADAL" clId="{81630DE7-2274-4854-AC79-928E4E606133}"/>
    <pc:docChg chg="undo redo custSel addSld modSld">
      <pc:chgData name="Erhan.Polat" userId="ef32479d-87de-470b-9681-1d4f0d5d1b38" providerId="ADAL" clId="{81630DE7-2274-4854-AC79-928E4E606133}" dt="2020-04-29T22:49:50.804" v="245" actId="1076"/>
      <pc:docMkLst>
        <pc:docMk/>
      </pc:docMkLst>
      <pc:sldChg chg="modSp">
        <pc:chgData name="Erhan.Polat" userId="ef32479d-87de-470b-9681-1d4f0d5d1b38" providerId="ADAL" clId="{81630DE7-2274-4854-AC79-928E4E606133}" dt="2020-04-29T22:25:26.904" v="15" actId="20577"/>
        <pc:sldMkLst>
          <pc:docMk/>
          <pc:sldMk cId="4247932390" sldId="256"/>
        </pc:sldMkLst>
        <pc:spChg chg="mod">
          <ac:chgData name="Erhan.Polat" userId="ef32479d-87de-470b-9681-1d4f0d5d1b38" providerId="ADAL" clId="{81630DE7-2274-4854-AC79-928E4E606133}" dt="2020-04-29T22:25:06.277" v="1" actId="20577"/>
          <ac:spMkLst>
            <pc:docMk/>
            <pc:sldMk cId="4247932390" sldId="256"/>
            <ac:spMk id="2" creationId="{4ED5E03F-508E-4B22-B3DF-6F43C3D15120}"/>
          </ac:spMkLst>
        </pc:spChg>
        <pc:spChg chg="mod">
          <ac:chgData name="Erhan.Polat" userId="ef32479d-87de-470b-9681-1d4f0d5d1b38" providerId="ADAL" clId="{81630DE7-2274-4854-AC79-928E4E606133}" dt="2020-04-29T22:25:26.904" v="15" actId="20577"/>
          <ac:spMkLst>
            <pc:docMk/>
            <pc:sldMk cId="4247932390" sldId="256"/>
            <ac:spMk id="3" creationId="{38A2D2B4-E0DE-4CBF-935D-78E662612751}"/>
          </ac:spMkLst>
        </pc:spChg>
      </pc:sldChg>
      <pc:sldChg chg="modSp">
        <pc:chgData name="Erhan.Polat" userId="ef32479d-87de-470b-9681-1d4f0d5d1b38" providerId="ADAL" clId="{81630DE7-2274-4854-AC79-928E4E606133}" dt="2020-04-29T22:27:31.632" v="116" actId="6549"/>
        <pc:sldMkLst>
          <pc:docMk/>
          <pc:sldMk cId="219005176" sldId="257"/>
        </pc:sldMkLst>
        <pc:spChg chg="mod">
          <ac:chgData name="Erhan.Polat" userId="ef32479d-87de-470b-9681-1d4f0d5d1b38" providerId="ADAL" clId="{81630DE7-2274-4854-AC79-928E4E606133}" dt="2020-04-29T22:27:31.632" v="116" actId="6549"/>
          <ac:spMkLst>
            <pc:docMk/>
            <pc:sldMk cId="219005176" sldId="257"/>
            <ac:spMk id="3" creationId="{A9551F10-475B-4545-ADBA-373C9193C046}"/>
          </ac:spMkLst>
        </pc:spChg>
      </pc:sldChg>
      <pc:sldChg chg="modSp">
        <pc:chgData name="Erhan.Polat" userId="ef32479d-87de-470b-9681-1d4f0d5d1b38" providerId="ADAL" clId="{81630DE7-2274-4854-AC79-928E4E606133}" dt="2020-04-29T22:37:34.205" v="184" actId="20577"/>
        <pc:sldMkLst>
          <pc:docMk/>
          <pc:sldMk cId="3361611660" sldId="258"/>
        </pc:sldMkLst>
        <pc:spChg chg="mod">
          <ac:chgData name="Erhan.Polat" userId="ef32479d-87de-470b-9681-1d4f0d5d1b38" providerId="ADAL" clId="{81630DE7-2274-4854-AC79-928E4E606133}" dt="2020-04-29T22:28:46.098" v="122" actId="20577"/>
          <ac:spMkLst>
            <pc:docMk/>
            <pc:sldMk cId="3361611660" sldId="258"/>
            <ac:spMk id="2" creationId="{D0E897B7-10AB-410C-A234-AB7403C97E37}"/>
          </ac:spMkLst>
        </pc:spChg>
        <pc:spChg chg="mod">
          <ac:chgData name="Erhan.Polat" userId="ef32479d-87de-470b-9681-1d4f0d5d1b38" providerId="ADAL" clId="{81630DE7-2274-4854-AC79-928E4E606133}" dt="2020-04-29T22:37:34.205" v="184" actId="20577"/>
          <ac:spMkLst>
            <pc:docMk/>
            <pc:sldMk cId="3361611660" sldId="258"/>
            <ac:spMk id="3" creationId="{52C15610-3040-40FE-8728-698C83F37497}"/>
          </ac:spMkLst>
        </pc:spChg>
      </pc:sldChg>
      <pc:sldChg chg="addSp delSp modSp">
        <pc:chgData name="Erhan.Polat" userId="ef32479d-87de-470b-9681-1d4f0d5d1b38" providerId="ADAL" clId="{81630DE7-2274-4854-AC79-928E4E606133}" dt="2020-04-29T22:39:26.328" v="192"/>
        <pc:sldMkLst>
          <pc:docMk/>
          <pc:sldMk cId="865479116" sldId="259"/>
        </pc:sldMkLst>
        <pc:spChg chg="mod">
          <ac:chgData name="Erhan.Polat" userId="ef32479d-87de-470b-9681-1d4f0d5d1b38" providerId="ADAL" clId="{81630DE7-2274-4854-AC79-928E4E606133}" dt="2020-04-29T22:29:29.095" v="135" actId="27636"/>
          <ac:spMkLst>
            <pc:docMk/>
            <pc:sldMk cId="865479116" sldId="259"/>
            <ac:spMk id="2" creationId="{253DBCD5-7D4C-4CA5-A356-B9E21DF8944F}"/>
          </ac:spMkLst>
        </pc:spChg>
        <pc:picChg chg="del">
          <ac:chgData name="Erhan.Polat" userId="ef32479d-87de-470b-9681-1d4f0d5d1b38" providerId="ADAL" clId="{81630DE7-2274-4854-AC79-928E4E606133}" dt="2020-04-29T22:29:31.871" v="136" actId="478"/>
          <ac:picMkLst>
            <pc:docMk/>
            <pc:sldMk cId="865479116" sldId="259"/>
            <ac:picMk id="8" creationId="{B4B42B1A-4777-4464-A101-0BCEA377A80B}"/>
          </ac:picMkLst>
        </pc:picChg>
        <pc:picChg chg="add">
          <ac:chgData name="Erhan.Polat" userId="ef32479d-87de-470b-9681-1d4f0d5d1b38" providerId="ADAL" clId="{81630DE7-2274-4854-AC79-928E4E606133}" dt="2020-04-29T22:39:26.328" v="192"/>
          <ac:picMkLst>
            <pc:docMk/>
            <pc:sldMk cId="865479116" sldId="259"/>
            <ac:picMk id="12" creationId="{FF8B1563-4F8D-40C7-9C12-A3428564BA20}"/>
          </ac:picMkLst>
        </pc:picChg>
      </pc:sldChg>
      <pc:sldChg chg="addSp delSp modSp">
        <pc:chgData name="Erhan.Polat" userId="ef32479d-87de-470b-9681-1d4f0d5d1b38" providerId="ADAL" clId="{81630DE7-2274-4854-AC79-928E4E606133}" dt="2020-04-29T22:41:43.871" v="198" actId="1076"/>
        <pc:sldMkLst>
          <pc:docMk/>
          <pc:sldMk cId="175592888" sldId="260"/>
        </pc:sldMkLst>
        <pc:spChg chg="mod">
          <ac:chgData name="Erhan.Polat" userId="ef32479d-87de-470b-9681-1d4f0d5d1b38" providerId="ADAL" clId="{81630DE7-2274-4854-AC79-928E4E606133}" dt="2020-04-29T22:29:42.837" v="141" actId="27636"/>
          <ac:spMkLst>
            <pc:docMk/>
            <pc:sldMk cId="175592888" sldId="260"/>
            <ac:spMk id="2" creationId="{3C868566-8714-470A-8B4A-669483AA3FE1}"/>
          </ac:spMkLst>
        </pc:spChg>
        <pc:picChg chg="del">
          <ac:chgData name="Erhan.Polat" userId="ef32479d-87de-470b-9681-1d4f0d5d1b38" providerId="ADAL" clId="{81630DE7-2274-4854-AC79-928E4E606133}" dt="2020-04-29T22:29:44.271" v="142" actId="478"/>
          <ac:picMkLst>
            <pc:docMk/>
            <pc:sldMk cId="175592888" sldId="260"/>
            <ac:picMk id="5" creationId="{6DCB93FF-B047-47D8-BA91-4707A702896C}"/>
          </ac:picMkLst>
        </pc:picChg>
        <pc:picChg chg="add mod">
          <ac:chgData name="Erhan.Polat" userId="ef32479d-87de-470b-9681-1d4f0d5d1b38" providerId="ADAL" clId="{81630DE7-2274-4854-AC79-928E4E606133}" dt="2020-04-29T22:41:43.871" v="198" actId="1076"/>
          <ac:picMkLst>
            <pc:docMk/>
            <pc:sldMk cId="175592888" sldId="260"/>
            <ac:picMk id="6" creationId="{75468366-CE18-4453-9858-8D3BE2F157DE}"/>
          </ac:picMkLst>
        </pc:picChg>
      </pc:sldChg>
      <pc:sldChg chg="addSp delSp modSp">
        <pc:chgData name="Erhan.Polat" userId="ef32479d-87de-470b-9681-1d4f0d5d1b38" providerId="ADAL" clId="{81630DE7-2274-4854-AC79-928E4E606133}" dt="2020-04-29T22:42:44.927" v="202" actId="1076"/>
        <pc:sldMkLst>
          <pc:docMk/>
          <pc:sldMk cId="2714395768" sldId="261"/>
        </pc:sldMkLst>
        <pc:spChg chg="mod">
          <ac:chgData name="Erhan.Polat" userId="ef32479d-87de-470b-9681-1d4f0d5d1b38" providerId="ADAL" clId="{81630DE7-2274-4854-AC79-928E4E606133}" dt="2020-04-29T22:29:58.462" v="147" actId="20577"/>
          <ac:spMkLst>
            <pc:docMk/>
            <pc:sldMk cId="2714395768" sldId="261"/>
            <ac:spMk id="2" creationId="{4698BBCC-E507-4E3D-B90B-36093D2F114C}"/>
          </ac:spMkLst>
        </pc:spChg>
        <pc:picChg chg="del mod">
          <ac:chgData name="Erhan.Polat" userId="ef32479d-87de-470b-9681-1d4f0d5d1b38" providerId="ADAL" clId="{81630DE7-2274-4854-AC79-928E4E606133}" dt="2020-04-29T22:30:00.347" v="149" actId="478"/>
          <ac:picMkLst>
            <pc:docMk/>
            <pc:sldMk cId="2714395768" sldId="261"/>
            <ac:picMk id="5" creationId="{2110791E-2198-490A-860E-E2620FB915C3}"/>
          </ac:picMkLst>
        </pc:picChg>
        <pc:picChg chg="del">
          <ac:chgData name="Erhan.Polat" userId="ef32479d-87de-470b-9681-1d4f0d5d1b38" providerId="ADAL" clId="{81630DE7-2274-4854-AC79-928E4E606133}" dt="2020-04-29T22:30:01.080" v="150" actId="478"/>
          <ac:picMkLst>
            <pc:docMk/>
            <pc:sldMk cId="2714395768" sldId="261"/>
            <ac:picMk id="6" creationId="{417F5225-2DB6-4C5E-BC96-1E7DDD16FB19}"/>
          </ac:picMkLst>
        </pc:picChg>
        <pc:picChg chg="add mod">
          <ac:chgData name="Erhan.Polat" userId="ef32479d-87de-470b-9681-1d4f0d5d1b38" providerId="ADAL" clId="{81630DE7-2274-4854-AC79-928E4E606133}" dt="2020-04-29T22:42:44.927" v="202" actId="1076"/>
          <ac:picMkLst>
            <pc:docMk/>
            <pc:sldMk cId="2714395768" sldId="261"/>
            <ac:picMk id="7" creationId="{B42DB287-38B9-4D80-A235-F3CEAEF97BC8}"/>
          </ac:picMkLst>
        </pc:picChg>
      </pc:sldChg>
      <pc:sldChg chg="delSp modSp">
        <pc:chgData name="Erhan.Polat" userId="ef32479d-87de-470b-9681-1d4f0d5d1b38" providerId="ADAL" clId="{81630DE7-2274-4854-AC79-928E4E606133}" dt="2020-04-29T22:43:59.881" v="207" actId="20577"/>
        <pc:sldMkLst>
          <pc:docMk/>
          <pc:sldMk cId="2561360586" sldId="262"/>
        </pc:sldMkLst>
        <pc:spChg chg="mod">
          <ac:chgData name="Erhan.Polat" userId="ef32479d-87de-470b-9681-1d4f0d5d1b38" providerId="ADAL" clId="{81630DE7-2274-4854-AC79-928E4E606133}" dt="2020-04-29T22:30:14.278" v="156" actId="20577"/>
          <ac:spMkLst>
            <pc:docMk/>
            <pc:sldMk cId="2561360586" sldId="262"/>
            <ac:spMk id="2" creationId="{D0E897B7-10AB-410C-A234-AB7403C97E37}"/>
          </ac:spMkLst>
        </pc:spChg>
        <pc:spChg chg="mod">
          <ac:chgData name="Erhan.Polat" userId="ef32479d-87de-470b-9681-1d4f0d5d1b38" providerId="ADAL" clId="{81630DE7-2274-4854-AC79-928E4E606133}" dt="2020-04-29T22:43:59.881" v="207" actId="20577"/>
          <ac:spMkLst>
            <pc:docMk/>
            <pc:sldMk cId="2561360586" sldId="262"/>
            <ac:spMk id="6" creationId="{442585F6-A4FE-4985-81F2-2D1FED966768}"/>
          </ac:spMkLst>
        </pc:spChg>
        <pc:picChg chg="del">
          <ac:chgData name="Erhan.Polat" userId="ef32479d-87de-470b-9681-1d4f0d5d1b38" providerId="ADAL" clId="{81630DE7-2274-4854-AC79-928E4E606133}" dt="2020-04-29T22:30:05.360" v="151" actId="478"/>
          <ac:picMkLst>
            <pc:docMk/>
            <pc:sldMk cId="2561360586" sldId="262"/>
            <ac:picMk id="5" creationId="{6878FFA2-CE36-41AE-B2DF-C3220C0D0820}"/>
          </ac:picMkLst>
        </pc:picChg>
      </pc:sldChg>
      <pc:sldChg chg="delSp modSp">
        <pc:chgData name="Erhan.Polat" userId="ef32479d-87de-470b-9681-1d4f0d5d1b38" providerId="ADAL" clId="{81630DE7-2274-4854-AC79-928E4E606133}" dt="2020-04-29T22:47:01.256" v="236" actId="20577"/>
        <pc:sldMkLst>
          <pc:docMk/>
          <pc:sldMk cId="896422179" sldId="263"/>
        </pc:sldMkLst>
        <pc:spChg chg="mod">
          <ac:chgData name="Erhan.Polat" userId="ef32479d-87de-470b-9681-1d4f0d5d1b38" providerId="ADAL" clId="{81630DE7-2274-4854-AC79-928E4E606133}" dt="2020-04-29T22:30:40.396" v="168" actId="20577"/>
          <ac:spMkLst>
            <pc:docMk/>
            <pc:sldMk cId="896422179" sldId="263"/>
            <ac:spMk id="2" creationId="{253DBCD5-7D4C-4CA5-A356-B9E21DF8944F}"/>
          </ac:spMkLst>
        </pc:spChg>
        <pc:spChg chg="mod">
          <ac:chgData name="Erhan.Polat" userId="ef32479d-87de-470b-9681-1d4f0d5d1b38" providerId="ADAL" clId="{81630DE7-2274-4854-AC79-928E4E606133}" dt="2020-04-29T22:47:01.256" v="236" actId="20577"/>
          <ac:spMkLst>
            <pc:docMk/>
            <pc:sldMk cId="896422179" sldId="263"/>
            <ac:spMk id="3" creationId="{21BDD1D5-B5D1-4802-B3B0-9E3FE81061A4}"/>
          </ac:spMkLst>
        </pc:spChg>
        <pc:picChg chg="del">
          <ac:chgData name="Erhan.Polat" userId="ef32479d-87de-470b-9681-1d4f0d5d1b38" providerId="ADAL" clId="{81630DE7-2274-4854-AC79-928E4E606133}" dt="2020-04-29T22:30:28.486" v="163" actId="478"/>
          <ac:picMkLst>
            <pc:docMk/>
            <pc:sldMk cId="896422179" sldId="263"/>
            <ac:picMk id="5" creationId="{7278233B-CFB8-4BD8-8644-222D1270A104}"/>
          </ac:picMkLst>
        </pc:picChg>
      </pc:sldChg>
      <pc:sldChg chg="addSp delSp modSp">
        <pc:chgData name="Erhan.Polat" userId="ef32479d-87de-470b-9681-1d4f0d5d1b38" providerId="ADAL" clId="{81630DE7-2274-4854-AC79-928E4E606133}" dt="2020-04-29T22:48:49.229" v="240" actId="20577"/>
        <pc:sldMkLst>
          <pc:docMk/>
          <pc:sldMk cId="355304059" sldId="264"/>
        </pc:sldMkLst>
        <pc:spChg chg="mod">
          <ac:chgData name="Erhan.Polat" userId="ef32479d-87de-470b-9681-1d4f0d5d1b38" providerId="ADAL" clId="{81630DE7-2274-4854-AC79-928E4E606133}" dt="2020-04-29T22:31:08.315" v="178" actId="21"/>
          <ac:spMkLst>
            <pc:docMk/>
            <pc:sldMk cId="355304059" sldId="264"/>
            <ac:spMk id="2" creationId="{3C868566-8714-470A-8B4A-669483AA3FE1}"/>
          </ac:spMkLst>
        </pc:spChg>
        <pc:spChg chg="mod">
          <ac:chgData name="Erhan.Polat" userId="ef32479d-87de-470b-9681-1d4f0d5d1b38" providerId="ADAL" clId="{81630DE7-2274-4854-AC79-928E4E606133}" dt="2020-04-29T22:48:49.229" v="240" actId="20577"/>
          <ac:spMkLst>
            <pc:docMk/>
            <pc:sldMk cId="355304059" sldId="264"/>
            <ac:spMk id="3" creationId="{74F1F5A1-7CAD-4DF1-935F-CA68B84F95BC}"/>
          </ac:spMkLst>
        </pc:spChg>
        <pc:spChg chg="add del">
          <ac:chgData name="Erhan.Polat" userId="ef32479d-87de-470b-9681-1d4f0d5d1b38" providerId="ADAL" clId="{81630DE7-2274-4854-AC79-928E4E606133}" dt="2020-04-29T22:31:02.125" v="176"/>
          <ac:spMkLst>
            <pc:docMk/>
            <pc:sldMk cId="355304059" sldId="264"/>
            <ac:spMk id="6" creationId="{B9BE5B48-7528-4303-9A5D-C4862BADF6F6}"/>
          </ac:spMkLst>
        </pc:spChg>
        <pc:picChg chg="del">
          <ac:chgData name="Erhan.Polat" userId="ef32479d-87de-470b-9681-1d4f0d5d1b38" providerId="ADAL" clId="{81630DE7-2274-4854-AC79-928E4E606133}" dt="2020-04-29T22:31:09.696" v="179" actId="478"/>
          <ac:picMkLst>
            <pc:docMk/>
            <pc:sldMk cId="355304059" sldId="264"/>
            <ac:picMk id="5" creationId="{081FC2C7-6DF2-4CE9-9831-48C14B6F634D}"/>
          </ac:picMkLst>
        </pc:picChg>
      </pc:sldChg>
      <pc:sldChg chg="delSp modSp">
        <pc:chgData name="Erhan.Polat" userId="ef32479d-87de-470b-9681-1d4f0d5d1b38" providerId="ADAL" clId="{81630DE7-2274-4854-AC79-928E4E606133}" dt="2020-04-29T22:47:49.717" v="237"/>
        <pc:sldMkLst>
          <pc:docMk/>
          <pc:sldMk cId="2856730335" sldId="267"/>
        </pc:sldMkLst>
        <pc:spChg chg="mod">
          <ac:chgData name="Erhan.Polat" userId="ef32479d-87de-470b-9681-1d4f0d5d1b38" providerId="ADAL" clId="{81630DE7-2274-4854-AC79-928E4E606133}" dt="2020-04-29T22:30:49.586" v="173" actId="27636"/>
          <ac:spMkLst>
            <pc:docMk/>
            <pc:sldMk cId="2856730335" sldId="267"/>
            <ac:spMk id="2" creationId="{BCE71F3D-0078-427E-90E8-73BDC8A337EF}"/>
          </ac:spMkLst>
        </pc:spChg>
        <pc:spChg chg="mod">
          <ac:chgData name="Erhan.Polat" userId="ef32479d-87de-470b-9681-1d4f0d5d1b38" providerId="ADAL" clId="{81630DE7-2274-4854-AC79-928E4E606133}" dt="2020-04-29T22:47:49.717" v="237"/>
          <ac:spMkLst>
            <pc:docMk/>
            <pc:sldMk cId="2856730335" sldId="267"/>
            <ac:spMk id="6" creationId="{8820A3A0-055D-4C72-9D7F-973B8E105B7A}"/>
          </ac:spMkLst>
        </pc:spChg>
        <pc:picChg chg="del">
          <ac:chgData name="Erhan.Polat" userId="ef32479d-87de-470b-9681-1d4f0d5d1b38" providerId="ADAL" clId="{81630DE7-2274-4854-AC79-928E4E606133}" dt="2020-04-29T22:30:53.366" v="174" actId="478"/>
          <ac:picMkLst>
            <pc:docMk/>
            <pc:sldMk cId="2856730335" sldId="267"/>
            <ac:picMk id="7" creationId="{B35BC1B2-74E3-44B1-B594-E5000EEE10B8}"/>
          </ac:picMkLst>
        </pc:picChg>
      </pc:sldChg>
      <pc:sldChg chg="addSp delSp modSp">
        <pc:chgData name="Erhan.Polat" userId="ef32479d-87de-470b-9681-1d4f0d5d1b38" providerId="ADAL" clId="{81630DE7-2274-4854-AC79-928E4E606133}" dt="2020-04-29T22:45:01.120" v="212" actId="1076"/>
        <pc:sldMkLst>
          <pc:docMk/>
          <pc:sldMk cId="2744433285" sldId="268"/>
        </pc:sldMkLst>
        <pc:spChg chg="mod">
          <ac:chgData name="Erhan.Polat" userId="ef32479d-87de-470b-9681-1d4f0d5d1b38" providerId="ADAL" clId="{81630DE7-2274-4854-AC79-928E4E606133}" dt="2020-04-29T22:30:25.080" v="162" actId="20577"/>
          <ac:spMkLst>
            <pc:docMk/>
            <pc:sldMk cId="2744433285" sldId="268"/>
            <ac:spMk id="2" creationId="{A68AF6A6-B181-451D-8125-BF077D9C799A}"/>
          </ac:spMkLst>
        </pc:spChg>
        <pc:picChg chg="del">
          <ac:chgData name="Erhan.Polat" userId="ef32479d-87de-470b-9681-1d4f0d5d1b38" providerId="ADAL" clId="{81630DE7-2274-4854-AC79-928E4E606133}" dt="2020-04-29T22:30:18.129" v="157" actId="478"/>
          <ac:picMkLst>
            <pc:docMk/>
            <pc:sldMk cId="2744433285" sldId="268"/>
            <ac:picMk id="7" creationId="{0851981F-70A8-47CF-BE73-D65F1F93A982}"/>
          </ac:picMkLst>
        </pc:picChg>
        <pc:picChg chg="add mod">
          <ac:chgData name="Erhan.Polat" userId="ef32479d-87de-470b-9681-1d4f0d5d1b38" providerId="ADAL" clId="{81630DE7-2274-4854-AC79-928E4E606133}" dt="2020-04-29T22:45:01.120" v="212" actId="1076"/>
          <ac:picMkLst>
            <pc:docMk/>
            <pc:sldMk cId="2744433285" sldId="268"/>
            <ac:picMk id="8" creationId="{E7A4EDB2-B2E2-4A29-B017-0D19BC0407FC}"/>
          </ac:picMkLst>
        </pc:picChg>
      </pc:sldChg>
      <pc:sldChg chg="addSp delSp modSp">
        <pc:chgData name="Erhan.Polat" userId="ef32479d-87de-470b-9681-1d4f0d5d1b38" providerId="ADAL" clId="{81630DE7-2274-4854-AC79-928E4E606133}" dt="2020-04-29T22:40:12.945" v="194" actId="20577"/>
        <pc:sldMkLst>
          <pc:docMk/>
          <pc:sldMk cId="619464650" sldId="269"/>
        </pc:sldMkLst>
        <pc:spChg chg="mod">
          <ac:chgData name="Erhan.Polat" userId="ef32479d-87de-470b-9681-1d4f0d5d1b38" providerId="ADAL" clId="{81630DE7-2274-4854-AC79-928E4E606133}" dt="2020-04-29T22:29:03.655" v="129" actId="20577"/>
          <ac:spMkLst>
            <pc:docMk/>
            <pc:sldMk cId="619464650" sldId="269"/>
            <ac:spMk id="2" creationId="{60930756-6D37-4E02-92DE-3578DCE0133F}"/>
          </ac:spMkLst>
        </pc:spChg>
        <pc:spChg chg="mod">
          <ac:chgData name="Erhan.Polat" userId="ef32479d-87de-470b-9681-1d4f0d5d1b38" providerId="ADAL" clId="{81630DE7-2274-4854-AC79-928E4E606133}" dt="2020-04-29T22:40:12.945" v="194" actId="20577"/>
          <ac:spMkLst>
            <pc:docMk/>
            <pc:sldMk cId="619464650" sldId="269"/>
            <ac:spMk id="6" creationId="{7E387AD8-C081-4044-8BA4-790C65A3608F}"/>
          </ac:spMkLst>
        </pc:spChg>
        <pc:picChg chg="del">
          <ac:chgData name="Erhan.Polat" userId="ef32479d-87de-470b-9681-1d4f0d5d1b38" providerId="ADAL" clId="{81630DE7-2274-4854-AC79-928E4E606133}" dt="2020-04-29T22:29:05.578" v="130" actId="478"/>
          <ac:picMkLst>
            <pc:docMk/>
            <pc:sldMk cId="619464650" sldId="269"/>
            <ac:picMk id="7" creationId="{C001C17A-D2A7-48E9-ACA9-0B623A40B520}"/>
          </ac:picMkLst>
        </pc:picChg>
        <pc:picChg chg="add del mod">
          <ac:chgData name="Erhan.Polat" userId="ef32479d-87de-470b-9681-1d4f0d5d1b38" providerId="ADAL" clId="{81630DE7-2274-4854-AC79-928E4E606133}" dt="2020-04-29T22:39:23.374" v="191" actId="21"/>
          <ac:picMkLst>
            <pc:docMk/>
            <pc:sldMk cId="619464650" sldId="269"/>
            <ac:picMk id="8" creationId="{CA46621D-5BF5-4FB3-B95A-AF958672F840}"/>
          </ac:picMkLst>
        </pc:picChg>
      </pc:sldChg>
      <pc:sldChg chg="addSp modSp new">
        <pc:chgData name="Erhan.Polat" userId="ef32479d-87de-470b-9681-1d4f0d5d1b38" providerId="ADAL" clId="{81630DE7-2274-4854-AC79-928E4E606133}" dt="2020-04-29T22:49:50.804" v="245" actId="1076"/>
        <pc:sldMkLst>
          <pc:docMk/>
          <pc:sldMk cId="3510197008" sldId="270"/>
        </pc:sldMkLst>
        <pc:spChg chg="mod">
          <ac:chgData name="Erhan.Polat" userId="ef32479d-87de-470b-9681-1d4f0d5d1b38" providerId="ADAL" clId="{81630DE7-2274-4854-AC79-928E4E606133}" dt="2020-04-29T22:31:17.284" v="181"/>
          <ac:spMkLst>
            <pc:docMk/>
            <pc:sldMk cId="3510197008" sldId="270"/>
            <ac:spMk id="2" creationId="{BD8E90C8-6591-4D05-B8B8-FF9F6D9D284C}"/>
          </ac:spMkLst>
        </pc:spChg>
        <pc:picChg chg="add mod">
          <ac:chgData name="Erhan.Polat" userId="ef32479d-87de-470b-9681-1d4f0d5d1b38" providerId="ADAL" clId="{81630DE7-2274-4854-AC79-928E4E606133}" dt="2020-04-29T22:49:50.804" v="245" actId="1076"/>
          <ac:picMkLst>
            <pc:docMk/>
            <pc:sldMk cId="3510197008" sldId="270"/>
            <ac:picMk id="5" creationId="{50920BAE-9D62-461A-9057-ECA49BF5C34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A36C60-75EF-4625-A135-B34F1DFBA858}" type="datetimeFigureOut">
              <a:rPr lang="tr-TR" smtClean="0"/>
              <a:t>29.04.2020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A64F4B-09D5-4D51-95F9-C2E4945B388A}" type="slidenum">
              <a:rPr lang="tr-TR" smtClean="0"/>
              <a:t>‹#›</a:t>
            </a:fld>
            <a:endParaRPr lang="tr-TR"/>
          </a:p>
        </p:txBody>
      </p:sp>
    </p:spTree>
    <p:extLst>
      <p:ext uri="{BB962C8B-B14F-4D97-AF65-F5344CB8AC3E}">
        <p14:creationId xmlns:p14="http://schemas.microsoft.com/office/powerpoint/2010/main" val="3762324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4776C-96EA-4E6E-9D65-B6F551A3ACF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E1831C26-1AAA-4BE4-BEE8-97508CCC51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26D9EAD-CF5C-4962-BEB1-1759A56E9629}"/>
              </a:ext>
            </a:extLst>
          </p:cNvPr>
          <p:cNvSpPr>
            <a:spLocks noGrp="1"/>
          </p:cNvSpPr>
          <p:nvPr>
            <p:ph type="dt" sz="half" idx="10"/>
          </p:nvPr>
        </p:nvSpPr>
        <p:spPr/>
        <p:txBody>
          <a:bodyPr/>
          <a:lstStyle/>
          <a:p>
            <a:fld id="{0CC88834-C659-4251-B9B8-5FA68EAA6C03}" type="datetime1">
              <a:rPr lang="tr-TR" smtClean="0"/>
              <a:t>29.04.2020</a:t>
            </a:fld>
            <a:endParaRPr lang="tr-TR"/>
          </a:p>
        </p:txBody>
      </p:sp>
      <p:sp>
        <p:nvSpPr>
          <p:cNvPr id="5" name="Alt Bilgi Yer Tutucusu 4">
            <a:extLst>
              <a:ext uri="{FF2B5EF4-FFF2-40B4-BE49-F238E27FC236}">
                <a16:creationId xmlns:a16="http://schemas.microsoft.com/office/drawing/2014/main" id="{CC7CFB0B-5C18-48E8-9795-E1465796C0F9}"/>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DBEBC322-0A34-40D5-BA49-A23EAA95E01C}"/>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871912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54A24B-7463-4C41-8FCB-BD1E8585A48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19E7563-1343-43B9-AA40-0BC8DB59F84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EB7780F-9287-48CB-A50A-77659997109D}"/>
              </a:ext>
            </a:extLst>
          </p:cNvPr>
          <p:cNvSpPr>
            <a:spLocks noGrp="1"/>
          </p:cNvSpPr>
          <p:nvPr>
            <p:ph type="dt" sz="half" idx="10"/>
          </p:nvPr>
        </p:nvSpPr>
        <p:spPr/>
        <p:txBody>
          <a:bodyPr/>
          <a:lstStyle/>
          <a:p>
            <a:fld id="{C602FB00-45F2-4B7A-BC59-0ADD86C6B2E0}" type="datetime1">
              <a:rPr lang="tr-TR" smtClean="0"/>
              <a:t>29.04.2020</a:t>
            </a:fld>
            <a:endParaRPr lang="tr-TR"/>
          </a:p>
        </p:txBody>
      </p:sp>
      <p:sp>
        <p:nvSpPr>
          <p:cNvPr id="5" name="Alt Bilgi Yer Tutucusu 4">
            <a:extLst>
              <a:ext uri="{FF2B5EF4-FFF2-40B4-BE49-F238E27FC236}">
                <a16:creationId xmlns:a16="http://schemas.microsoft.com/office/drawing/2014/main" id="{D0FE98D4-880A-4D76-BE1B-985A55001A91}"/>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DB19B5A8-39E7-4362-8501-2F1D4B829DF2}"/>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3072747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30C17DC-1F73-4334-A521-90C97A1F32B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685F5FA-03AA-409F-BE2F-D212150B618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6E3871E-FB8E-456C-BFF6-7717802281C9}"/>
              </a:ext>
            </a:extLst>
          </p:cNvPr>
          <p:cNvSpPr>
            <a:spLocks noGrp="1"/>
          </p:cNvSpPr>
          <p:nvPr>
            <p:ph type="dt" sz="half" idx="10"/>
          </p:nvPr>
        </p:nvSpPr>
        <p:spPr/>
        <p:txBody>
          <a:bodyPr/>
          <a:lstStyle/>
          <a:p>
            <a:fld id="{07DA88E5-1657-41C9-927D-982B807CAD19}" type="datetime1">
              <a:rPr lang="tr-TR" smtClean="0"/>
              <a:t>29.04.2020</a:t>
            </a:fld>
            <a:endParaRPr lang="tr-TR"/>
          </a:p>
        </p:txBody>
      </p:sp>
      <p:sp>
        <p:nvSpPr>
          <p:cNvPr id="5" name="Alt Bilgi Yer Tutucusu 4">
            <a:extLst>
              <a:ext uri="{FF2B5EF4-FFF2-40B4-BE49-F238E27FC236}">
                <a16:creationId xmlns:a16="http://schemas.microsoft.com/office/drawing/2014/main" id="{4871E088-BB6D-4E9D-BC63-2E83D54FB087}"/>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F8C345D1-2219-4B81-841D-078558525A3D}"/>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1712390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37E3D7-3FFF-4ACC-BFDE-D22FE8FD785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A6DF637-FD34-4DDE-8CF8-B1AC86560D8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F7302A7-5C6E-4605-BD56-2AB15D77F014}"/>
              </a:ext>
            </a:extLst>
          </p:cNvPr>
          <p:cNvSpPr>
            <a:spLocks noGrp="1"/>
          </p:cNvSpPr>
          <p:nvPr>
            <p:ph type="dt" sz="half" idx="10"/>
          </p:nvPr>
        </p:nvSpPr>
        <p:spPr/>
        <p:txBody>
          <a:bodyPr/>
          <a:lstStyle/>
          <a:p>
            <a:fld id="{B98C9A1B-4188-48BE-878B-ED6DBF2BA7A2}" type="datetime1">
              <a:rPr lang="tr-TR" smtClean="0"/>
              <a:t>29.04.2020</a:t>
            </a:fld>
            <a:endParaRPr lang="tr-TR"/>
          </a:p>
        </p:txBody>
      </p:sp>
      <p:sp>
        <p:nvSpPr>
          <p:cNvPr id="5" name="Alt Bilgi Yer Tutucusu 4">
            <a:extLst>
              <a:ext uri="{FF2B5EF4-FFF2-40B4-BE49-F238E27FC236}">
                <a16:creationId xmlns:a16="http://schemas.microsoft.com/office/drawing/2014/main" id="{ABE68945-E1BD-4DAF-A6C4-B26FA92DCB87}"/>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443CD830-C921-4FC2-BCAF-B08845301771}"/>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80336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9FD2AF-952C-4C65-9DC3-20A36942F88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4158622-1BEE-49FB-BA8A-FC4579089B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7C641B7-1C87-4BAA-8AF1-BA63CA7ABF72}"/>
              </a:ext>
            </a:extLst>
          </p:cNvPr>
          <p:cNvSpPr>
            <a:spLocks noGrp="1"/>
          </p:cNvSpPr>
          <p:nvPr>
            <p:ph type="dt" sz="half" idx="10"/>
          </p:nvPr>
        </p:nvSpPr>
        <p:spPr/>
        <p:txBody>
          <a:bodyPr/>
          <a:lstStyle/>
          <a:p>
            <a:fld id="{FB0698B8-1653-4260-B02C-5CEBC27113E9}" type="datetime1">
              <a:rPr lang="tr-TR" smtClean="0"/>
              <a:t>29.04.2020</a:t>
            </a:fld>
            <a:endParaRPr lang="tr-TR"/>
          </a:p>
        </p:txBody>
      </p:sp>
      <p:sp>
        <p:nvSpPr>
          <p:cNvPr id="5" name="Alt Bilgi Yer Tutucusu 4">
            <a:extLst>
              <a:ext uri="{FF2B5EF4-FFF2-40B4-BE49-F238E27FC236}">
                <a16:creationId xmlns:a16="http://schemas.microsoft.com/office/drawing/2014/main" id="{FDEEF538-ED25-4BEC-8738-41FCB2641004}"/>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9E86CDDC-F559-4E9A-921F-777E39A5B3BB}"/>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2458284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EFEFB6-0791-4047-B638-64B555AE53D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FF99783-ADDA-4DED-A7B4-11A720F4B98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FADA24-51BB-43CC-8A13-C9982A0DAA0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A407B49-C2C6-4E27-B772-8AA67463425A}"/>
              </a:ext>
            </a:extLst>
          </p:cNvPr>
          <p:cNvSpPr>
            <a:spLocks noGrp="1"/>
          </p:cNvSpPr>
          <p:nvPr>
            <p:ph type="dt" sz="half" idx="10"/>
          </p:nvPr>
        </p:nvSpPr>
        <p:spPr/>
        <p:txBody>
          <a:bodyPr/>
          <a:lstStyle/>
          <a:p>
            <a:fld id="{F4D33DBD-3E2A-4123-9D66-B3B891429CA7}" type="datetime1">
              <a:rPr lang="tr-TR" smtClean="0"/>
              <a:t>29.04.2020</a:t>
            </a:fld>
            <a:endParaRPr lang="tr-TR"/>
          </a:p>
        </p:txBody>
      </p:sp>
      <p:sp>
        <p:nvSpPr>
          <p:cNvPr id="6" name="Alt Bilgi Yer Tutucusu 5">
            <a:extLst>
              <a:ext uri="{FF2B5EF4-FFF2-40B4-BE49-F238E27FC236}">
                <a16:creationId xmlns:a16="http://schemas.microsoft.com/office/drawing/2014/main" id="{4C206F8E-58C8-4A63-B7EA-419C7EB0CFA3}"/>
              </a:ext>
            </a:extLst>
          </p:cNvPr>
          <p:cNvSpPr>
            <a:spLocks noGrp="1"/>
          </p:cNvSpPr>
          <p:nvPr>
            <p:ph type="ftr" sz="quarter" idx="11"/>
          </p:nvPr>
        </p:nvSpPr>
        <p:spPr/>
        <p:txBody>
          <a:bodyPr/>
          <a:lstStyle/>
          <a:p>
            <a:r>
              <a:rPr lang="tr-TR"/>
              <a:t>Öğr. Gör. Erhan POLAT</a:t>
            </a:r>
          </a:p>
        </p:txBody>
      </p:sp>
      <p:sp>
        <p:nvSpPr>
          <p:cNvPr id="7" name="Slayt Numarası Yer Tutucusu 6">
            <a:extLst>
              <a:ext uri="{FF2B5EF4-FFF2-40B4-BE49-F238E27FC236}">
                <a16:creationId xmlns:a16="http://schemas.microsoft.com/office/drawing/2014/main" id="{E9D6838D-8A5B-4169-9D2A-04C9C7D036EA}"/>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4164080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55F7C0-9D28-43DE-BA42-2100157CAE40}"/>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7C4525D-859F-4E6E-8EAE-6154B06951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3E42E7C-D887-41A1-917F-4CF7BB2568B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E75FAAA-9E89-42E5-A8B3-4D4D06664A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1C22462-414C-4D09-8D40-3CCD9FABF028}"/>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985FA58-FCDA-48C0-B681-2940DE1F1835}"/>
              </a:ext>
            </a:extLst>
          </p:cNvPr>
          <p:cNvSpPr>
            <a:spLocks noGrp="1"/>
          </p:cNvSpPr>
          <p:nvPr>
            <p:ph type="dt" sz="half" idx="10"/>
          </p:nvPr>
        </p:nvSpPr>
        <p:spPr/>
        <p:txBody>
          <a:bodyPr/>
          <a:lstStyle/>
          <a:p>
            <a:fld id="{234DA490-8A88-4BFA-ACFE-39FEC61B7FE8}" type="datetime1">
              <a:rPr lang="tr-TR" smtClean="0"/>
              <a:t>29.04.2020</a:t>
            </a:fld>
            <a:endParaRPr lang="tr-TR"/>
          </a:p>
        </p:txBody>
      </p:sp>
      <p:sp>
        <p:nvSpPr>
          <p:cNvPr id="8" name="Alt Bilgi Yer Tutucusu 7">
            <a:extLst>
              <a:ext uri="{FF2B5EF4-FFF2-40B4-BE49-F238E27FC236}">
                <a16:creationId xmlns:a16="http://schemas.microsoft.com/office/drawing/2014/main" id="{C1C33C00-9B65-4C03-BBD9-C8E3C1B29380}"/>
              </a:ext>
            </a:extLst>
          </p:cNvPr>
          <p:cNvSpPr>
            <a:spLocks noGrp="1"/>
          </p:cNvSpPr>
          <p:nvPr>
            <p:ph type="ftr" sz="quarter" idx="11"/>
          </p:nvPr>
        </p:nvSpPr>
        <p:spPr/>
        <p:txBody>
          <a:bodyPr/>
          <a:lstStyle/>
          <a:p>
            <a:r>
              <a:rPr lang="tr-TR"/>
              <a:t>Öğr. Gör. Erhan POLAT</a:t>
            </a:r>
          </a:p>
        </p:txBody>
      </p:sp>
      <p:sp>
        <p:nvSpPr>
          <p:cNvPr id="9" name="Slayt Numarası Yer Tutucusu 8">
            <a:extLst>
              <a:ext uri="{FF2B5EF4-FFF2-40B4-BE49-F238E27FC236}">
                <a16:creationId xmlns:a16="http://schemas.microsoft.com/office/drawing/2014/main" id="{95A7CC75-0BCD-4BC8-B217-6C064E82BBB2}"/>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547009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14ABC8-DF8A-46FF-A156-D232EA138F2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F0BD7047-5C8C-4E77-BA87-1545CCEC2E2C}"/>
              </a:ext>
            </a:extLst>
          </p:cNvPr>
          <p:cNvSpPr>
            <a:spLocks noGrp="1"/>
          </p:cNvSpPr>
          <p:nvPr>
            <p:ph type="dt" sz="half" idx="10"/>
          </p:nvPr>
        </p:nvSpPr>
        <p:spPr/>
        <p:txBody>
          <a:bodyPr/>
          <a:lstStyle/>
          <a:p>
            <a:fld id="{DD81E9DC-C902-4E86-8C16-9484C41777B5}" type="datetime1">
              <a:rPr lang="tr-TR" smtClean="0"/>
              <a:t>29.04.2020</a:t>
            </a:fld>
            <a:endParaRPr lang="tr-TR"/>
          </a:p>
        </p:txBody>
      </p:sp>
      <p:sp>
        <p:nvSpPr>
          <p:cNvPr id="4" name="Alt Bilgi Yer Tutucusu 3">
            <a:extLst>
              <a:ext uri="{FF2B5EF4-FFF2-40B4-BE49-F238E27FC236}">
                <a16:creationId xmlns:a16="http://schemas.microsoft.com/office/drawing/2014/main" id="{7AAA0333-D3D0-455B-8B4C-F1A1E8898D83}"/>
              </a:ext>
            </a:extLst>
          </p:cNvPr>
          <p:cNvSpPr>
            <a:spLocks noGrp="1"/>
          </p:cNvSpPr>
          <p:nvPr>
            <p:ph type="ftr" sz="quarter" idx="11"/>
          </p:nvPr>
        </p:nvSpPr>
        <p:spPr/>
        <p:txBody>
          <a:bodyPr/>
          <a:lstStyle/>
          <a:p>
            <a:r>
              <a:rPr lang="tr-TR"/>
              <a:t>Öğr. Gör. Erhan POLAT</a:t>
            </a:r>
          </a:p>
        </p:txBody>
      </p:sp>
      <p:sp>
        <p:nvSpPr>
          <p:cNvPr id="5" name="Slayt Numarası Yer Tutucusu 4">
            <a:extLst>
              <a:ext uri="{FF2B5EF4-FFF2-40B4-BE49-F238E27FC236}">
                <a16:creationId xmlns:a16="http://schemas.microsoft.com/office/drawing/2014/main" id="{246E8FD6-A917-4419-9830-C3FE9E7D08D8}"/>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3764750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C856EB8-8839-417C-B039-F892D37A5B17}"/>
              </a:ext>
            </a:extLst>
          </p:cNvPr>
          <p:cNvSpPr>
            <a:spLocks noGrp="1"/>
          </p:cNvSpPr>
          <p:nvPr>
            <p:ph type="dt" sz="half" idx="10"/>
          </p:nvPr>
        </p:nvSpPr>
        <p:spPr/>
        <p:txBody>
          <a:bodyPr/>
          <a:lstStyle/>
          <a:p>
            <a:fld id="{686C2FFB-591A-4714-B5EA-A17E47C38995}" type="datetime1">
              <a:rPr lang="tr-TR" smtClean="0"/>
              <a:t>29.04.2020</a:t>
            </a:fld>
            <a:endParaRPr lang="tr-TR"/>
          </a:p>
        </p:txBody>
      </p:sp>
      <p:sp>
        <p:nvSpPr>
          <p:cNvPr id="3" name="Alt Bilgi Yer Tutucusu 2">
            <a:extLst>
              <a:ext uri="{FF2B5EF4-FFF2-40B4-BE49-F238E27FC236}">
                <a16:creationId xmlns:a16="http://schemas.microsoft.com/office/drawing/2014/main" id="{19671528-CA61-4A5C-BE8E-B2E17F8E2B8A}"/>
              </a:ext>
            </a:extLst>
          </p:cNvPr>
          <p:cNvSpPr>
            <a:spLocks noGrp="1"/>
          </p:cNvSpPr>
          <p:nvPr>
            <p:ph type="ftr" sz="quarter" idx="11"/>
          </p:nvPr>
        </p:nvSpPr>
        <p:spPr/>
        <p:txBody>
          <a:bodyPr/>
          <a:lstStyle/>
          <a:p>
            <a:r>
              <a:rPr lang="tr-TR"/>
              <a:t>Öğr. Gör. Erhan POLAT</a:t>
            </a:r>
          </a:p>
        </p:txBody>
      </p:sp>
      <p:sp>
        <p:nvSpPr>
          <p:cNvPr id="4" name="Slayt Numarası Yer Tutucusu 3">
            <a:extLst>
              <a:ext uri="{FF2B5EF4-FFF2-40B4-BE49-F238E27FC236}">
                <a16:creationId xmlns:a16="http://schemas.microsoft.com/office/drawing/2014/main" id="{ADB0042E-3A90-47DD-B69F-7B476C4FE8B6}"/>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3416317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E7393A-7981-47A3-89A8-2F0AF8743DC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4F9FABAB-D1CA-4299-A76A-11E1E035E1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A5F6820-9359-42B3-A276-9DC48FC279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6A15662-03A9-4B1D-9081-76B10F7C7D34}"/>
              </a:ext>
            </a:extLst>
          </p:cNvPr>
          <p:cNvSpPr>
            <a:spLocks noGrp="1"/>
          </p:cNvSpPr>
          <p:nvPr>
            <p:ph type="dt" sz="half" idx="10"/>
          </p:nvPr>
        </p:nvSpPr>
        <p:spPr/>
        <p:txBody>
          <a:bodyPr/>
          <a:lstStyle/>
          <a:p>
            <a:fld id="{EC685F7F-A9BB-42C2-B20B-FC5F6ADD6B9C}" type="datetime1">
              <a:rPr lang="tr-TR" smtClean="0"/>
              <a:t>29.04.2020</a:t>
            </a:fld>
            <a:endParaRPr lang="tr-TR"/>
          </a:p>
        </p:txBody>
      </p:sp>
      <p:sp>
        <p:nvSpPr>
          <p:cNvPr id="6" name="Alt Bilgi Yer Tutucusu 5">
            <a:extLst>
              <a:ext uri="{FF2B5EF4-FFF2-40B4-BE49-F238E27FC236}">
                <a16:creationId xmlns:a16="http://schemas.microsoft.com/office/drawing/2014/main" id="{CEB0019D-E6E3-400F-AFBC-3CFDCBF2C5C9}"/>
              </a:ext>
            </a:extLst>
          </p:cNvPr>
          <p:cNvSpPr>
            <a:spLocks noGrp="1"/>
          </p:cNvSpPr>
          <p:nvPr>
            <p:ph type="ftr" sz="quarter" idx="11"/>
          </p:nvPr>
        </p:nvSpPr>
        <p:spPr/>
        <p:txBody>
          <a:bodyPr/>
          <a:lstStyle/>
          <a:p>
            <a:r>
              <a:rPr lang="tr-TR"/>
              <a:t>Öğr. Gör. Erhan POLAT</a:t>
            </a:r>
          </a:p>
        </p:txBody>
      </p:sp>
      <p:sp>
        <p:nvSpPr>
          <p:cNvPr id="7" name="Slayt Numarası Yer Tutucusu 6">
            <a:extLst>
              <a:ext uri="{FF2B5EF4-FFF2-40B4-BE49-F238E27FC236}">
                <a16:creationId xmlns:a16="http://schemas.microsoft.com/office/drawing/2014/main" id="{C3B9DFF5-7391-46B2-8EEC-A6531B7B84F4}"/>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2868499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E66BA0-B9DC-4C78-A052-D6A0D7424EA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3C7AA44-B87E-47D8-A76C-660E30E6CA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CAE2CDD-B530-4836-A854-C37C26E507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3C7BD96-9149-45F5-A321-7ADB533CC936}"/>
              </a:ext>
            </a:extLst>
          </p:cNvPr>
          <p:cNvSpPr>
            <a:spLocks noGrp="1"/>
          </p:cNvSpPr>
          <p:nvPr>
            <p:ph type="dt" sz="half" idx="10"/>
          </p:nvPr>
        </p:nvSpPr>
        <p:spPr/>
        <p:txBody>
          <a:bodyPr/>
          <a:lstStyle/>
          <a:p>
            <a:fld id="{4E314ECF-3736-4AED-BCC7-564DDE95AC1F}" type="datetime1">
              <a:rPr lang="tr-TR" smtClean="0"/>
              <a:t>29.04.2020</a:t>
            </a:fld>
            <a:endParaRPr lang="tr-TR"/>
          </a:p>
        </p:txBody>
      </p:sp>
      <p:sp>
        <p:nvSpPr>
          <p:cNvPr id="6" name="Alt Bilgi Yer Tutucusu 5">
            <a:extLst>
              <a:ext uri="{FF2B5EF4-FFF2-40B4-BE49-F238E27FC236}">
                <a16:creationId xmlns:a16="http://schemas.microsoft.com/office/drawing/2014/main" id="{3B708F6A-9CC5-4D35-B0E2-240136515558}"/>
              </a:ext>
            </a:extLst>
          </p:cNvPr>
          <p:cNvSpPr>
            <a:spLocks noGrp="1"/>
          </p:cNvSpPr>
          <p:nvPr>
            <p:ph type="ftr" sz="quarter" idx="11"/>
          </p:nvPr>
        </p:nvSpPr>
        <p:spPr/>
        <p:txBody>
          <a:bodyPr/>
          <a:lstStyle/>
          <a:p>
            <a:r>
              <a:rPr lang="tr-TR"/>
              <a:t>Öğr. Gör. Erhan POLAT</a:t>
            </a:r>
          </a:p>
        </p:txBody>
      </p:sp>
      <p:sp>
        <p:nvSpPr>
          <p:cNvPr id="7" name="Slayt Numarası Yer Tutucusu 6">
            <a:extLst>
              <a:ext uri="{FF2B5EF4-FFF2-40B4-BE49-F238E27FC236}">
                <a16:creationId xmlns:a16="http://schemas.microsoft.com/office/drawing/2014/main" id="{9019709B-3DCC-4DC3-94A1-EF42E5DC5F38}"/>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648734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EA87695-0B13-4BBD-A872-AACC948D15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99A3395-3B79-4405-A453-12F90B1375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22A7099-CF76-4B0A-89C4-5F62EA5761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F5B974-90F5-4D9F-B0E1-069C32D7636E}" type="datetime1">
              <a:rPr lang="tr-TR" smtClean="0"/>
              <a:t>29.04.2020</a:t>
            </a:fld>
            <a:endParaRPr lang="tr-TR"/>
          </a:p>
        </p:txBody>
      </p:sp>
      <p:sp>
        <p:nvSpPr>
          <p:cNvPr id="5" name="Alt Bilgi Yer Tutucusu 4">
            <a:extLst>
              <a:ext uri="{FF2B5EF4-FFF2-40B4-BE49-F238E27FC236}">
                <a16:creationId xmlns:a16="http://schemas.microsoft.com/office/drawing/2014/main" id="{6E303BB1-461E-46C1-855B-771185240A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Öğr. Gör. Erhan POLAT</a:t>
            </a:r>
          </a:p>
        </p:txBody>
      </p:sp>
      <p:sp>
        <p:nvSpPr>
          <p:cNvPr id="6" name="Slayt Numarası Yer Tutucusu 5">
            <a:extLst>
              <a:ext uri="{FF2B5EF4-FFF2-40B4-BE49-F238E27FC236}">
                <a16:creationId xmlns:a16="http://schemas.microsoft.com/office/drawing/2014/main" id="{91126FF9-E9AE-4D97-B0BB-D5D64BE227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942134-FB81-4582-961A-16ECA7E6D529}" type="slidenum">
              <a:rPr lang="tr-TR" smtClean="0"/>
              <a:t>‹#›</a:t>
            </a:fld>
            <a:endParaRPr lang="tr-TR"/>
          </a:p>
        </p:txBody>
      </p:sp>
    </p:spTree>
    <p:extLst>
      <p:ext uri="{BB962C8B-B14F-4D97-AF65-F5344CB8AC3E}">
        <p14:creationId xmlns:p14="http://schemas.microsoft.com/office/powerpoint/2010/main" val="3752492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D5E03F-508E-4B22-B3DF-6F43C3D15120}"/>
              </a:ext>
            </a:extLst>
          </p:cNvPr>
          <p:cNvSpPr>
            <a:spLocks noGrp="1"/>
          </p:cNvSpPr>
          <p:nvPr>
            <p:ph type="ctrTitle"/>
          </p:nvPr>
        </p:nvSpPr>
        <p:spPr/>
        <p:txBody>
          <a:bodyPr>
            <a:normAutofit/>
          </a:bodyPr>
          <a:lstStyle/>
          <a:p>
            <a:r>
              <a:rPr lang="tr-TR" b="1" dirty="0"/>
              <a:t>ÜNİTE</a:t>
            </a:r>
            <a:r>
              <a:rPr lang="en-US" b="1" dirty="0"/>
              <a:t> </a:t>
            </a:r>
            <a:r>
              <a:rPr lang="tr-TR" b="1" dirty="0"/>
              <a:t>6</a:t>
            </a:r>
            <a:endParaRPr lang="tr-TR" dirty="0"/>
          </a:p>
        </p:txBody>
      </p:sp>
      <p:sp>
        <p:nvSpPr>
          <p:cNvPr id="3" name="Alt Başlık 2">
            <a:extLst>
              <a:ext uri="{FF2B5EF4-FFF2-40B4-BE49-F238E27FC236}">
                <a16:creationId xmlns:a16="http://schemas.microsoft.com/office/drawing/2014/main" id="{38A2D2B4-E0DE-4CBF-935D-78E662612751}"/>
              </a:ext>
            </a:extLst>
          </p:cNvPr>
          <p:cNvSpPr>
            <a:spLocks noGrp="1"/>
          </p:cNvSpPr>
          <p:nvPr>
            <p:ph type="subTitle" idx="1"/>
          </p:nvPr>
        </p:nvSpPr>
        <p:spPr/>
        <p:txBody>
          <a:bodyPr/>
          <a:lstStyle/>
          <a:p>
            <a:r>
              <a:rPr lang="tr-TR" dirty="0"/>
              <a:t>KÜTÜK YÖNETİMİ</a:t>
            </a:r>
            <a:endParaRPr lang="tr-TR" b="1" dirty="0"/>
          </a:p>
        </p:txBody>
      </p:sp>
      <p:sp>
        <p:nvSpPr>
          <p:cNvPr id="4" name="Alt Bilgi Yer Tutucusu 3">
            <a:extLst>
              <a:ext uri="{FF2B5EF4-FFF2-40B4-BE49-F238E27FC236}">
                <a16:creationId xmlns:a16="http://schemas.microsoft.com/office/drawing/2014/main" id="{1843AECA-48E5-45C0-8FF5-9A792123CCE0}"/>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4247932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3DBCD5-7D4C-4CA5-A356-B9E21DF8944F}"/>
              </a:ext>
            </a:extLst>
          </p:cNvPr>
          <p:cNvSpPr>
            <a:spLocks noGrp="1"/>
          </p:cNvSpPr>
          <p:nvPr>
            <p:ph type="title"/>
          </p:nvPr>
        </p:nvSpPr>
        <p:spPr/>
        <p:txBody>
          <a:bodyPr>
            <a:normAutofit/>
          </a:bodyPr>
          <a:lstStyle/>
          <a:p>
            <a:r>
              <a:rPr lang="tr-TR" dirty="0"/>
              <a:t>Kütüklere Diskte Yer Atama Yöntemleri </a:t>
            </a:r>
          </a:p>
        </p:txBody>
      </p:sp>
      <p:sp>
        <p:nvSpPr>
          <p:cNvPr id="3" name="İçerik Yer Tutucusu 2">
            <a:extLst>
              <a:ext uri="{FF2B5EF4-FFF2-40B4-BE49-F238E27FC236}">
                <a16:creationId xmlns:a16="http://schemas.microsoft.com/office/drawing/2014/main" id="{21BDD1D5-B5D1-4802-B3B0-9E3FE81061A4}"/>
              </a:ext>
            </a:extLst>
          </p:cNvPr>
          <p:cNvSpPr>
            <a:spLocks noGrp="1"/>
          </p:cNvSpPr>
          <p:nvPr>
            <p:ph idx="1"/>
          </p:nvPr>
        </p:nvSpPr>
        <p:spPr/>
        <p:txBody>
          <a:bodyPr>
            <a:normAutofit/>
          </a:bodyPr>
          <a:lstStyle/>
          <a:p>
            <a:r>
              <a:rPr lang="tr-TR" dirty="0"/>
              <a:t>Kütük yönetim sistemi, erişim hızı ile kullanım verimliliği gibi birbiriyle çelişen iki kıstası uzlaştırmak zorunda kalır. </a:t>
            </a:r>
          </a:p>
          <a:p>
            <a:r>
              <a:rPr lang="tr-TR" dirty="0"/>
              <a:t>Bu uzlaştırmada bir kıstasa, diğerine göre daha çok ağırlık veren değişik atama yöntemleri kullanılır. Bunlar: </a:t>
            </a:r>
          </a:p>
          <a:p>
            <a:pPr lvl="1"/>
            <a:r>
              <a:rPr lang="tr-TR" dirty="0"/>
              <a:t>Bitişken ve </a:t>
            </a:r>
          </a:p>
          <a:p>
            <a:pPr lvl="1"/>
            <a:r>
              <a:rPr lang="tr-TR" dirty="0"/>
              <a:t>Bitişken olmayan atama yöntemleri olarak genelde ikiye ayrılır. </a:t>
            </a:r>
          </a:p>
          <a:p>
            <a:r>
              <a:rPr lang="tr-TR" dirty="0"/>
              <a:t>Bitişken olmayan atama yöntemleri de, kendi içlerinde: </a:t>
            </a:r>
          </a:p>
          <a:p>
            <a:pPr lvl="1"/>
            <a:r>
              <a:rPr lang="tr-TR" dirty="0"/>
              <a:t>Zincirli ve </a:t>
            </a:r>
          </a:p>
          <a:p>
            <a:pPr lvl="1"/>
            <a:r>
              <a:rPr lang="tr-TR" dirty="0"/>
              <a:t>Dizinli olarak ikiye ayrılırlar.</a:t>
            </a:r>
          </a:p>
        </p:txBody>
      </p:sp>
      <p:sp>
        <p:nvSpPr>
          <p:cNvPr id="4" name="Alt Bilgi Yer Tutucusu 3">
            <a:extLst>
              <a:ext uri="{FF2B5EF4-FFF2-40B4-BE49-F238E27FC236}">
                <a16:creationId xmlns:a16="http://schemas.microsoft.com/office/drawing/2014/main" id="{1B2C40DA-FA3B-44F8-BEEC-19AF83D614EF}"/>
              </a:ext>
            </a:extLst>
          </p:cNvPr>
          <p:cNvSpPr>
            <a:spLocks noGrp="1"/>
          </p:cNvSpPr>
          <p:nvPr>
            <p:ph type="ftr" sz="quarter" idx="11"/>
          </p:nvPr>
        </p:nvSpPr>
        <p:spPr/>
        <p:txBody>
          <a:bodyPr/>
          <a:lstStyle/>
          <a:p>
            <a:r>
              <a:rPr lang="tr-TR" dirty="0" err="1"/>
              <a:t>Öğr</a:t>
            </a:r>
            <a:r>
              <a:rPr lang="tr-TR" dirty="0"/>
              <a:t>. Gör. Erhan POLAT</a:t>
            </a:r>
          </a:p>
        </p:txBody>
      </p:sp>
    </p:spTree>
    <p:extLst>
      <p:ext uri="{BB962C8B-B14F-4D97-AF65-F5344CB8AC3E}">
        <p14:creationId xmlns:p14="http://schemas.microsoft.com/office/powerpoint/2010/main" val="896422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E71F3D-0078-427E-90E8-73BDC8A337EF}"/>
              </a:ext>
            </a:extLst>
          </p:cNvPr>
          <p:cNvSpPr>
            <a:spLocks noGrp="1"/>
          </p:cNvSpPr>
          <p:nvPr>
            <p:ph type="title"/>
          </p:nvPr>
        </p:nvSpPr>
        <p:spPr/>
        <p:txBody>
          <a:bodyPr>
            <a:normAutofit/>
          </a:bodyPr>
          <a:lstStyle/>
          <a:p>
            <a:r>
              <a:rPr lang="tr-TR" dirty="0"/>
              <a:t>Kütük Yönetim Sisteminin Başarımı ve Güvenilirliği </a:t>
            </a:r>
          </a:p>
        </p:txBody>
      </p:sp>
      <p:sp>
        <p:nvSpPr>
          <p:cNvPr id="4" name="Alt Bilgi Yer Tutucusu 3">
            <a:extLst>
              <a:ext uri="{FF2B5EF4-FFF2-40B4-BE49-F238E27FC236}">
                <a16:creationId xmlns:a16="http://schemas.microsoft.com/office/drawing/2014/main" id="{024C0424-CDD3-4A2B-B11B-632E22B3D4EC}"/>
              </a:ext>
            </a:extLst>
          </p:cNvPr>
          <p:cNvSpPr>
            <a:spLocks noGrp="1"/>
          </p:cNvSpPr>
          <p:nvPr>
            <p:ph type="ftr" sz="quarter" idx="11"/>
          </p:nvPr>
        </p:nvSpPr>
        <p:spPr/>
        <p:txBody>
          <a:bodyPr/>
          <a:lstStyle/>
          <a:p>
            <a:r>
              <a:rPr lang="tr-TR"/>
              <a:t>Öğr. Gör. Erhan POLAT</a:t>
            </a:r>
          </a:p>
        </p:txBody>
      </p:sp>
      <p:sp>
        <p:nvSpPr>
          <p:cNvPr id="6" name="İçerik Yer Tutucusu 5">
            <a:extLst>
              <a:ext uri="{FF2B5EF4-FFF2-40B4-BE49-F238E27FC236}">
                <a16:creationId xmlns:a16="http://schemas.microsoft.com/office/drawing/2014/main" id="{8820A3A0-055D-4C72-9D7F-973B8E105B7A}"/>
              </a:ext>
            </a:extLst>
          </p:cNvPr>
          <p:cNvSpPr>
            <a:spLocks noGrp="1"/>
          </p:cNvSpPr>
          <p:nvPr>
            <p:ph idx="1"/>
          </p:nvPr>
        </p:nvSpPr>
        <p:spPr/>
        <p:txBody>
          <a:bodyPr/>
          <a:lstStyle/>
          <a:p>
            <a:r>
              <a:rPr lang="tr-TR" dirty="0"/>
              <a:t>Kütük yönetim sisteminin başarımı, mantıksal kullanım modeline dayalı işlemlerin yerine getirilişinde ortaya konan hızla ilgilidir. Kütük yönetim sistemleri, genelde, ana belleğin yönetiminde yararlanılan, ön bellek kullanımı gibi kimi başarım artırıcı yöntemleri kütüklerin yönetimine de uyarlarlar. Bu yolla diske yapılan erişimleri azaltarak ortalama erişim hızlarını yükseltmeyi amaçlarlar.</a:t>
            </a:r>
          </a:p>
        </p:txBody>
      </p:sp>
    </p:spTree>
    <p:extLst>
      <p:ext uri="{BB962C8B-B14F-4D97-AF65-F5344CB8AC3E}">
        <p14:creationId xmlns:p14="http://schemas.microsoft.com/office/powerpoint/2010/main" val="2856730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868566-8714-470A-8B4A-669483AA3FE1}"/>
              </a:ext>
            </a:extLst>
          </p:cNvPr>
          <p:cNvSpPr>
            <a:spLocks noGrp="1"/>
          </p:cNvSpPr>
          <p:nvPr>
            <p:ph type="title"/>
          </p:nvPr>
        </p:nvSpPr>
        <p:spPr/>
        <p:txBody>
          <a:bodyPr>
            <a:normAutofit/>
          </a:bodyPr>
          <a:lstStyle/>
          <a:p>
            <a:r>
              <a:rPr lang="tr-TR" dirty="0"/>
              <a:t>Disk Ön Bellek Alanlarının Kullanımı </a:t>
            </a:r>
            <a:br>
              <a:rPr lang="tr-TR" dirty="0"/>
            </a:br>
            <a:endParaRPr lang="tr-TR" dirty="0"/>
          </a:p>
        </p:txBody>
      </p:sp>
      <p:sp>
        <p:nvSpPr>
          <p:cNvPr id="3" name="İçerik Yer Tutucusu 2">
            <a:extLst>
              <a:ext uri="{FF2B5EF4-FFF2-40B4-BE49-F238E27FC236}">
                <a16:creationId xmlns:a16="http://schemas.microsoft.com/office/drawing/2014/main" id="{74F1F5A1-7CAD-4DF1-935F-CA68B84F95BC}"/>
              </a:ext>
            </a:extLst>
          </p:cNvPr>
          <p:cNvSpPr>
            <a:spLocks noGrp="1"/>
          </p:cNvSpPr>
          <p:nvPr>
            <p:ph idx="1"/>
          </p:nvPr>
        </p:nvSpPr>
        <p:spPr/>
        <p:txBody>
          <a:bodyPr>
            <a:normAutofit lnSpcReduction="10000"/>
          </a:bodyPr>
          <a:lstStyle/>
          <a:p>
            <a:r>
              <a:rPr lang="tr-TR" dirty="0"/>
              <a:t>Kütük yönetim sisteminin başarımını yükseltmenin yolu diske yapılan erişimleri hızlandırmaktan geçer. Bilindiği gibi disk arabirimleri düzeyinde, birkaç izlik verinin saklanabildiği yastık bellek birimleri bulunur. Disk biriminden bir öbeğin okunması gerektiğinde, ilgili öbek bu yastık alanında ise sürücüye erişime gerek kalmadan istem yanıtlanır. Bu düzenek sürücüye (mıknatıslı plakalara) erişim sayısını azaltarak diske ortalama erişim hızını yükseltmeye katkı verir.</a:t>
            </a:r>
          </a:p>
          <a:p>
            <a:r>
              <a:rPr lang="tr-TR" dirty="0"/>
              <a:t> Arabirim düzeyinde yer alabilen bu yastık belleklerin yanı sıra, bir de ana bellek düzeyinde disk öbeklerini yastıklamaya yarayan ve bu yolla disk birimine erişimi azaltmayı hedefleyen düzenekler bulunur. Disk öbeklerinin </a:t>
            </a:r>
            <a:r>
              <a:rPr lang="tr-TR" dirty="0" err="1"/>
              <a:t>yastıklandığı</a:t>
            </a:r>
            <a:r>
              <a:rPr lang="tr-TR" dirty="0"/>
              <a:t> ana bellek kesimi, genel olarak disk ön bellek (</a:t>
            </a:r>
            <a:r>
              <a:rPr lang="tr-TR" dirty="0" err="1"/>
              <a:t>cache</a:t>
            </a:r>
            <a:r>
              <a:rPr lang="tr-TR" dirty="0"/>
              <a:t>) alanı olarak bilinir. </a:t>
            </a:r>
          </a:p>
        </p:txBody>
      </p:sp>
      <p:sp>
        <p:nvSpPr>
          <p:cNvPr id="4" name="Alt Bilgi Yer Tutucusu 3">
            <a:extLst>
              <a:ext uri="{FF2B5EF4-FFF2-40B4-BE49-F238E27FC236}">
                <a16:creationId xmlns:a16="http://schemas.microsoft.com/office/drawing/2014/main" id="{2EFF5183-7EF7-4128-841D-656408BD8DB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355304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8E90C8-6591-4D05-B8B8-FF9F6D9D284C}"/>
              </a:ext>
            </a:extLst>
          </p:cNvPr>
          <p:cNvSpPr>
            <a:spLocks noGrp="1"/>
          </p:cNvSpPr>
          <p:nvPr>
            <p:ph type="title"/>
          </p:nvPr>
        </p:nvSpPr>
        <p:spPr/>
        <p:txBody>
          <a:bodyPr/>
          <a:lstStyle/>
          <a:p>
            <a:r>
              <a:rPr lang="tr-TR" dirty="0"/>
              <a:t>Kütük Yönetim Sisteminin Güvenilirliği</a:t>
            </a:r>
          </a:p>
        </p:txBody>
      </p:sp>
      <p:sp>
        <p:nvSpPr>
          <p:cNvPr id="3" name="İçerik Yer Tutucusu 2">
            <a:extLst>
              <a:ext uri="{FF2B5EF4-FFF2-40B4-BE49-F238E27FC236}">
                <a16:creationId xmlns:a16="http://schemas.microsoft.com/office/drawing/2014/main" id="{CACF7E9D-42BD-434D-BE47-266433724F71}"/>
              </a:ext>
            </a:extLst>
          </p:cNvPr>
          <p:cNvSpPr>
            <a:spLocks noGrp="1"/>
          </p:cNvSpPr>
          <p:nvPr>
            <p:ph idx="1"/>
          </p:nvPr>
        </p:nvSpPr>
        <p:spPr/>
        <p:txBody>
          <a:bodyPr/>
          <a:lstStyle/>
          <a:p>
            <a:endParaRPr lang="tr-TR"/>
          </a:p>
        </p:txBody>
      </p:sp>
      <p:sp>
        <p:nvSpPr>
          <p:cNvPr id="4" name="Alt Bilgi Yer Tutucusu 3">
            <a:extLst>
              <a:ext uri="{FF2B5EF4-FFF2-40B4-BE49-F238E27FC236}">
                <a16:creationId xmlns:a16="http://schemas.microsoft.com/office/drawing/2014/main" id="{F0FC6D22-DA9D-49D2-A5B8-0B023D7BA6A9}"/>
              </a:ext>
            </a:extLst>
          </p:cNvPr>
          <p:cNvSpPr>
            <a:spLocks noGrp="1"/>
          </p:cNvSpPr>
          <p:nvPr>
            <p:ph type="ftr" sz="quarter" idx="11"/>
          </p:nvPr>
        </p:nvSpPr>
        <p:spPr/>
        <p:txBody>
          <a:bodyPr/>
          <a:lstStyle/>
          <a:p>
            <a:r>
              <a:rPr lang="tr-TR"/>
              <a:t>Öğr. Gör. Erhan POLAT</a:t>
            </a:r>
          </a:p>
        </p:txBody>
      </p:sp>
      <p:pic>
        <p:nvPicPr>
          <p:cNvPr id="5" name="Resim 4">
            <a:extLst>
              <a:ext uri="{FF2B5EF4-FFF2-40B4-BE49-F238E27FC236}">
                <a16:creationId xmlns:a16="http://schemas.microsoft.com/office/drawing/2014/main" id="{50920BAE-9D62-461A-9057-ECA49BF5C347}"/>
              </a:ext>
            </a:extLst>
          </p:cNvPr>
          <p:cNvPicPr>
            <a:picLocks noChangeAspect="1"/>
          </p:cNvPicPr>
          <p:nvPr/>
        </p:nvPicPr>
        <p:blipFill>
          <a:blip r:embed="rId2"/>
          <a:stretch>
            <a:fillRect/>
          </a:stretch>
        </p:blipFill>
        <p:spPr>
          <a:xfrm>
            <a:off x="1629858" y="1699075"/>
            <a:ext cx="8932283" cy="4604437"/>
          </a:xfrm>
          <a:prstGeom prst="rect">
            <a:avLst/>
          </a:prstGeom>
        </p:spPr>
      </p:pic>
    </p:spTree>
    <p:extLst>
      <p:ext uri="{BB962C8B-B14F-4D97-AF65-F5344CB8AC3E}">
        <p14:creationId xmlns:p14="http://schemas.microsoft.com/office/powerpoint/2010/main" val="3510197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2AC4AD-E677-4822-9DE9-E3F43FF66063}"/>
              </a:ext>
            </a:extLst>
          </p:cNvPr>
          <p:cNvSpPr>
            <a:spLocks noGrp="1"/>
          </p:cNvSpPr>
          <p:nvPr>
            <p:ph type="title"/>
          </p:nvPr>
        </p:nvSpPr>
        <p:spPr/>
        <p:txBody>
          <a:bodyPr/>
          <a:lstStyle/>
          <a:p>
            <a:r>
              <a:rPr lang="tr-TR" dirty="0"/>
              <a:t>Kaynak</a:t>
            </a:r>
          </a:p>
        </p:txBody>
      </p:sp>
      <p:sp>
        <p:nvSpPr>
          <p:cNvPr id="3" name="İçerik Yer Tutucusu 2">
            <a:extLst>
              <a:ext uri="{FF2B5EF4-FFF2-40B4-BE49-F238E27FC236}">
                <a16:creationId xmlns:a16="http://schemas.microsoft.com/office/drawing/2014/main" id="{45075BD6-7BB6-4A06-B836-DC7E018A23B4}"/>
              </a:ext>
            </a:extLst>
          </p:cNvPr>
          <p:cNvSpPr>
            <a:spLocks noGrp="1"/>
          </p:cNvSpPr>
          <p:nvPr>
            <p:ph idx="1"/>
          </p:nvPr>
        </p:nvSpPr>
        <p:spPr/>
        <p:txBody>
          <a:bodyPr/>
          <a:lstStyle/>
          <a:p>
            <a:r>
              <a:rPr lang="tr-TR" dirty="0"/>
              <a:t>Saatçi, A., Bilgisayar İşletim Sistemleri, Ankara, 2003.</a:t>
            </a:r>
          </a:p>
          <a:p>
            <a:endParaRPr lang="tr-TR" dirty="0"/>
          </a:p>
        </p:txBody>
      </p:sp>
      <p:sp>
        <p:nvSpPr>
          <p:cNvPr id="4" name="Alt Bilgi Yer Tutucusu 3">
            <a:extLst>
              <a:ext uri="{FF2B5EF4-FFF2-40B4-BE49-F238E27FC236}">
                <a16:creationId xmlns:a16="http://schemas.microsoft.com/office/drawing/2014/main" id="{28438467-8681-43E6-ACEF-585D8634919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3208727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4B9197-910F-45FA-8026-E4C3CC4AD767}"/>
              </a:ext>
            </a:extLst>
          </p:cNvPr>
          <p:cNvSpPr>
            <a:spLocks noGrp="1"/>
          </p:cNvSpPr>
          <p:nvPr>
            <p:ph type="title"/>
          </p:nvPr>
        </p:nvSpPr>
        <p:spPr/>
        <p:txBody>
          <a:bodyPr/>
          <a:lstStyle/>
          <a:p>
            <a:r>
              <a:rPr lang="tr-TR" dirty="0"/>
              <a:t>Bu Ünitede Neler Var?</a:t>
            </a:r>
          </a:p>
        </p:txBody>
      </p:sp>
      <p:sp>
        <p:nvSpPr>
          <p:cNvPr id="3" name="İçerik Yer Tutucusu 2">
            <a:extLst>
              <a:ext uri="{FF2B5EF4-FFF2-40B4-BE49-F238E27FC236}">
                <a16:creationId xmlns:a16="http://schemas.microsoft.com/office/drawing/2014/main" id="{A9551F10-475B-4545-ADBA-373C9193C046}"/>
              </a:ext>
            </a:extLst>
          </p:cNvPr>
          <p:cNvSpPr>
            <a:spLocks noGrp="1"/>
          </p:cNvSpPr>
          <p:nvPr>
            <p:ph idx="1"/>
          </p:nvPr>
        </p:nvSpPr>
        <p:spPr/>
        <p:txBody>
          <a:bodyPr>
            <a:normAutofit fontScale="92500" lnSpcReduction="10000"/>
          </a:bodyPr>
          <a:lstStyle/>
          <a:p>
            <a:r>
              <a:rPr lang="tr-TR" dirty="0"/>
              <a:t>KÜTÜK YÖNETİMİ </a:t>
            </a:r>
          </a:p>
          <a:p>
            <a:r>
              <a:rPr lang="tr-TR" dirty="0"/>
              <a:t>Kavramsal Kütük İşlemleri </a:t>
            </a:r>
          </a:p>
          <a:p>
            <a:pPr lvl="1"/>
            <a:r>
              <a:rPr lang="tr-TR" dirty="0"/>
              <a:t>Sistem Komutlarıyla Gerçekleştirilen Kavramsal İşlemler </a:t>
            </a:r>
          </a:p>
          <a:p>
            <a:pPr lvl="1"/>
            <a:r>
              <a:rPr lang="tr-TR" dirty="0"/>
              <a:t>Sistem Çağrılarıyla Gerçekleştirilen Kavramsal İşlemler </a:t>
            </a:r>
          </a:p>
          <a:p>
            <a:r>
              <a:rPr lang="tr-TR" dirty="0"/>
              <a:t>Diskin Fiziksel Yapısı </a:t>
            </a:r>
          </a:p>
          <a:p>
            <a:r>
              <a:rPr lang="tr-TR" dirty="0"/>
              <a:t>Kütük Yönetim Sisteminin Ele Alınışı </a:t>
            </a:r>
          </a:p>
          <a:p>
            <a:pPr lvl="1"/>
            <a:r>
              <a:rPr lang="tr-TR" dirty="0"/>
              <a:t>Kılavuz Kütüklerin Ele Alınışı </a:t>
            </a:r>
          </a:p>
          <a:p>
            <a:pPr lvl="1"/>
            <a:r>
              <a:rPr lang="tr-TR" dirty="0"/>
              <a:t>Kütüklere Diskte Yer Atama Yöntemleri </a:t>
            </a:r>
          </a:p>
          <a:p>
            <a:r>
              <a:rPr lang="tr-TR" dirty="0"/>
              <a:t>Kütük Yönetim Sisteminin Başarımı ve Güvenilirliği </a:t>
            </a:r>
          </a:p>
          <a:p>
            <a:pPr lvl="1"/>
            <a:r>
              <a:rPr lang="tr-TR" dirty="0"/>
              <a:t>Disk Ön Bellek Alanlarının Kullanımı </a:t>
            </a:r>
          </a:p>
          <a:p>
            <a:pPr lvl="1"/>
            <a:r>
              <a:rPr lang="tr-TR" dirty="0"/>
              <a:t>Kütük Yönetim Sisteminin Güvenilirliği</a:t>
            </a:r>
          </a:p>
        </p:txBody>
      </p:sp>
      <p:sp>
        <p:nvSpPr>
          <p:cNvPr id="4" name="Alt Bilgi Yer Tutucusu 3">
            <a:extLst>
              <a:ext uri="{FF2B5EF4-FFF2-40B4-BE49-F238E27FC236}">
                <a16:creationId xmlns:a16="http://schemas.microsoft.com/office/drawing/2014/main" id="{A41025EF-CFBB-4BC6-A446-4D70BA0571B3}"/>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219005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E897B7-10AB-410C-A234-AB7403C97E37}"/>
              </a:ext>
            </a:extLst>
          </p:cNvPr>
          <p:cNvSpPr>
            <a:spLocks noGrp="1"/>
          </p:cNvSpPr>
          <p:nvPr>
            <p:ph type="title"/>
          </p:nvPr>
        </p:nvSpPr>
        <p:spPr/>
        <p:txBody>
          <a:bodyPr>
            <a:normAutofit/>
          </a:bodyPr>
          <a:lstStyle/>
          <a:p>
            <a:r>
              <a:rPr lang="tr-TR" dirty="0"/>
              <a:t>KÜTÜK YÖNETİMİ</a:t>
            </a:r>
          </a:p>
        </p:txBody>
      </p:sp>
      <p:sp>
        <p:nvSpPr>
          <p:cNvPr id="3" name="İçerik Yer Tutucusu 2">
            <a:extLst>
              <a:ext uri="{FF2B5EF4-FFF2-40B4-BE49-F238E27FC236}">
                <a16:creationId xmlns:a16="http://schemas.microsoft.com/office/drawing/2014/main" id="{52C15610-3040-40FE-8728-698C83F37497}"/>
              </a:ext>
            </a:extLst>
          </p:cNvPr>
          <p:cNvSpPr>
            <a:spLocks noGrp="1"/>
          </p:cNvSpPr>
          <p:nvPr>
            <p:ph idx="1"/>
          </p:nvPr>
        </p:nvSpPr>
        <p:spPr>
          <a:xfrm>
            <a:off x="838200" y="1825625"/>
            <a:ext cx="10515600" cy="4351338"/>
          </a:xfrm>
        </p:spPr>
        <p:txBody>
          <a:bodyPr>
            <a:normAutofit/>
          </a:bodyPr>
          <a:lstStyle/>
          <a:p>
            <a:r>
              <a:rPr lang="tr-TR" dirty="0"/>
              <a:t>Bilindiği gibi ana bellek dışında saklanan veri kümeleri, kütük olarak adlandırılır. </a:t>
            </a:r>
          </a:p>
          <a:p>
            <a:r>
              <a:rPr lang="tr-TR" dirty="0"/>
              <a:t>Bu nedenle ikincil bellekler, daha geniş anlamıyla giriş/çıkış birimleri üzerinde tutulan verilerin yönetimi Kütük Yönetimi kapsamında ele alınır. </a:t>
            </a:r>
          </a:p>
          <a:p>
            <a:r>
              <a:rPr lang="tr-TR" dirty="0"/>
              <a:t>Kütük yönetimi, işletim sistemlerinin önemli bir birleşenini oluşturur. Bu birleşenin en önemli işlevi kullanıcılara kütüklerini yalın bir mantıksal yapı çerçevesinde düşünme ve kullanma olanağı sunmaktır</a:t>
            </a:r>
          </a:p>
        </p:txBody>
      </p:sp>
      <p:sp>
        <p:nvSpPr>
          <p:cNvPr id="4" name="Alt Bilgi Yer Tutucusu 3">
            <a:extLst>
              <a:ext uri="{FF2B5EF4-FFF2-40B4-BE49-F238E27FC236}">
                <a16:creationId xmlns:a16="http://schemas.microsoft.com/office/drawing/2014/main" id="{BFB4C2B2-7380-4BBD-AD68-CD333A02301D}"/>
              </a:ext>
            </a:extLst>
          </p:cNvPr>
          <p:cNvSpPr>
            <a:spLocks noGrp="1"/>
          </p:cNvSpPr>
          <p:nvPr>
            <p:ph type="ftr" sz="quarter" idx="11"/>
          </p:nvPr>
        </p:nvSpPr>
        <p:spPr/>
        <p:txBody>
          <a:bodyPr/>
          <a:lstStyle/>
          <a:p>
            <a:r>
              <a:rPr lang="tr-TR"/>
              <a:t>Öğr. Gör. Erhan POLAT</a:t>
            </a:r>
          </a:p>
        </p:txBody>
      </p:sp>
      <p:sp>
        <p:nvSpPr>
          <p:cNvPr id="6" name="Rectangle 4">
            <a:extLst>
              <a:ext uri="{FF2B5EF4-FFF2-40B4-BE49-F238E27FC236}">
                <a16:creationId xmlns:a16="http://schemas.microsoft.com/office/drawing/2014/main" id="{9C014F0E-2AEE-4C8B-A66C-DD8DE4267F30}"/>
              </a:ext>
            </a:extLst>
          </p:cNvPr>
          <p:cNvSpPr>
            <a:spLocks noChangeArrowheads="1"/>
          </p:cNvSpPr>
          <p:nvPr/>
        </p:nvSpPr>
        <p:spPr bwMode="auto">
          <a:xfrm>
            <a:off x="4556125" y="39100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1611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930756-6D37-4E02-92DE-3578DCE0133F}"/>
              </a:ext>
            </a:extLst>
          </p:cNvPr>
          <p:cNvSpPr>
            <a:spLocks noGrp="1"/>
          </p:cNvSpPr>
          <p:nvPr>
            <p:ph type="title"/>
          </p:nvPr>
        </p:nvSpPr>
        <p:spPr/>
        <p:txBody>
          <a:bodyPr>
            <a:normAutofit/>
          </a:bodyPr>
          <a:lstStyle/>
          <a:p>
            <a:r>
              <a:rPr lang="tr-TR" dirty="0"/>
              <a:t>Kavramsal Kütük İşlemleri</a:t>
            </a:r>
          </a:p>
        </p:txBody>
      </p:sp>
      <p:sp>
        <p:nvSpPr>
          <p:cNvPr id="4" name="Alt Bilgi Yer Tutucusu 3">
            <a:extLst>
              <a:ext uri="{FF2B5EF4-FFF2-40B4-BE49-F238E27FC236}">
                <a16:creationId xmlns:a16="http://schemas.microsoft.com/office/drawing/2014/main" id="{C3FEF969-7F3D-4B67-B25D-D2334C960831}"/>
              </a:ext>
            </a:extLst>
          </p:cNvPr>
          <p:cNvSpPr>
            <a:spLocks noGrp="1"/>
          </p:cNvSpPr>
          <p:nvPr>
            <p:ph type="ftr" sz="quarter" idx="11"/>
          </p:nvPr>
        </p:nvSpPr>
        <p:spPr/>
        <p:txBody>
          <a:bodyPr/>
          <a:lstStyle/>
          <a:p>
            <a:r>
              <a:rPr lang="tr-TR"/>
              <a:t>Öğr. Gör. Erhan POLAT</a:t>
            </a:r>
          </a:p>
        </p:txBody>
      </p:sp>
      <p:sp>
        <p:nvSpPr>
          <p:cNvPr id="6" name="İçerik Yer Tutucusu 5">
            <a:extLst>
              <a:ext uri="{FF2B5EF4-FFF2-40B4-BE49-F238E27FC236}">
                <a16:creationId xmlns:a16="http://schemas.microsoft.com/office/drawing/2014/main" id="{7E387AD8-C081-4044-8BA4-790C65A3608F}"/>
              </a:ext>
            </a:extLst>
          </p:cNvPr>
          <p:cNvSpPr>
            <a:spLocks noGrp="1"/>
          </p:cNvSpPr>
          <p:nvPr>
            <p:ph idx="1"/>
          </p:nvPr>
        </p:nvSpPr>
        <p:spPr>
          <a:xfrm>
            <a:off x="838200" y="1825625"/>
            <a:ext cx="10515600" cy="4351338"/>
          </a:xfrm>
        </p:spPr>
        <p:txBody>
          <a:bodyPr>
            <a:normAutofit/>
          </a:bodyPr>
          <a:lstStyle/>
          <a:p>
            <a:r>
              <a:rPr lang="tr-TR" dirty="0"/>
              <a:t>İşletim sistemleri, kullanıcıların düşüncesinde gerçekliği olan yalın kütük modelleri üzerinde kavramsal işlemler yapmaya olanak verirler. Kavramsal kütük işlemleri kullanıcılara, işletim sistemince, değişik katmanlarda değişik soyutlama düzeyleriyle sunulurlar. </a:t>
            </a:r>
          </a:p>
          <a:p>
            <a:r>
              <a:rPr lang="tr-TR" dirty="0"/>
              <a:t>Kabuk katman uç kullanıcıların dolaysız eriştiği, soyutlama düzeyinin en yüksek olduğu ilk katmandır. Bu katmandan kullanıcılar, üst düzey işletim sistemi komutları aracılığıyla hizmet alırlar. İşletim sistemi komutlarının sağladığı hizmetler, programlar içinden sistem çağrıları aracılığıyla alınır. </a:t>
            </a:r>
          </a:p>
        </p:txBody>
      </p:sp>
    </p:spTree>
    <p:extLst>
      <p:ext uri="{BB962C8B-B14F-4D97-AF65-F5344CB8AC3E}">
        <p14:creationId xmlns:p14="http://schemas.microsoft.com/office/powerpoint/2010/main" val="619464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3DBCD5-7D4C-4CA5-A356-B9E21DF8944F}"/>
              </a:ext>
            </a:extLst>
          </p:cNvPr>
          <p:cNvSpPr>
            <a:spLocks noGrp="1"/>
          </p:cNvSpPr>
          <p:nvPr>
            <p:ph type="title"/>
          </p:nvPr>
        </p:nvSpPr>
        <p:spPr/>
        <p:txBody>
          <a:bodyPr>
            <a:normAutofit/>
          </a:bodyPr>
          <a:lstStyle/>
          <a:p>
            <a:r>
              <a:rPr lang="tr-TR" dirty="0"/>
              <a:t>Sistem Komutlarıyla Gerçekleştirilen Kavramsal İşlemler </a:t>
            </a:r>
          </a:p>
        </p:txBody>
      </p:sp>
      <p:sp>
        <p:nvSpPr>
          <p:cNvPr id="4" name="Alt Bilgi Yer Tutucusu 3">
            <a:extLst>
              <a:ext uri="{FF2B5EF4-FFF2-40B4-BE49-F238E27FC236}">
                <a16:creationId xmlns:a16="http://schemas.microsoft.com/office/drawing/2014/main" id="{3F2C81F4-7E63-42B5-8DD6-3E2549DCFC65}"/>
              </a:ext>
            </a:extLst>
          </p:cNvPr>
          <p:cNvSpPr>
            <a:spLocks noGrp="1"/>
          </p:cNvSpPr>
          <p:nvPr>
            <p:ph type="ftr" sz="quarter" idx="11"/>
          </p:nvPr>
        </p:nvSpPr>
        <p:spPr/>
        <p:txBody>
          <a:bodyPr/>
          <a:lstStyle/>
          <a:p>
            <a:r>
              <a:rPr lang="tr-TR"/>
              <a:t>Öğr. Gör. Erhan POLAT</a:t>
            </a:r>
          </a:p>
        </p:txBody>
      </p:sp>
      <p:sp>
        <p:nvSpPr>
          <p:cNvPr id="7" name="Rectangle 3">
            <a:extLst>
              <a:ext uri="{FF2B5EF4-FFF2-40B4-BE49-F238E27FC236}">
                <a16:creationId xmlns:a16="http://schemas.microsoft.com/office/drawing/2014/main" id="{CF7F8054-CDDD-4E78-AE98-A620E5CFF934}"/>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İçerik Yer Tutucusu 5">
            <a:extLst>
              <a:ext uri="{FF2B5EF4-FFF2-40B4-BE49-F238E27FC236}">
                <a16:creationId xmlns:a16="http://schemas.microsoft.com/office/drawing/2014/main" id="{E906C0E5-609A-4CCD-9AD5-2CE2FD8A9848}"/>
              </a:ext>
            </a:extLst>
          </p:cNvPr>
          <p:cNvSpPr>
            <a:spLocks noGrp="1"/>
          </p:cNvSpPr>
          <p:nvPr>
            <p:ph idx="1"/>
          </p:nvPr>
        </p:nvSpPr>
        <p:spPr>
          <a:xfrm>
            <a:off x="838200" y="1825625"/>
            <a:ext cx="10515600" cy="4351338"/>
          </a:xfrm>
        </p:spPr>
        <p:txBody>
          <a:bodyPr/>
          <a:lstStyle/>
          <a:p>
            <a:endParaRPr lang="tr-TR" dirty="0"/>
          </a:p>
        </p:txBody>
      </p:sp>
      <p:pic>
        <p:nvPicPr>
          <p:cNvPr id="12" name="Resim 11">
            <a:extLst>
              <a:ext uri="{FF2B5EF4-FFF2-40B4-BE49-F238E27FC236}">
                <a16:creationId xmlns:a16="http://schemas.microsoft.com/office/drawing/2014/main" id="{FF8B1563-4F8D-40C7-9C12-A3428564BA20}"/>
              </a:ext>
            </a:extLst>
          </p:cNvPr>
          <p:cNvPicPr>
            <a:picLocks noChangeAspect="1"/>
          </p:cNvPicPr>
          <p:nvPr/>
        </p:nvPicPr>
        <p:blipFill>
          <a:blip r:embed="rId2"/>
          <a:stretch>
            <a:fillRect/>
          </a:stretch>
        </p:blipFill>
        <p:spPr>
          <a:xfrm>
            <a:off x="2799753" y="1744186"/>
            <a:ext cx="6592494" cy="4514215"/>
          </a:xfrm>
          <a:prstGeom prst="rect">
            <a:avLst/>
          </a:prstGeom>
        </p:spPr>
      </p:pic>
    </p:spTree>
    <p:extLst>
      <p:ext uri="{BB962C8B-B14F-4D97-AF65-F5344CB8AC3E}">
        <p14:creationId xmlns:p14="http://schemas.microsoft.com/office/powerpoint/2010/main" val="865479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868566-8714-470A-8B4A-669483AA3FE1}"/>
              </a:ext>
            </a:extLst>
          </p:cNvPr>
          <p:cNvSpPr>
            <a:spLocks noGrp="1"/>
          </p:cNvSpPr>
          <p:nvPr>
            <p:ph type="title"/>
          </p:nvPr>
        </p:nvSpPr>
        <p:spPr/>
        <p:txBody>
          <a:bodyPr>
            <a:normAutofit/>
          </a:bodyPr>
          <a:lstStyle/>
          <a:p>
            <a:r>
              <a:rPr lang="tr-TR" dirty="0"/>
              <a:t>Sistem Çağrılarıyla Gerçekleştirilen Kavramsal İşlemler </a:t>
            </a:r>
          </a:p>
        </p:txBody>
      </p:sp>
      <p:sp>
        <p:nvSpPr>
          <p:cNvPr id="3" name="İçerik Yer Tutucusu 2">
            <a:extLst>
              <a:ext uri="{FF2B5EF4-FFF2-40B4-BE49-F238E27FC236}">
                <a16:creationId xmlns:a16="http://schemas.microsoft.com/office/drawing/2014/main" id="{74F1F5A1-7CAD-4DF1-935F-CA68B84F95BC}"/>
              </a:ext>
            </a:extLst>
          </p:cNvPr>
          <p:cNvSpPr>
            <a:spLocks noGrp="1"/>
          </p:cNvSpPr>
          <p:nvPr>
            <p:ph idx="1"/>
          </p:nvPr>
        </p:nvSpPr>
        <p:spPr>
          <a:xfrm>
            <a:off x="838200" y="1825625"/>
            <a:ext cx="10515600" cy="4351338"/>
          </a:xfrm>
        </p:spPr>
        <p:txBody>
          <a:bodyPr>
            <a:normAutofit/>
          </a:bodyPr>
          <a:lstStyle/>
          <a:p>
            <a:endParaRPr lang="tr-TR" dirty="0"/>
          </a:p>
        </p:txBody>
      </p:sp>
      <p:sp>
        <p:nvSpPr>
          <p:cNvPr id="4" name="Alt Bilgi Yer Tutucusu 3">
            <a:extLst>
              <a:ext uri="{FF2B5EF4-FFF2-40B4-BE49-F238E27FC236}">
                <a16:creationId xmlns:a16="http://schemas.microsoft.com/office/drawing/2014/main" id="{21292FAA-A5BA-44DA-AA5E-F1490983E4BC}"/>
              </a:ext>
            </a:extLst>
          </p:cNvPr>
          <p:cNvSpPr>
            <a:spLocks noGrp="1"/>
          </p:cNvSpPr>
          <p:nvPr>
            <p:ph type="ftr" sz="quarter" idx="11"/>
          </p:nvPr>
        </p:nvSpPr>
        <p:spPr/>
        <p:txBody>
          <a:bodyPr/>
          <a:lstStyle/>
          <a:p>
            <a:r>
              <a:rPr lang="tr-TR"/>
              <a:t>Öğr. Gör. Erhan POLAT</a:t>
            </a:r>
          </a:p>
        </p:txBody>
      </p:sp>
      <p:pic>
        <p:nvPicPr>
          <p:cNvPr id="6" name="Resim 5">
            <a:extLst>
              <a:ext uri="{FF2B5EF4-FFF2-40B4-BE49-F238E27FC236}">
                <a16:creationId xmlns:a16="http://schemas.microsoft.com/office/drawing/2014/main" id="{75468366-CE18-4453-9858-8D3BE2F157DE}"/>
              </a:ext>
            </a:extLst>
          </p:cNvPr>
          <p:cNvPicPr>
            <a:picLocks noChangeAspect="1"/>
          </p:cNvPicPr>
          <p:nvPr/>
        </p:nvPicPr>
        <p:blipFill>
          <a:blip r:embed="rId2"/>
          <a:stretch>
            <a:fillRect/>
          </a:stretch>
        </p:blipFill>
        <p:spPr>
          <a:xfrm>
            <a:off x="3677537" y="2041639"/>
            <a:ext cx="4836926" cy="3919310"/>
          </a:xfrm>
          <a:prstGeom prst="rect">
            <a:avLst/>
          </a:prstGeom>
        </p:spPr>
      </p:pic>
    </p:spTree>
    <p:extLst>
      <p:ext uri="{BB962C8B-B14F-4D97-AF65-F5344CB8AC3E}">
        <p14:creationId xmlns:p14="http://schemas.microsoft.com/office/powerpoint/2010/main" val="175592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98BBCC-E507-4E3D-B90B-36093D2F114C}"/>
              </a:ext>
            </a:extLst>
          </p:cNvPr>
          <p:cNvSpPr>
            <a:spLocks noGrp="1"/>
          </p:cNvSpPr>
          <p:nvPr>
            <p:ph type="title"/>
          </p:nvPr>
        </p:nvSpPr>
        <p:spPr/>
        <p:txBody>
          <a:bodyPr>
            <a:normAutofit/>
          </a:bodyPr>
          <a:lstStyle/>
          <a:p>
            <a:r>
              <a:rPr lang="tr-TR" dirty="0"/>
              <a:t>Diskin Fiziksel Yapısı </a:t>
            </a:r>
          </a:p>
        </p:txBody>
      </p:sp>
      <p:sp>
        <p:nvSpPr>
          <p:cNvPr id="3" name="İçerik Yer Tutucusu 2">
            <a:extLst>
              <a:ext uri="{FF2B5EF4-FFF2-40B4-BE49-F238E27FC236}">
                <a16:creationId xmlns:a16="http://schemas.microsoft.com/office/drawing/2014/main" id="{FFC8BDE3-FDE5-4034-ADBB-0A658ED2F538}"/>
              </a:ext>
            </a:extLst>
          </p:cNvPr>
          <p:cNvSpPr>
            <a:spLocks noGrp="1"/>
          </p:cNvSpPr>
          <p:nvPr>
            <p:ph idx="1"/>
          </p:nvPr>
        </p:nvSpPr>
        <p:spPr/>
        <p:txBody>
          <a:bodyPr>
            <a:normAutofit/>
          </a:bodyPr>
          <a:lstStyle/>
          <a:p>
            <a:endParaRPr lang="tr-TR" dirty="0"/>
          </a:p>
        </p:txBody>
      </p:sp>
      <p:sp>
        <p:nvSpPr>
          <p:cNvPr id="4" name="Alt Bilgi Yer Tutucusu 3">
            <a:extLst>
              <a:ext uri="{FF2B5EF4-FFF2-40B4-BE49-F238E27FC236}">
                <a16:creationId xmlns:a16="http://schemas.microsoft.com/office/drawing/2014/main" id="{AB3F6DF6-D65C-4C68-AD90-47D5470F9385}"/>
              </a:ext>
            </a:extLst>
          </p:cNvPr>
          <p:cNvSpPr>
            <a:spLocks noGrp="1"/>
          </p:cNvSpPr>
          <p:nvPr>
            <p:ph type="ftr" sz="quarter" idx="11"/>
          </p:nvPr>
        </p:nvSpPr>
        <p:spPr/>
        <p:txBody>
          <a:bodyPr/>
          <a:lstStyle/>
          <a:p>
            <a:r>
              <a:rPr lang="tr-TR"/>
              <a:t>Öğr. Gör. Erhan POLAT</a:t>
            </a:r>
          </a:p>
        </p:txBody>
      </p:sp>
      <p:pic>
        <p:nvPicPr>
          <p:cNvPr id="7" name="Resim 6">
            <a:extLst>
              <a:ext uri="{FF2B5EF4-FFF2-40B4-BE49-F238E27FC236}">
                <a16:creationId xmlns:a16="http://schemas.microsoft.com/office/drawing/2014/main" id="{B42DB287-38B9-4D80-A235-F3CEAEF97BC8}"/>
              </a:ext>
            </a:extLst>
          </p:cNvPr>
          <p:cNvPicPr>
            <a:picLocks noChangeAspect="1"/>
          </p:cNvPicPr>
          <p:nvPr/>
        </p:nvPicPr>
        <p:blipFill>
          <a:blip r:embed="rId2"/>
          <a:stretch>
            <a:fillRect/>
          </a:stretch>
        </p:blipFill>
        <p:spPr>
          <a:xfrm>
            <a:off x="3004743" y="1630370"/>
            <a:ext cx="6182513" cy="4741847"/>
          </a:xfrm>
          <a:prstGeom prst="rect">
            <a:avLst/>
          </a:prstGeom>
        </p:spPr>
      </p:pic>
    </p:spTree>
    <p:extLst>
      <p:ext uri="{BB962C8B-B14F-4D97-AF65-F5344CB8AC3E}">
        <p14:creationId xmlns:p14="http://schemas.microsoft.com/office/powerpoint/2010/main" val="2714395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E897B7-10AB-410C-A234-AB7403C97E37}"/>
              </a:ext>
            </a:extLst>
          </p:cNvPr>
          <p:cNvSpPr>
            <a:spLocks noGrp="1"/>
          </p:cNvSpPr>
          <p:nvPr>
            <p:ph type="title"/>
          </p:nvPr>
        </p:nvSpPr>
        <p:spPr/>
        <p:txBody>
          <a:bodyPr>
            <a:normAutofit/>
          </a:bodyPr>
          <a:lstStyle/>
          <a:p>
            <a:r>
              <a:rPr lang="tr-TR" dirty="0"/>
              <a:t>Kütük Yönetim Sisteminin Ele Alınışı </a:t>
            </a:r>
          </a:p>
        </p:txBody>
      </p:sp>
      <p:sp>
        <p:nvSpPr>
          <p:cNvPr id="4" name="Alt Bilgi Yer Tutucusu 3">
            <a:extLst>
              <a:ext uri="{FF2B5EF4-FFF2-40B4-BE49-F238E27FC236}">
                <a16:creationId xmlns:a16="http://schemas.microsoft.com/office/drawing/2014/main" id="{7AF5E08C-65B2-43B7-9CF7-F93B66692C64}"/>
              </a:ext>
            </a:extLst>
          </p:cNvPr>
          <p:cNvSpPr>
            <a:spLocks noGrp="1"/>
          </p:cNvSpPr>
          <p:nvPr>
            <p:ph type="ftr" sz="quarter" idx="11"/>
          </p:nvPr>
        </p:nvSpPr>
        <p:spPr/>
        <p:txBody>
          <a:bodyPr/>
          <a:lstStyle/>
          <a:p>
            <a:r>
              <a:rPr lang="tr-TR"/>
              <a:t>Öğr. Gör. Erhan POLAT</a:t>
            </a:r>
          </a:p>
        </p:txBody>
      </p:sp>
      <p:sp>
        <p:nvSpPr>
          <p:cNvPr id="6" name="İçerik Yer Tutucusu 5">
            <a:extLst>
              <a:ext uri="{FF2B5EF4-FFF2-40B4-BE49-F238E27FC236}">
                <a16:creationId xmlns:a16="http://schemas.microsoft.com/office/drawing/2014/main" id="{442585F6-A4FE-4985-81F2-2D1FED966768}"/>
              </a:ext>
            </a:extLst>
          </p:cNvPr>
          <p:cNvSpPr>
            <a:spLocks noGrp="1"/>
          </p:cNvSpPr>
          <p:nvPr>
            <p:ph idx="1"/>
          </p:nvPr>
        </p:nvSpPr>
        <p:spPr>
          <a:xfrm>
            <a:off x="838200" y="1825625"/>
            <a:ext cx="10515600" cy="4351338"/>
          </a:xfrm>
        </p:spPr>
        <p:txBody>
          <a:bodyPr>
            <a:normAutofit/>
          </a:bodyPr>
          <a:lstStyle/>
          <a:p>
            <a:r>
              <a:rPr lang="tr-TR" dirty="0"/>
              <a:t>Kütük yönetim sisteminin, kavramsal kullanım modeli çerçevesinde yerine getirebildiği işlevler açıklandıktan sonra, şimdi, bunların işletim sistemi tarafından nasıl ele alındığı incelenecektir. </a:t>
            </a:r>
          </a:p>
          <a:p>
            <a:r>
              <a:rPr lang="tr-TR" dirty="0"/>
              <a:t>Bu kapsamda, önce kılavuz kütükler incelenecek, bunlar aracılığıyla diskin değişik yüzey ve izlerine serpiştirilmiş kütük ögelerine nasıl erişildiği açıklanacaktır.</a:t>
            </a:r>
          </a:p>
          <a:p>
            <a:r>
              <a:rPr lang="tr-TR" dirty="0"/>
              <a:t>Bunun sonrasında disk sektörlerinin kütüklere nasıl atandığı, boş sektörlerin nasıl izlendiği ve bu bağlamda disk sektörlerinin en verimli kullanımının nasıl sağlandığı konularına yer verilecektir. </a:t>
            </a:r>
          </a:p>
        </p:txBody>
      </p:sp>
    </p:spTree>
    <p:extLst>
      <p:ext uri="{BB962C8B-B14F-4D97-AF65-F5344CB8AC3E}">
        <p14:creationId xmlns:p14="http://schemas.microsoft.com/office/powerpoint/2010/main" val="2561360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8AF6A6-B181-451D-8125-BF077D9C799A}"/>
              </a:ext>
            </a:extLst>
          </p:cNvPr>
          <p:cNvSpPr>
            <a:spLocks noGrp="1"/>
          </p:cNvSpPr>
          <p:nvPr>
            <p:ph type="title"/>
          </p:nvPr>
        </p:nvSpPr>
        <p:spPr/>
        <p:txBody>
          <a:bodyPr>
            <a:normAutofit/>
          </a:bodyPr>
          <a:lstStyle/>
          <a:p>
            <a:r>
              <a:rPr lang="tr-TR" dirty="0"/>
              <a:t>Kılavuz Kütüklerin Ele Alınışı </a:t>
            </a:r>
          </a:p>
        </p:txBody>
      </p:sp>
      <p:sp>
        <p:nvSpPr>
          <p:cNvPr id="4" name="Alt Bilgi Yer Tutucusu 3">
            <a:extLst>
              <a:ext uri="{FF2B5EF4-FFF2-40B4-BE49-F238E27FC236}">
                <a16:creationId xmlns:a16="http://schemas.microsoft.com/office/drawing/2014/main" id="{B3DCD6FA-A292-4C29-A73D-748DC3360AA2}"/>
              </a:ext>
            </a:extLst>
          </p:cNvPr>
          <p:cNvSpPr>
            <a:spLocks noGrp="1"/>
          </p:cNvSpPr>
          <p:nvPr>
            <p:ph type="ftr" sz="quarter" idx="11"/>
          </p:nvPr>
        </p:nvSpPr>
        <p:spPr/>
        <p:txBody>
          <a:bodyPr/>
          <a:lstStyle/>
          <a:p>
            <a:r>
              <a:rPr lang="tr-TR"/>
              <a:t>Öğr. Gör. Erhan POLAT</a:t>
            </a:r>
          </a:p>
        </p:txBody>
      </p:sp>
      <p:sp>
        <p:nvSpPr>
          <p:cNvPr id="6" name="İçerik Yer Tutucusu 5">
            <a:extLst>
              <a:ext uri="{FF2B5EF4-FFF2-40B4-BE49-F238E27FC236}">
                <a16:creationId xmlns:a16="http://schemas.microsoft.com/office/drawing/2014/main" id="{6280BBCB-4180-4B70-8969-8D3442B3F6B9}"/>
              </a:ext>
            </a:extLst>
          </p:cNvPr>
          <p:cNvSpPr>
            <a:spLocks noGrp="1"/>
          </p:cNvSpPr>
          <p:nvPr>
            <p:ph idx="1"/>
          </p:nvPr>
        </p:nvSpPr>
        <p:spPr/>
        <p:txBody>
          <a:bodyPr/>
          <a:lstStyle/>
          <a:p>
            <a:endParaRPr lang="tr-TR" dirty="0"/>
          </a:p>
        </p:txBody>
      </p:sp>
      <p:pic>
        <p:nvPicPr>
          <p:cNvPr id="8" name="Resim 7">
            <a:extLst>
              <a:ext uri="{FF2B5EF4-FFF2-40B4-BE49-F238E27FC236}">
                <a16:creationId xmlns:a16="http://schemas.microsoft.com/office/drawing/2014/main" id="{E7A4EDB2-B2E2-4A29-B017-0D19BC0407FC}"/>
              </a:ext>
            </a:extLst>
          </p:cNvPr>
          <p:cNvPicPr>
            <a:picLocks noChangeAspect="1"/>
          </p:cNvPicPr>
          <p:nvPr/>
        </p:nvPicPr>
        <p:blipFill>
          <a:blip r:embed="rId2"/>
          <a:stretch>
            <a:fillRect/>
          </a:stretch>
        </p:blipFill>
        <p:spPr>
          <a:xfrm>
            <a:off x="2432998" y="1770821"/>
            <a:ext cx="7326004" cy="4460945"/>
          </a:xfrm>
          <a:prstGeom prst="rect">
            <a:avLst/>
          </a:prstGeom>
        </p:spPr>
      </p:pic>
    </p:spTree>
    <p:extLst>
      <p:ext uri="{BB962C8B-B14F-4D97-AF65-F5344CB8AC3E}">
        <p14:creationId xmlns:p14="http://schemas.microsoft.com/office/powerpoint/2010/main" val="27444332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6A0E91C0E0C79E41B6DC649C2BCD5735" ma:contentTypeVersion="12" ma:contentTypeDescription="Yeni belge oluşturun." ma:contentTypeScope="" ma:versionID="249a832a6c4d5ec0d206dce7815f90ce">
  <xsd:schema xmlns:xsd="http://www.w3.org/2001/XMLSchema" xmlns:xs="http://www.w3.org/2001/XMLSchema" xmlns:p="http://schemas.microsoft.com/office/2006/metadata/properties" xmlns:ns3="60681cde-9e3c-4437-b4ae-b825dd2a0477" xmlns:ns4="1f7bf0b9-e7cc-4fb0-be60-48d191920426" targetNamespace="http://schemas.microsoft.com/office/2006/metadata/properties" ma:root="true" ma:fieldsID="4fce76586e92c2a614de3fad694db0a0" ns3:_="" ns4:_="">
    <xsd:import namespace="60681cde-9e3c-4437-b4ae-b825dd2a0477"/>
    <xsd:import namespace="1f7bf0b9-e7cc-4fb0-be60-48d191920426"/>
    <xsd:element name="properties">
      <xsd:complexType>
        <xsd:sequence>
          <xsd:element name="documentManagement">
            <xsd:complexType>
              <xsd:all>
                <xsd:element ref="ns3:SharedWithUsers" minOccurs="0"/>
                <xsd:element ref="ns3:SharingHintHash" minOccurs="0"/>
                <xsd:element ref="ns3:SharedWithDetails"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681cde-9e3c-4437-b4ae-b825dd2a0477" elementFormDefault="qualified">
    <xsd:import namespace="http://schemas.microsoft.com/office/2006/documentManagement/types"/>
    <xsd:import namespace="http://schemas.microsoft.com/office/infopath/2007/PartnerControls"/>
    <xsd:element name="SharedWithUsers" ma:index="8" nillable="true" ma:displayName="Paylaşılanl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İpucu Paylaşımı Karması" ma:internalName="SharingHintHash" ma:readOnly="true">
      <xsd:simpleType>
        <xsd:restriction base="dms:Text"/>
      </xsd:simpleType>
    </xsd:element>
    <xsd:element name="SharedWithDetails" ma:index="10" nillable="true" ma:displayName="Ayrıntıları ile Paylaşıldı"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7bf0b9-e7cc-4fb0-be60-48d19192042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28DED93-5628-41B2-9156-6FA64BAE85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681cde-9e3c-4437-b4ae-b825dd2a0477"/>
    <ds:schemaRef ds:uri="1f7bf0b9-e7cc-4fb0-be60-48d1919204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1D395F0-DD2F-452B-BE55-87CB218519D0}">
  <ds:schemaRefs>
    <ds:schemaRef ds:uri="http://schemas.microsoft.com/sharepoint/v3/contenttype/forms"/>
  </ds:schemaRefs>
</ds:datastoreItem>
</file>

<file path=customXml/itemProps3.xml><?xml version="1.0" encoding="utf-8"?>
<ds:datastoreItem xmlns:ds="http://schemas.openxmlformats.org/officeDocument/2006/customXml" ds:itemID="{BD41D574-DBC0-4358-92CD-571E56F91A2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547</TotalTime>
  <Words>641</Words>
  <Application>Microsoft Office PowerPoint</Application>
  <PresentationFormat>Geniş ekran</PresentationFormat>
  <Paragraphs>60</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ÜNİTE 6</vt:lpstr>
      <vt:lpstr>Bu Ünitede Neler Var?</vt:lpstr>
      <vt:lpstr>KÜTÜK YÖNETİMİ</vt:lpstr>
      <vt:lpstr>Kavramsal Kütük İşlemleri</vt:lpstr>
      <vt:lpstr>Sistem Komutlarıyla Gerçekleştirilen Kavramsal İşlemler </vt:lpstr>
      <vt:lpstr>Sistem Çağrılarıyla Gerçekleştirilen Kavramsal İşlemler </vt:lpstr>
      <vt:lpstr>Diskin Fiziksel Yapısı </vt:lpstr>
      <vt:lpstr>Kütük Yönetim Sisteminin Ele Alınışı </vt:lpstr>
      <vt:lpstr>Kılavuz Kütüklerin Ele Alınışı </vt:lpstr>
      <vt:lpstr>Kütüklere Diskte Yer Atama Yöntemleri </vt:lpstr>
      <vt:lpstr>Kütük Yönetim Sisteminin Başarımı ve Güvenilirliği </vt:lpstr>
      <vt:lpstr>Disk Ön Bellek Alanlarının Kullanımı  </vt:lpstr>
      <vt:lpstr>Kütük Yönetim Sisteminin Güvenilirliği</vt:lpstr>
      <vt:lpstr>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ÜNİTE 1</dc:title>
  <dc:creator>Erhan Polat</dc:creator>
  <cp:lastModifiedBy>Erhan Polat</cp:lastModifiedBy>
  <cp:revision>7</cp:revision>
  <dcterms:created xsi:type="dcterms:W3CDTF">2020-04-29T13:42:33Z</dcterms:created>
  <dcterms:modified xsi:type="dcterms:W3CDTF">2020-04-29T22:50:00Z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0x0101006A0E91C0E0C79E41B6DC649C2BCD5735</vt:lpwstr>
  </property>
</Properties>
</file>