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7"/>
  </p:notesMasterIdLst>
  <p:sldIdLst>
    <p:sldId id="616" r:id="rId2"/>
    <p:sldId id="617" r:id="rId3"/>
    <p:sldId id="618" r:id="rId4"/>
    <p:sldId id="619" r:id="rId5"/>
    <p:sldId id="62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ZU COLERI CIHAN" initials="ACC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0D09"/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9338" autoAdjust="0"/>
    <p:restoredTop sz="94660"/>
  </p:normalViewPr>
  <p:slideViewPr>
    <p:cSldViewPr>
      <p:cViewPr>
        <p:scale>
          <a:sx n="80" d="100"/>
          <a:sy n="80" d="100"/>
        </p:scale>
        <p:origin x="-852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BCE1CB-8182-4EFC-B8F0-659B0E633FF8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32DDF-24DF-42B2-80F9-E0C7EEF74EE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Vücudun Normal Mikrobiyal Florası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709160"/>
          </a:xfrm>
        </p:spPr>
        <p:txBody>
          <a:bodyPr>
            <a:normAutofit/>
          </a:bodyPr>
          <a:lstStyle/>
          <a:p>
            <a:r>
              <a:rPr lang="tr-TR" dirty="0" smtClean="0"/>
              <a:t>Hayvan vücudu, çoğunluğu zararsız olan mikroorganizmaların gelişimi için uygun bir ortamdır.</a:t>
            </a:r>
          </a:p>
          <a:p>
            <a:r>
              <a:rPr lang="tr-TR" dirty="0" smtClean="0"/>
              <a:t> Zararlı mikroorganizmalara </a:t>
            </a:r>
            <a:r>
              <a:rPr lang="tr-TR" i="1" dirty="0" smtClean="0"/>
              <a:t>patojen </a:t>
            </a:r>
            <a:r>
              <a:rPr lang="tr-TR" dirty="0" smtClean="0"/>
              <a:t>denir</a:t>
            </a:r>
            <a:r>
              <a:rPr lang="tr-TR" i="1" dirty="0" smtClean="0"/>
              <a:t>. </a:t>
            </a:r>
          </a:p>
          <a:p>
            <a:r>
              <a:rPr lang="tr-TR" i="1" dirty="0" smtClean="0"/>
              <a:t>Konakçı </a:t>
            </a:r>
            <a:r>
              <a:rPr lang="tr-TR" dirty="0" smtClean="0"/>
              <a:t>yüzeyinde</a:t>
            </a:r>
            <a:r>
              <a:rPr lang="tr-TR" i="1" dirty="0" smtClean="0"/>
              <a:t> </a:t>
            </a:r>
            <a:r>
              <a:rPr lang="tr-TR" dirty="0" smtClean="0"/>
              <a:t>sıklıkla mukoz membranların üzerinde olan patojen gelişimi, enfeksiyon ve hastalıkla sonuçlanabilir. </a:t>
            </a:r>
          </a:p>
          <a:p>
            <a:r>
              <a:rPr lang="tr-TR" dirty="0" smtClean="0"/>
              <a:t>Bir mikroorganizmanın hastalığı oluşturma ya da engelleme yeteneği karmaşık </a:t>
            </a:r>
            <a:r>
              <a:rPr lang="tr-TR" i="1" dirty="0" smtClean="0"/>
              <a:t>konakçı–parazit</a:t>
            </a:r>
            <a:r>
              <a:rPr lang="tr-TR" dirty="0" smtClean="0"/>
              <a:t> etkileşimlerinin etkisi altındadır.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Deri normal florası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Deri, çoğu mikroorganizmanın gelişimini  desteklemeyen, genellikle kuru, asidik bir ortamdır. Bununla birlikte nemli bölgeler, özellikle ter bezleri, Gram–pozitif </a:t>
            </a:r>
            <a:r>
              <a:rPr lang="tr-TR" i="1" dirty="0" smtClean="0"/>
              <a:t>Bakteriler</a:t>
            </a:r>
          </a:p>
          <a:p>
            <a:pPr>
              <a:buNone/>
            </a:pPr>
            <a:r>
              <a:rPr lang="tr-TR" dirty="0" smtClean="0"/>
              <a:t>     ve derinin diğer normal florası tarafından kolonize edilir. Çevresel faktörler ve konakçı faktörleri de normal deri mikroflorasını nicel ve nitel olarak etkiler.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rgbClr val="FF0000"/>
                </a:solidFill>
              </a:rPr>
              <a:t>Diş çürümesi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Bakteriler diş yüzeylerinde plak adı verilen kalın tabaka halinde gelişebilir. </a:t>
            </a:r>
          </a:p>
          <a:p>
            <a:r>
              <a:rPr lang="tr-TR" dirty="0" smtClean="0"/>
              <a:t>Plak mikroorganizmaları yapışkan maddeler üretir. </a:t>
            </a:r>
          </a:p>
          <a:p>
            <a:r>
              <a:rPr lang="tr-TR" dirty="0" smtClean="0"/>
              <a:t>Plakta bulunan mikroorganizmaların ürettiği asit diş yüzeylerine zarar verir ve dental çürüme ile oluşur. </a:t>
            </a:r>
          </a:p>
          <a:p>
            <a:r>
              <a:rPr lang="tr-TR" dirty="0" smtClean="0"/>
              <a:t>Çürük ve perodontal hastalıklara çeşitli mikroorganizmalar katkıda bulunur.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Sindirim sistemi normal florası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Mide oldukça asidiktir ve çoğu kez mikrobiyal gelişim için bir bariyer oluşturur. </a:t>
            </a:r>
          </a:p>
          <a:p>
            <a:r>
              <a:rPr lang="tr-TR" dirty="0" smtClean="0"/>
              <a:t>Bağırsak sistemi az asidikten nötüre doğru değişken olup, değişik besinsel ve çevresel koşullar altında çeşitli mikroorganizma popülasyonlarının gelişimini destekler.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Solunum yolu ve Üregenital yol normal florası 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Patojenik olmayan normal bir mikroorganizma popülasyonunun solunum ve ürogenital sistemde bulunması, normal organ işlevleri için gereklidir ve bu olağan durum genellikle patojenlerin kolonizasyonunu engeller.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4346</TotalTime>
  <Words>219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Apex</vt:lpstr>
      <vt:lpstr>Vücudun Normal Mikrobiyal Florası</vt:lpstr>
      <vt:lpstr>Deri normal florası</vt:lpstr>
      <vt:lpstr>Diş çürümesi</vt:lpstr>
      <vt:lpstr>Sindirim sistemi normal florası</vt:lpstr>
      <vt:lpstr>Solunum yolu ve Üregenital yol normal florası </vt:lpstr>
    </vt:vector>
  </TitlesOfParts>
  <Company>BIYOLOJI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 431</dc:title>
  <dc:creator>ARZU COLERI CIHAN</dc:creator>
  <cp:lastModifiedBy>ARZU</cp:lastModifiedBy>
  <cp:revision>498</cp:revision>
  <dcterms:created xsi:type="dcterms:W3CDTF">2014-09-17T10:19:17Z</dcterms:created>
  <dcterms:modified xsi:type="dcterms:W3CDTF">2017-01-31T21:34:37Z</dcterms:modified>
</cp:coreProperties>
</file>