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6"/>
  </p:notesMasterIdLst>
  <p:sldIdLst>
    <p:sldId id="1082" r:id="rId4"/>
    <p:sldId id="1083" r:id="rId5"/>
    <p:sldId id="1084" r:id="rId6"/>
    <p:sldId id="1085" r:id="rId7"/>
    <p:sldId id="1086" r:id="rId8"/>
    <p:sldId id="1087" r:id="rId9"/>
    <p:sldId id="1088" r:id="rId10"/>
    <p:sldId id="1089" r:id="rId11"/>
    <p:sldId id="1090" r:id="rId12"/>
    <p:sldId id="1091" r:id="rId13"/>
    <p:sldId id="1092" r:id="rId14"/>
    <p:sldId id="1093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253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Duyguların diğer bir sınıflandırması; •İçsel kaynaklı duygular •Dışsal kaynaklı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 Duyguların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çalışma yaşamında üç konu ile yakından ilgisi bulunur; -Duygusal uyumsuzluk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–Duygusal zekâ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-İş performansı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Korku: Hiç kimsenin yaşamak istemediği bir duygudur. Kaygı, duygu türünün alt kategorisidir.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Kaygı: Nedeni belli olmayan korku. Korkudan ayıran en belirgin özellik kaygıda belirli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nedenin bulunmamasıdır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Kaygının Nedenleri: Desteğin çekilmesi, olumsuz bir sonuç beklemek, iç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çelişki yaşamak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belirsiz durumlar.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İç çelişki: Kişinin fikirleri ile davranışları arasında ortaya çıkan uyumsuzluk, kaygı nedenleri ile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ilgili genellemeler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İçsel: Başına gelen olumsuz olayların nedenini kendisinde arayan bireyler.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Üzüntü: Bir kayıp ve kayıp tehdidinden kaynaklanan bir davranışlar bütünü. Aşırı üzüntü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beraberinde stres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hatta depresyon getirebilir. Unutma: Bireyin kendisi dışında olan olaylardan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Çevresi: İş performansıyla ilgili önemli faktörlerden biridir</a:t>
            </a:r>
          </a:p>
        </p:txBody>
      </p:sp>
    </p:spTree>
    <p:extLst>
      <p:ext uri="{BB962C8B-B14F-4D97-AF65-F5344CB8AC3E}">
        <p14:creationId xmlns:p14="http://schemas.microsoft.com/office/powerpoint/2010/main" val="219644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Tutum: Bir bireyin belirli bir objeye veya bir kimseye karşı zihinsel açıdan hazır oluş durumudur.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Tutumların Üç Bileşeni; -Duygusal Bileşen -Bilişsel Bileşen -Davranışsal Bileşen (duygu ve inanca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uygun olarak hareket etme eğilimini)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Bilişsel Bileşen: Bireyin tutum nesnesine ilişkin inançlarından oluşan tutum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bileşenidir.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Tutum Değişimi: Sosyal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psikolojinin ilgili konularından biridir.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İş Karakteristikleri Kuramı: Merkezi içsel tatmin sağlayan bu tür karakteristikleri açıklamaktadır.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Buna göre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beş merkezi iş karakteristiği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 -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Çeşitlilik -Kimlik -Önem -Otonomi -Geri bildirim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İş tatminine ilişkin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-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Örgütsel etkenler: Ücret, Politikalar, İşin niteliği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-Bireysel etken: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İstekler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Sesini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yükseltme: İş tatminsizliğine karşı gösterilen yapıcı ve aktif bir tepkidir İş Performansı</a:t>
            </a:r>
            <a:r>
              <a:rPr lang="tr-TR" sz="14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Yönetim ve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organizasyon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Beceri: Bireyin biricikliğini oluşturan fiziksel farklılık</a:t>
            </a:r>
          </a:p>
        </p:txBody>
      </p:sp>
    </p:spTree>
    <p:extLst>
      <p:ext uri="{BB962C8B-B14F-4D97-AF65-F5344CB8AC3E}">
        <p14:creationId xmlns:p14="http://schemas.microsoft.com/office/powerpoint/2010/main" val="30128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2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Toplum içerisinde yaşayan her birey bir ya da daha fazla örgütün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içersine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dahil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olur.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Temel ihtiyaçlarımızı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karşılamak için dahil olduğumuz örgütler hayatımızın vaz geçilmez bir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parçasıdır.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Hem bireyi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davranışlarını hem de bireyin içinde bulunduğu örgütü anlamak adına örgütsel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biliminden faydalanırız.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Örgütler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hem bireyleri etkileyip hem de bireylerin davranışlarından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etkilenirler.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Durumsallık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yaklaşımı: Örgütsel davranış disiplinin, her durumda geçerli olan tek ve en iyi bir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modelinin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var olmadığını öne sürmesi nedeniyle, uygulayıcıların benimsedikleri öngörüdür.</a:t>
            </a:r>
          </a:p>
        </p:txBody>
      </p:sp>
    </p:spTree>
    <p:extLst>
      <p:ext uri="{BB962C8B-B14F-4D97-AF65-F5344CB8AC3E}">
        <p14:creationId xmlns:p14="http://schemas.microsoft.com/office/powerpoint/2010/main" val="8092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Örgütsel Davranış Bilimi: Örgüt içerisindeki insan davranışlarının nedenlerini anlamaya, geleceğe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ilişkin tahminler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yapmaya, insanların iş yerindeki mutluluklarını sağlayabilecek koşulları oluşturmaya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 içerisindeki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insanın davranışlarını kontrol etmeye çalışan bir bilim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dalıdır.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Amacı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örgüt içerisindeki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insan davranışlarını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anlamak çalışanı daha başarılı ve etkin kılmaktır. İnsan odaklı bir bilim dalıdır. Bu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disiplin insan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ilişkilerinin kural ve prensiplerini tanıtarak kendimizi ve birlikte çalıştığımız insanları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anlamamızda onları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yönetmemizde bizlere yardımcı olmaktadır.</a:t>
            </a:r>
          </a:p>
        </p:txBody>
      </p:sp>
    </p:spTree>
    <p:extLst>
      <p:ext uri="{BB962C8B-B14F-4D97-AF65-F5344CB8AC3E}">
        <p14:creationId xmlns:p14="http://schemas.microsoft.com/office/powerpoint/2010/main" val="58095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Örgütsel davranışın dört temel karakteristiği;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davranış bilimsel yöntemi kullanarak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araştırmalar yapar. Birey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grup ve örgütler üzerine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odaklanır.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Doğası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gereği disiplinler arası bir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yapıdadır.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Örgütün etkin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bir biçimde çalışması ve bireyin başarısı üzerinde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durur.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Davranış: Amacı, örgüt içindeki insan davranışlarını anlamak, çalışanı daha başarılı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etkin kılmak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olan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disiplindir.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Sistematik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gözlem yapar ve incelediği konuları ölçümlemeye çalışır.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; Birey, Grup ve Örgüt düzeyince analizler yapar.</a:t>
            </a:r>
          </a:p>
        </p:txBody>
      </p:sp>
    </p:spTree>
    <p:extLst>
      <p:ext uri="{BB962C8B-B14F-4D97-AF65-F5344CB8AC3E}">
        <p14:creationId xmlns:p14="http://schemas.microsoft.com/office/powerpoint/2010/main" val="123377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Veri Toplama Teknikleri: -Vaka Etüdü -Saha Araştırması -Laboratuvar Deneyi -Saha Deneyidir.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Vaka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Etüdü: Gerçek yaşam öyküsünün ele alınıp detaylı bir biçimde incelenmesidir.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Saha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Araştırması: Bu teknik anket ve mülakat tekniklerinin birlikte kullanılması ile uygulanır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Davranış sosyal bilimler içinde üç temel disiplin çerçevesinde ele alınır; Psikoloji, Sosyoloji ve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Antropoloji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Psikoloji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Bireyin temel tutumları, kişilik özellikleri, algı, güdü ve insan davranışları üzerinde çalışan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disiplindir. Psikolojinin temel odağı insanı bir bütün olarak ele almasıdır.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Sosyoloji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Sosyal gruplar arasındaki ilişkiler, toplumsal düzen ve insan ilişkilerine odaklanan disiplin.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Antropoloji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Temel ilgi alanı insanın yarattığı kültür olan disiplin. İnsan ve insan davranışlarını bütün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olarak incelemeye odaklı ve temel ilgi alanı kültür olan disiplindir.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Yönetici: İnsanları kullanarak işleri yaptıran ve yürüten kişidir. Bu kimseler kaynak ayırır, karar verir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belirli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amaçlar doğrultusunda başkalarının etkinliklerini yönlendirirler. Yöneticiler işlerini belirli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 içinde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yürütürler.</a:t>
            </a:r>
          </a:p>
        </p:txBody>
      </p:sp>
    </p:spTree>
    <p:extLst>
      <p:ext uri="{BB962C8B-B14F-4D97-AF65-F5344CB8AC3E}">
        <p14:creationId xmlns:p14="http://schemas.microsoft.com/office/powerpoint/2010/main" val="15334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Yöneticinin Fonksiyonları: -Planlama -Organize etme -Liderlik -Kontrol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Planlama: Yöneticisinin örgütün amaçlarını belirleme, tanımlama ve stratejiler oluşturma gibi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faaliyetleridir.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Organizasyon (Örgütleme): Yöneticiler aynı zamanda örgütün yapısından sorumlu, olan kişilerdir. Ne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tür işler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yapılacak, bunları kim yapacak, işler ne şekilde gruplanacak, kim kime rapor edecek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kararlar nerede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alınacak, bunların hepsini organize etme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fonksiyonudur.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Rolleri: -Bireyler arası rolü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-Bilgi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rolü -Karar verme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rolleridir.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Kaynak Ayırma: Yöneticinin karar verici rolleri arasında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Yöneticinin Sahip Olması Gereken Bilgi ve Beceriler: -Teknik bilgi -İnsanla ilgili bilgi -Kavrama ile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ilgili bilgi becerileridir.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Teknik Bilgi: İhtisaslaşma gerektiren bilgi türüdür.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Sorun hakkında ön araştırma: Bir bilim insanının bilimsel yöntem sürecinde izleyeceği ilk aşamasıdır.</a:t>
            </a:r>
          </a:p>
        </p:txBody>
      </p:sp>
    </p:spTree>
    <p:extLst>
      <p:ext uri="{BB962C8B-B14F-4D97-AF65-F5344CB8AC3E}">
        <p14:creationId xmlns:p14="http://schemas.microsoft.com/office/powerpoint/2010/main" val="251995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556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Kişilik: Bireyin belirgin, değişmeyen ve tutarlı olan duygu, düşünce ve davranışlarının tümünü ifade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eder. Kişiliği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oluşturan üç temel nokta: -Benzersizlik veya kendine özgü oluş -Tutarlılık -Durağanlık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veya Değişmezlik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Benzersizlik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Bireyin davranış ve tutumlarının diğer insanlardan farklı olmasıdır.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Tutarlılık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Farklı ortam ve durumlarda bireyin benzer biçimlerde tepki vermesidir.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Durağanlık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(Değişmezlik): Bireyin tutum ve davranışlarında görülen düzenlilik.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Öngörülebilirlik, güvenlik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kurallara uyma örgüt kültürünün karakteristik özelliğidir.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Greenberg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Örgütsel davranışa ilişkin temel öngörüler ve eğilimler üzerinde çalışmalar yapan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kuramcı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Kluckhohn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Murray’a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göre bireyin kişiliğinde egemen olan biyolojik faktörü: Diğer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insanlara benzemesi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benzer davranması Dönem Kavramı: Kişiliğin oluşumu konusunda ikinci tür bir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yaklaşım kişiliğin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oluşum dönemleri üzerinde durmaktadır. Üç önemli kuramcı Sigmund Freud,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Erikson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 Jean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Piaget’dir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Sigmund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Freud: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Oral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(0-1)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Anal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(1-3)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Fallik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(3-6)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Latens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6-11)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Genital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(11 yaş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sonrası)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Erikson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Oral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duyusal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Kas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Anal Dönem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Lokomotor-genital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Latens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Dönem Ergenlik Yetişkinlik Olgunluk -Jean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Piaget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Duyusal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- Motor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İşlem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öncesi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Somut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işlemsel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Formel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işlemsel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dönem</a:t>
            </a:r>
            <a:endParaRPr lang="tr-TR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62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Kişiliğin Beş Büyük Boyutu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1.Bilinçli ve sorumlu tip: Sorumlu, bağımlı,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dikkatli,disiplinli</a:t>
            </a:r>
            <a:endParaRPr lang="tr-T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2.Duygusal tutarlılık veya kararlılık (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Nerotizm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): Güvenli, sakin, endişeli olmayan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3.Deneyime açık olma veya açıklık: Hassas, esnek, yaratıcı, hayalci, meraklı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4.Uyumluluk: Nazik, sakin, ılımlı, yardımsever, sempatik ve bağışlayıcı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5.Dışa dönüklük: Yaşamlarında hep bir uyarılma bekleyen, başkalarıyla birlikte olmaktan mutluluk duyan,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konuşkan, sosyal, aktif, cesur Kişiliğin temel boyutları bireysel ve takım performansının yanı sıra örgütsel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süreçlerle de yakından ilişkilidir.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• Dışa dönüklük-içe dönüklük •Duyusal-sezgisel algı •Düşünsel-duygusal karar verme •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Yargısal-algısal tipler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Makyevellenizm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Makyavele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göre insanları yenmek, belirli çıkarlar elde etmek için her şey mubahtır.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Narsist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kişilik: İlgi odağı olmayı seven, hayallere dalan, kendisinin birçok beceriye sahip olduğuna inanan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ve kendinden hoşlanan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Proaktif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kişilik: İçinde bulunduğu durumu düzeltmek geliştirmek veya daha iyi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hâle getirmek amacıyla etkin bir şekilde inisiyatif alınması Otoriter kişilik: Örgüt içinde çalışan insanlar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arasında bir statü ve güç farklılığının olmasına inanan kişidir.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Riske Girme Eğilimi: Riske girme eğilimi yüksek olan yöneticiler çabuk karar verirler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kararlarını verirken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daha az bilgiye ihtiyaç duyarlar.</a:t>
            </a:r>
          </a:p>
        </p:txBody>
      </p:sp>
    </p:spTree>
    <p:extLst>
      <p:ext uri="{BB962C8B-B14F-4D97-AF65-F5344CB8AC3E}">
        <p14:creationId xmlns:p14="http://schemas.microsoft.com/office/powerpoint/2010/main" val="227382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İş Yeri Duyguları: Duygular ve bireyin ruh halleri çalışma yaşamındaki birçok değişkeni etkiler.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 örgütsel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davranışın önemli bir konusunu oluşturur. Duygularımız, nerde nasıl davranacağımızı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olaylara nasıl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tepki vereceğimizi belirler. Buda iş yerimizdeki performansımıza, ilişkilerimize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başarımıza dolaylı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olarak etki eder.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Duygu: Kişilere, nesnelere veya olaylara karşı tecrübelerimizle kazandığımız ve bizi bir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davranışta bulunmaya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hazır hale getiren hislerdir. Duygular aynı zamanda kendimizle kurmuş olduğumuz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bir iletişimdir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. Duygular bizleri çeşitli olaylardan haberdar kılar ve kişisel amaçlarımıza da önemli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ölçüde etkiler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Duyguların Özellikleri: Duygularımızın her zaman bir objesi veya amacı vardır. Duygular kısa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sürede çalışanları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etkiler ve bulaşıcı bir hale gelir. Duyguların ifadesi evrensel bir yapıdadır. Kültür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insanların duygularını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nasıl ve ne zaman ifade edeceklerini belirlemede önemli bir unsurdur. Öfke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Kızgınlık duygular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içinde en yaygın olanıdır. Engellenme veya amaca yönelik bir faaliyete müdahale edilmesidir.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Kızgınlık: Kişilerin yapmak istemedikleri şeyler yaşla değiştiği için kızgınlık nedenleri de zamanla değişir.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 duygusunun alt kategorileri: Dargınlık, Öfke, Nefret, Eziyet, Kayıtsızlık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 kontrolünde şunlar yapılabilir; Rahatlama egzersizleri, düşünce biçimini değiştirmek, komik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şeyler düşünmek, espriyle geçiştirmek, odayı veya ortamı terk etmek</a:t>
            </a:r>
          </a:p>
        </p:txBody>
      </p:sp>
    </p:spTree>
    <p:extLst>
      <p:ext uri="{BB962C8B-B14F-4D97-AF65-F5344CB8AC3E}">
        <p14:creationId xmlns:p14="http://schemas.microsoft.com/office/powerpoint/2010/main" val="181225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12460</TotalTime>
  <Words>1782</Words>
  <Application>Microsoft Office PowerPoint</Application>
  <PresentationFormat>Ekran Gösterisi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812</cp:revision>
  <cp:lastPrinted>2016-10-24T07:53:35Z</cp:lastPrinted>
  <dcterms:created xsi:type="dcterms:W3CDTF">2016-09-18T09:35:24Z</dcterms:created>
  <dcterms:modified xsi:type="dcterms:W3CDTF">2020-03-03T13:08:57Z</dcterms:modified>
</cp:coreProperties>
</file>