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1" r:id="rId2"/>
    <p:sldId id="262" r:id="rId3"/>
    <p:sldId id="263" r:id="rId4"/>
    <p:sldId id="269" r:id="rId5"/>
    <p:sldId id="268" r:id="rId6"/>
    <p:sldId id="267" r:id="rId7"/>
    <p:sldId id="265" r:id="rId8"/>
    <p:sldId id="266" r:id="rId9"/>
    <p:sldId id="264" r:id="rId10"/>
    <p:sldId id="272" r:id="rId11"/>
    <p:sldId id="271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81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94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35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15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21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764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33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41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25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4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43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58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77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796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11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02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27.04.2018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30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3892" y="2532754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8.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0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8.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751" y="1112039"/>
            <a:ext cx="9205758" cy="12497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386" y="3470470"/>
            <a:ext cx="4427438" cy="18655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91312" y="2879933"/>
            <a:ext cx="5332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Balıklarda yumurta alım sayı ve miktarını artırmak için hormon enjeksiyon yöntemi kullanılır. Hormon enjeksiyonu için hipofiz bezinden elde edilen </a:t>
            </a:r>
            <a:r>
              <a:rPr lang="tr-TR" sz="2400" b="1" dirty="0" err="1" smtClean="0"/>
              <a:t>gonadotropin</a:t>
            </a:r>
            <a:r>
              <a:rPr lang="tr-TR" sz="2400" dirty="0" smtClean="0"/>
              <a:t> hormonu kullanılır. </a:t>
            </a:r>
          </a:p>
          <a:p>
            <a:pPr algn="just"/>
            <a:r>
              <a:rPr lang="tr-TR" sz="2400" dirty="0" smtClean="0"/>
              <a:t>Hipofiz bezinin temel görevi </a:t>
            </a:r>
            <a:r>
              <a:rPr lang="tr-TR" sz="2400" dirty="0" err="1" smtClean="0"/>
              <a:t>gonadlar</a:t>
            </a:r>
            <a:r>
              <a:rPr lang="tr-TR" sz="2400" dirty="0" smtClean="0"/>
              <a:t> ve merkezi sinir sistemi arasındaki iletiyi sağlamaktır.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895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8.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09" y="787298"/>
            <a:ext cx="9205758" cy="12497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092" y="2630266"/>
            <a:ext cx="3385125" cy="33579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162229" y="3127760"/>
            <a:ext cx="59136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dirty="0" smtClean="0"/>
              <a:t>Balık yetiştiriciliğinde giderlerin %50-55’ini yem gideri oluşturur. Karnivor balıklar omnivor balıklara göre protein oranı daha yüksek yemlerle beslenir.</a:t>
            </a:r>
          </a:p>
          <a:p>
            <a:pPr algn="just"/>
            <a:r>
              <a:rPr lang="tr-TR" sz="2200" dirty="0" smtClean="0"/>
              <a:t>Yavru döneminde yemin protein oranı erişkin dönemdeki balıkların protein oranına göre daha fazladır.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5932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90366" y="2893218"/>
            <a:ext cx="4663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Türlerin genel özellikleri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Damızlık-Yavru Temini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Yapay yumurta alım teknikleri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Sofralık balık yetiştiriciliği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3200" dirty="0">
              <a:latin typeface="Bodoni MT Poster Compressed" panose="02070706080601050204" pitchFamily="18" charset="-94"/>
            </a:endParaRPr>
          </a:p>
        </p:txBody>
      </p:sp>
      <p:pic>
        <p:nvPicPr>
          <p:cNvPr id="2050" name="Picture 2" descr="çipura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24" y="2342177"/>
            <a:ext cx="3810123" cy="1860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vr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14" y="4238713"/>
            <a:ext cx="3746084" cy="1916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8.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572" y="821482"/>
            <a:ext cx="9205758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8.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93" y="4809182"/>
            <a:ext cx="5712507" cy="157678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29" y="1195113"/>
            <a:ext cx="9205758" cy="1249788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283676" y="2400299"/>
            <a:ext cx="98034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/>
              <a:t>Açık denizlerde balıkçılığın; </a:t>
            </a:r>
          </a:p>
          <a:p>
            <a:r>
              <a:rPr lang="tr-TR" sz="2200" dirty="0" smtClean="0"/>
              <a:t>Günden güne pahalı bir hal alması,</a:t>
            </a:r>
          </a:p>
          <a:p>
            <a:r>
              <a:rPr lang="tr-TR" sz="2200" dirty="0" smtClean="0"/>
              <a:t>Deniz kirliliği, </a:t>
            </a:r>
          </a:p>
          <a:p>
            <a:r>
              <a:rPr lang="tr-TR" sz="2200" dirty="0" smtClean="0"/>
              <a:t>Aşırı avcılık,</a:t>
            </a:r>
          </a:p>
          <a:p>
            <a:r>
              <a:rPr lang="tr-TR" sz="2200" dirty="0" smtClean="0"/>
              <a:t>Bazı balıkların türlerinin tehlike altında olması,</a:t>
            </a:r>
          </a:p>
          <a:p>
            <a:r>
              <a:rPr lang="tr-TR" sz="2200" dirty="0" smtClean="0"/>
              <a:t>Su ürünleriyle beslenmenin öneminin kavranmış olması gibi nedenler su ürünleri yetiştiriciliğinin önemli hale gelmesini sağlayan temel sebeplerdir.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3479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8.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98" y="1203906"/>
            <a:ext cx="9205758" cy="124978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134207" y="3033346"/>
            <a:ext cx="95651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/>
              <a:t>Damızlık temini</a:t>
            </a:r>
          </a:p>
          <a:p>
            <a:endParaRPr lang="tr-TR" sz="2200" dirty="0"/>
          </a:p>
          <a:p>
            <a:r>
              <a:rPr lang="tr-TR" sz="2200" dirty="0" smtClean="0"/>
              <a:t>Su ürünleri alanında yavru üretiminde kullanılması planlanan damızlıkların temini üç faklı yolla sağlanmaktadır:</a:t>
            </a:r>
          </a:p>
          <a:p>
            <a:r>
              <a:rPr lang="tr-TR" sz="2200" dirty="0" smtClean="0"/>
              <a:t>Denizden yakalanmış anaç balıklardan yumurta temini,</a:t>
            </a:r>
          </a:p>
          <a:p>
            <a:r>
              <a:rPr lang="tr-TR" sz="2200" dirty="0" smtClean="0"/>
              <a:t>Erişkin damızlıkların doğal ortamdan yakalanarak yumurtlayıncaya kadar havuz ya da kafeslerde tutulması,</a:t>
            </a:r>
          </a:p>
          <a:p>
            <a:r>
              <a:rPr lang="tr-TR" sz="2200" dirty="0" smtClean="0"/>
              <a:t>Su ürünleri işletmesinde yavru boydan itibaren büyütülüp damızlık olarak kullanımı.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6117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8.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10" y="906939"/>
            <a:ext cx="9205758" cy="12497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339" y="2690556"/>
            <a:ext cx="2514938" cy="24682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969477" y="3024554"/>
            <a:ext cx="4378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Doğadan yakalanan damızlık balıkların, uygun su koşullarında ve uygun ortamlarda adaptasyonu sağlanır.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072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8.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53" y="787298"/>
            <a:ext cx="9205758" cy="12497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992" y="3093377"/>
            <a:ext cx="3413813" cy="164546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048608" y="3033346"/>
            <a:ext cx="4281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Doğal ortamdan yavru balık toplanması ekolojik dengeyi alt üst etmesi ve yoğun toplama sebebiyle türlerin yok olma tehlikesiyle karşı karşıya kalmaları sebebiyle yasaklanmıştır.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137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8.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480" y="1052218"/>
            <a:ext cx="9205758" cy="12497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167" y="2700122"/>
            <a:ext cx="3738938" cy="244906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974221" y="2751746"/>
            <a:ext cx="51189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/>
              <a:t>Doğal yumurtlatma;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Cinsi olgunluğa gelmiş damızlıklar uygun oranlarda yumurtlatma havuzlarına alınır ve havuz su değişimi günde iki kez sağlanır. Türe göre gerekli </a:t>
            </a:r>
            <a:r>
              <a:rPr lang="tr-TR" sz="2400" dirty="0" err="1" smtClean="0"/>
              <a:t>fiziko</a:t>
            </a:r>
            <a:r>
              <a:rPr lang="tr-TR" sz="2400" dirty="0" smtClean="0"/>
              <a:t>-kimyasal parametreler optimal koşullarda tutulur.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850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8.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92" y="812936"/>
            <a:ext cx="9205758" cy="12497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461" y="2359723"/>
            <a:ext cx="2428875" cy="130106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409914" y="3495230"/>
            <a:ext cx="7178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Sağarak yumurta alımında kuru ve yaş yöntemler tercih edilir. </a:t>
            </a:r>
          </a:p>
          <a:p>
            <a:endParaRPr lang="tr-TR" dirty="0"/>
          </a:p>
          <a:p>
            <a:r>
              <a:rPr lang="tr-TR" dirty="0" smtClean="0"/>
              <a:t>Her iki yöntem uygulamasında da damızlık balıkların ortama adaptasyonu, ortam koşulların optimum seviyede bulunması, stres minimum ise hormon enjeksiyonuna ihtiyaç kalmadan sağım yapılabilir.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82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981114" y="626779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8.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92" y="1197496"/>
            <a:ext cx="9205758" cy="124978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837204" y="3090209"/>
            <a:ext cx="7037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Yumurta alımında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karın yarılarak cerrahi girişimle yumurtalar alınır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hava basıncı ile emme kompresör yardımıyla cinsiyet ürünleri elde edilir.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433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510</TotalTime>
  <Words>332</Words>
  <Application>Microsoft Office PowerPoint</Application>
  <PresentationFormat>Geniş ekran</PresentationFormat>
  <Paragraphs>43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Bodoni MT Poster Compressed</vt:lpstr>
      <vt:lpstr>Garamond</vt:lpstr>
      <vt:lpstr>Wingdings</vt:lpstr>
      <vt:lpstr>Organik</vt:lpstr>
      <vt:lpstr>Deniz Balıkları Yetiştiriciliği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Akasya Topçu</cp:lastModifiedBy>
  <cp:revision>63</cp:revision>
  <dcterms:created xsi:type="dcterms:W3CDTF">2017-06-01T08:33:22Z</dcterms:created>
  <dcterms:modified xsi:type="dcterms:W3CDTF">2018-04-27T13:37:12Z</dcterms:modified>
</cp:coreProperties>
</file>