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235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578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2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95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54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71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28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38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59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93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25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20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4000" dirty="0" smtClean="0"/>
              <a:t>TARIMDA ÖRGÜTLENME VE KOOPERATİFÇİLİK DERS NOTLARI</a:t>
            </a:r>
            <a:br>
              <a:rPr lang="tr-TR" sz="4000" dirty="0" smtClean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  <a:br>
              <a:rPr lang="tr-TR" dirty="0" smtClean="0"/>
            </a:br>
            <a:r>
              <a:rPr lang="tr-TR" dirty="0" smtClean="0"/>
              <a:t>Ankara Üniversitesi Ziraat Fakültesi Tarım Ekonomisi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4982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AVRUPA BİRLİĞİNDE TARIMSAL ÖRGÜTLENME, ABD’DE TARIMSAL ÖRGÜTLENME</a:t>
            </a:r>
            <a:br>
              <a:rPr lang="tr-TR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5643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AVRUPA BİRLİĞİNDE TARIMSAL ÖRGÜTLENME, ABD’DE TARIMSAL ÖRGÜTLENME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Modern anlamıyla ilk kooperatifin, kapitalist işletmenin meydana gelmesiyle, kapitalizmin düzenleyicisi olarak geçen yüzyılın ortalarına doğru 1844 yılında İngiltere’de kurulduğu kabul edilmektedir.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5564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AVRUPA BİRLİĞİNDE TARIMSAL ÖRGÜTLENME, ABD’DE TARIMSAL ÖRGÜTLENME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Rochdale</a:t>
            </a:r>
            <a:r>
              <a:rPr lang="tr-TR" dirty="0" smtClean="0"/>
              <a:t> denemesiyle tüketim kooperatifçiliği biçiminde </a:t>
            </a:r>
            <a:r>
              <a:rPr lang="tr-TR" dirty="0" err="1" smtClean="0"/>
              <a:t>İnglitere’de</a:t>
            </a:r>
            <a:r>
              <a:rPr lang="tr-TR" dirty="0" smtClean="0"/>
              <a:t> başlayan kooperatifçilik hareketi, aynı yüzyılda üretim kooperatifçiliği olarak Fransa’da ve kredi kooperatifçiliği olarak Almanya’da görülmüştür.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4766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AVRUPA BİRLİĞİNDE TARIMSAL ÖRGÜTLENME, ABD’DE TARIMSAL ÖRGÜTLENME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Robert </a:t>
            </a:r>
            <a:r>
              <a:rPr lang="tr-TR" dirty="0" err="1" smtClean="0"/>
              <a:t>Owen</a:t>
            </a:r>
            <a:r>
              <a:rPr lang="tr-TR" dirty="0" smtClean="0"/>
              <a:t>, İngiltere’de ilk kooperatif denemesini yapmıştır. </a:t>
            </a:r>
          </a:p>
          <a:p>
            <a:pPr algn="just"/>
            <a:r>
              <a:rPr lang="tr-TR" dirty="0" err="1" smtClean="0"/>
              <a:t>Owen</a:t>
            </a:r>
            <a:r>
              <a:rPr lang="tr-TR" dirty="0" smtClean="0"/>
              <a:t> daha genç yaşta bir fabrikaya ortak olunca, kendi işletmesi içerisinde, o zamana kadar kapitalizme egemen olan salt ekonomik düşüncenin yanı sıra insani ve toplumsal bir zihniyeti de sokma teşebbüsüne geçmiştir. </a:t>
            </a:r>
            <a:r>
              <a:rPr lang="tr-TR" dirty="0" err="1" smtClean="0"/>
              <a:t>Owen’ın</a:t>
            </a:r>
            <a:r>
              <a:rPr lang="tr-TR" dirty="0" smtClean="0"/>
              <a:t> bu girişimi kooperatifçilik tarihi bakımından büyük önem taşımaktadır.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71678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AVRUPA BİRLİĞİNDE TARIMSAL ÖRGÜTLENME, ABD’DE TARIMSAL ÖRGÜTLENME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İngiltere’de </a:t>
            </a:r>
            <a:r>
              <a:rPr lang="tr-TR" dirty="0" err="1" smtClean="0"/>
              <a:t>Owen</a:t>
            </a:r>
            <a:r>
              <a:rPr lang="tr-TR" dirty="0" smtClean="0"/>
              <a:t> ile aynı devirde kooperatif öncülüğü yapmış olanlardan biri de Dr. William </a:t>
            </a:r>
            <a:r>
              <a:rPr lang="tr-TR" dirty="0" err="1" smtClean="0"/>
              <a:t>King’dir</a:t>
            </a:r>
            <a:r>
              <a:rPr lang="tr-TR" dirty="0" smtClean="0"/>
              <a:t>. </a:t>
            </a:r>
          </a:p>
          <a:p>
            <a:pPr algn="just"/>
            <a:r>
              <a:rPr lang="tr-TR" dirty="0" err="1" smtClean="0"/>
              <a:t>King’de</a:t>
            </a:r>
            <a:r>
              <a:rPr lang="tr-TR" dirty="0" smtClean="0"/>
              <a:t> emeği, sermaye karşısındaki aşağı durumdan kurtarmak için harekete geçmiştir.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6250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AVRUPA BİRLİĞİNDE TARIMSAL ÖRGÜTLENME, ABD’DE TARIMSAL ÖRGÜTLENME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İngiltere’de Manchester kentinin yakınında ufak bir dokuma kasabası olan </a:t>
            </a:r>
            <a:r>
              <a:rPr lang="tr-TR" dirty="0" err="1" smtClean="0"/>
              <a:t>Rochdale’de</a:t>
            </a:r>
            <a:r>
              <a:rPr lang="tr-TR" dirty="0" smtClean="0"/>
              <a:t> 28 dokuma işçisi, kendi aralarında çok gösterişsiz bir tüketim kooperatifi kurdular.</a:t>
            </a:r>
          </a:p>
          <a:p>
            <a:pPr algn="just"/>
            <a:r>
              <a:rPr lang="tr-TR" dirty="0" smtClean="0"/>
              <a:t>Bu 28 işçi kooperatifçilik tarihinde </a:t>
            </a:r>
            <a:r>
              <a:rPr lang="tr-TR" dirty="0" err="1" smtClean="0"/>
              <a:t>Rochdale’liler</a:t>
            </a:r>
            <a:r>
              <a:rPr lang="tr-TR" dirty="0" smtClean="0"/>
              <a:t> diye anılırlar.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4895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AVRUPA BİRLİĞİNDE TARIMSAL ÖRGÜTLENME, ABD’DE TARIMSAL ÖRGÜTLENME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Fransa’da ki kooperatifçilik hareketinin öncüsü Charles </a:t>
            </a:r>
            <a:r>
              <a:rPr lang="tr-TR" dirty="0" err="1" smtClean="0"/>
              <a:t>Fourier</a:t>
            </a:r>
            <a:r>
              <a:rPr lang="tr-TR" dirty="0" smtClean="0"/>
              <a:t> olmuştur.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1318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238</Words>
  <Application>Microsoft Office PowerPoint</Application>
  <PresentationFormat>Geniş ekran</PresentationFormat>
  <Paragraphs>19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TARIMDA ÖRGÜTLENME VE KOOPERATİFÇİLİK DERS NOTLARI </vt:lpstr>
      <vt:lpstr>İçerik</vt:lpstr>
      <vt:lpstr>AVRUPA BİRLİĞİNDE TARIMSAL ÖRGÜTLENME, ABD’DE TARIMSAL ÖRGÜTLENME </vt:lpstr>
      <vt:lpstr>AVRUPA BİRLİĞİNDE TARIMSAL ÖRGÜTLENME, ABD’DE TARIMSAL ÖRGÜTLENME</vt:lpstr>
      <vt:lpstr>AVRUPA BİRLİĞİNDE TARIMSAL ÖRGÜTLENME, ABD’DE TARIMSAL ÖRGÜTLENME</vt:lpstr>
      <vt:lpstr>AVRUPA BİRLİĞİNDE TARIMSAL ÖRGÜTLENME, ABD’DE TARIMSAL ÖRGÜTLENME</vt:lpstr>
      <vt:lpstr>AVRUPA BİRLİĞİNDE TARIMSAL ÖRGÜTLENME, ABD’DE TARIMSAL ÖRGÜTLENME</vt:lpstr>
      <vt:lpstr>AVRUPA BİRLİĞİNDE TARIMSAL ÖRGÜTLENME, ABD’DE TARIMSAL ÖRGÜTLENME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EKONOMİ DERS NOTLARI</dc:title>
  <dc:creator>hsssSSss ..</dc:creator>
  <cp:lastModifiedBy>hsssSSss ..</cp:lastModifiedBy>
  <cp:revision>9</cp:revision>
  <dcterms:created xsi:type="dcterms:W3CDTF">2018-01-02T09:23:55Z</dcterms:created>
  <dcterms:modified xsi:type="dcterms:W3CDTF">2019-11-13T10:54:25Z</dcterms:modified>
</cp:coreProperties>
</file>