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89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05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0007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695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065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220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423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1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79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11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5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589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77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06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758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74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BE80E-FB81-42B8-A1C0-6970E6722A98}" type="datetimeFigureOut">
              <a:rPr lang="tr-TR" smtClean="0"/>
              <a:t>14.9.2017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320C58-2287-4327-BD45-F993F954C2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32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Post Modern Eğitim Yaklaşımları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Wittgenstein</a:t>
            </a:r>
            <a:r>
              <a:rPr lang="tr-TR" dirty="0" smtClean="0"/>
              <a:t>, </a:t>
            </a:r>
            <a:r>
              <a:rPr lang="tr-TR" dirty="0" err="1" smtClean="0"/>
              <a:t>Derrida</a:t>
            </a:r>
            <a:r>
              <a:rPr lang="tr-TR" dirty="0" smtClean="0"/>
              <a:t>, </a:t>
            </a:r>
            <a:r>
              <a:rPr lang="tr-TR" dirty="0" err="1" smtClean="0"/>
              <a:t>Foucault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514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Post </a:t>
            </a:r>
            <a:r>
              <a:rPr lang="tr-TR" dirty="0" err="1" smtClean="0"/>
              <a:t>Modernizm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Modernizm</a:t>
            </a:r>
            <a:r>
              <a:rPr lang="tr-TR" dirty="0" smtClean="0"/>
              <a:t>, 19. yüzyılda Batı dünyasına egemen hale gelen dünya görüşünü yansıtmaktadır. Modern dönemdeki hem yaşayış tarzını hem de kültürel bir gelişmeyi ifade eder.</a:t>
            </a:r>
          </a:p>
          <a:p>
            <a:r>
              <a:rPr lang="tr-TR" dirty="0" smtClean="0"/>
              <a:t>Akılcı, ilerlemeci, </a:t>
            </a:r>
            <a:r>
              <a:rPr lang="tr-TR" dirty="0" err="1" smtClean="0"/>
              <a:t>olgucu</a:t>
            </a:r>
            <a:r>
              <a:rPr lang="tr-TR" dirty="0" smtClean="0"/>
              <a:t> bir bakış açısı taşımaktadır.</a:t>
            </a:r>
          </a:p>
          <a:p>
            <a:r>
              <a:rPr lang="tr-TR" dirty="0" err="1" smtClean="0"/>
              <a:t>Postmodern</a:t>
            </a:r>
            <a:r>
              <a:rPr lang="tr-TR" dirty="0" smtClean="0"/>
              <a:t> terimi,  benzerlikler yerine farklılıkları vurgulamaktadır. Değerlerin, kültürlerin, yaşam tarzlarının farklılıkları üzerine kuruludur.</a:t>
            </a:r>
          </a:p>
          <a:p>
            <a:r>
              <a:rPr lang="tr-TR" dirty="0" smtClean="0"/>
              <a:t>Her türlü bütünleştirici ve genelleyici yaklaşımları reddetmektedir.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7292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Post </a:t>
            </a:r>
            <a:r>
              <a:rPr lang="tr-TR" dirty="0" err="1"/>
              <a:t>Modernizm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Post </a:t>
            </a:r>
            <a:r>
              <a:rPr lang="tr-TR" dirty="0" err="1"/>
              <a:t>modernizmde</a:t>
            </a:r>
            <a:r>
              <a:rPr lang="tr-TR" dirty="0"/>
              <a:t> nesnel gerçekliğin bulunmadığı, hiçbir önermenin evrensel bir iddia taşımayacağı kabul edilir.</a:t>
            </a:r>
          </a:p>
          <a:p>
            <a:r>
              <a:rPr lang="tr-TR" dirty="0"/>
              <a:t>Doğa ve toplumsal yaşamın temelleri ve gereklerinin birbirinden farklılığı </a:t>
            </a:r>
            <a:r>
              <a:rPr lang="tr-TR" dirty="0" smtClean="0"/>
              <a:t>vurgulanır.</a:t>
            </a:r>
          </a:p>
          <a:p>
            <a:r>
              <a:rPr lang="tr-TR" dirty="0" smtClean="0"/>
              <a:t>Post </a:t>
            </a:r>
            <a:r>
              <a:rPr lang="tr-TR" dirty="0" err="1" smtClean="0"/>
              <a:t>modernizm</a:t>
            </a:r>
            <a:r>
              <a:rPr lang="tr-TR" dirty="0" smtClean="0"/>
              <a:t> sadece felsefî bir hareket değil, mimaride, resim ve grafik sanatlarda, dansta, müzikte, edebiyatta da kendini gösteren bir düşünce biçimidir.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01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Post </a:t>
            </a:r>
            <a:r>
              <a:rPr lang="tr-TR" dirty="0" err="1"/>
              <a:t>Modernizm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Temsilcileri: </a:t>
            </a:r>
            <a:r>
              <a:rPr lang="tr-TR" dirty="0" err="1"/>
              <a:t>H</a:t>
            </a:r>
            <a:r>
              <a:rPr lang="tr-TR" dirty="0" err="1" smtClean="0"/>
              <a:t>egel</a:t>
            </a:r>
            <a:r>
              <a:rPr lang="tr-TR" dirty="0" smtClean="0"/>
              <a:t>, </a:t>
            </a:r>
            <a:r>
              <a:rPr lang="tr-TR" dirty="0" err="1" smtClean="0"/>
              <a:t>Heidegger</a:t>
            </a:r>
            <a:r>
              <a:rPr lang="tr-TR" dirty="0" smtClean="0"/>
              <a:t>, </a:t>
            </a:r>
            <a:r>
              <a:rPr lang="tr-TR" dirty="0" err="1" smtClean="0"/>
              <a:t>Dewey</a:t>
            </a:r>
            <a:r>
              <a:rPr lang="tr-TR" dirty="0" smtClean="0"/>
              <a:t>, </a:t>
            </a:r>
            <a:r>
              <a:rPr lang="tr-TR" dirty="0" err="1" smtClean="0"/>
              <a:t>Wittgenstein</a:t>
            </a:r>
            <a:r>
              <a:rPr lang="tr-TR" dirty="0" smtClean="0"/>
              <a:t>, </a:t>
            </a:r>
            <a:r>
              <a:rPr lang="tr-TR" dirty="0" err="1" smtClean="0"/>
              <a:t>G.Deleuze</a:t>
            </a:r>
            <a:r>
              <a:rPr lang="tr-TR" dirty="0" smtClean="0"/>
              <a:t>, Jean-</a:t>
            </a:r>
            <a:r>
              <a:rPr lang="tr-TR" dirty="0" err="1" smtClean="0"/>
              <a:t>Francois</a:t>
            </a:r>
            <a:r>
              <a:rPr lang="tr-TR" dirty="0" smtClean="0"/>
              <a:t> </a:t>
            </a:r>
            <a:r>
              <a:rPr lang="tr-TR" dirty="0" err="1" smtClean="0"/>
              <a:t>Lyotard</a:t>
            </a:r>
            <a:r>
              <a:rPr lang="tr-TR" dirty="0" smtClean="0"/>
              <a:t>, </a:t>
            </a:r>
            <a:r>
              <a:rPr lang="tr-TR" dirty="0" err="1" smtClean="0"/>
              <a:t>Jacques</a:t>
            </a:r>
            <a:r>
              <a:rPr lang="tr-TR" dirty="0" smtClean="0"/>
              <a:t> </a:t>
            </a:r>
            <a:r>
              <a:rPr lang="tr-TR" dirty="0" err="1" smtClean="0"/>
              <a:t>Derrida</a:t>
            </a:r>
            <a:r>
              <a:rPr lang="tr-TR" dirty="0" smtClean="0"/>
              <a:t>, </a:t>
            </a:r>
            <a:r>
              <a:rPr lang="tr-TR" dirty="0" err="1" smtClean="0"/>
              <a:t>Michel</a:t>
            </a:r>
            <a:r>
              <a:rPr lang="tr-TR" dirty="0" smtClean="0"/>
              <a:t> </a:t>
            </a:r>
            <a:r>
              <a:rPr lang="tr-TR" dirty="0" err="1" smtClean="0"/>
              <a:t>Foucault</a:t>
            </a:r>
            <a:r>
              <a:rPr lang="tr-TR" dirty="0" smtClean="0"/>
              <a:t>, Richard </a:t>
            </a:r>
            <a:r>
              <a:rPr lang="tr-TR" dirty="0" err="1" smtClean="0"/>
              <a:t>Rotry</a:t>
            </a:r>
            <a:r>
              <a:rPr lang="tr-TR" dirty="0" smtClean="0"/>
              <a:t>.</a:t>
            </a:r>
          </a:p>
          <a:p>
            <a:r>
              <a:rPr lang="tr-TR" dirty="0" smtClean="0"/>
              <a:t>M. </a:t>
            </a:r>
            <a:r>
              <a:rPr lang="tr-TR" dirty="0" err="1" smtClean="0"/>
              <a:t>Foucault</a:t>
            </a:r>
            <a:r>
              <a:rPr lang="tr-TR" dirty="0" smtClean="0"/>
              <a:t> (1926-1984)’a göre devlet insanları daha iyi yönetebilmek için eğitiyor, cezalandırıyor, disipline ediyor. İtaatkar ve üretken bir beden için insanı yeniden şekillendiriyor. </a:t>
            </a:r>
            <a:r>
              <a:rPr lang="tr-TR" dirty="0" err="1" smtClean="0"/>
              <a:t>Foucault</a:t>
            </a:r>
            <a:r>
              <a:rPr lang="tr-TR" dirty="0" smtClean="0"/>
              <a:t> bu yönetim biçimine «</a:t>
            </a:r>
            <a:r>
              <a:rPr lang="tr-TR" dirty="0" err="1" smtClean="0"/>
              <a:t>biyo</a:t>
            </a:r>
            <a:r>
              <a:rPr lang="tr-TR" dirty="0" smtClean="0"/>
              <a:t>-iktidar» diyor.</a:t>
            </a:r>
          </a:p>
          <a:p>
            <a:pPr lvl="1"/>
            <a:r>
              <a:rPr lang="tr-TR" dirty="0" smtClean="0"/>
              <a:t>Okul </a:t>
            </a:r>
            <a:r>
              <a:rPr lang="tr-TR" dirty="0" err="1" smtClean="0"/>
              <a:t>Panapticon</a:t>
            </a:r>
            <a:r>
              <a:rPr lang="tr-TR" dirty="0" smtClean="0"/>
              <a:t> (siyah kule) kulesi gibidir. İnsanları normalleştiriyor. Sınavlar normalleşmeyi ölçüyor. Derslerin programları, konuların günlere ve saatlere yerleştirilmesi yani zamanın parçalara bölünmesi, ayrıntılı planlanması gözlemin kendisidir. </a:t>
            </a:r>
          </a:p>
          <a:p>
            <a:pPr lvl="1"/>
            <a:r>
              <a:rPr lang="tr-TR" dirty="0" smtClean="0"/>
              <a:t>İnsan bilginin kurucu öznesi değil, bilgi yerleştirilen bir nesnesidir. 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39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Post </a:t>
            </a:r>
            <a:r>
              <a:rPr lang="tr-TR" dirty="0" err="1"/>
              <a:t>Modernizm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Jacques</a:t>
            </a:r>
            <a:r>
              <a:rPr lang="tr-TR" dirty="0" smtClean="0"/>
              <a:t> </a:t>
            </a:r>
            <a:r>
              <a:rPr lang="tr-TR" dirty="0" err="1" smtClean="0"/>
              <a:t>Derrida</a:t>
            </a:r>
            <a:r>
              <a:rPr lang="tr-TR" dirty="0" smtClean="0"/>
              <a:t> (1930-2004): İnsanı kurmaktan çok kurulan bir varlık olarak görür. </a:t>
            </a:r>
          </a:p>
          <a:p>
            <a:r>
              <a:rPr lang="tr-TR" dirty="0" err="1" smtClean="0"/>
              <a:t>Derrida</a:t>
            </a:r>
            <a:r>
              <a:rPr lang="tr-TR" dirty="0" smtClean="0"/>
              <a:t> da </a:t>
            </a:r>
            <a:r>
              <a:rPr lang="tr-TR" dirty="0" err="1" smtClean="0"/>
              <a:t>Freiere</a:t>
            </a:r>
            <a:r>
              <a:rPr lang="tr-TR" dirty="0" smtClean="0"/>
              <a:t> gibi öğretmenlerin öğrencilerin kafasına bilgi yığılmasından şikayetçidir.</a:t>
            </a:r>
          </a:p>
          <a:p>
            <a:r>
              <a:rPr lang="tr-TR" dirty="0" smtClean="0"/>
              <a:t>İnsan, toplumsal pratiklerin toplamı ve ürünüdür ki onlar da dile ve tarihe bağımlıdır. </a:t>
            </a:r>
          </a:p>
          <a:p>
            <a:r>
              <a:rPr lang="tr-TR" dirty="0" smtClean="0"/>
              <a:t>Demokrasi ve kapitalizm, eğitime çelişik emirler veriyor.</a:t>
            </a:r>
          </a:p>
          <a:p>
            <a:r>
              <a:rPr lang="tr-TR" dirty="0" smtClean="0"/>
              <a:t>Eğitim, bilime ve psikolojik farklılıklara karşı evrenselleşiyor ve tek tip oluyor.</a:t>
            </a:r>
          </a:p>
          <a:p>
            <a:r>
              <a:rPr lang="tr-TR" dirty="0" err="1" smtClean="0"/>
              <a:t>Derrida</a:t>
            </a:r>
            <a:r>
              <a:rPr lang="tr-TR" dirty="0" smtClean="0"/>
              <a:t> gelecekteki eğitimcileri; farklılıklara açık olmaya, yabancıları hoş karşılamaya, inanç farklılıklarına saygı duymaya çağırıyor.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108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Murat Yıldırım, «</a:t>
            </a:r>
            <a:r>
              <a:rPr lang="tr-TR" dirty="0" err="1" smtClean="0"/>
              <a:t>Modernizm</a:t>
            </a:r>
            <a:r>
              <a:rPr lang="tr-TR" dirty="0" smtClean="0"/>
              <a:t>, </a:t>
            </a:r>
            <a:r>
              <a:rPr lang="tr-TR" dirty="0" err="1" smtClean="0"/>
              <a:t>postmodernizm</a:t>
            </a:r>
            <a:r>
              <a:rPr lang="tr-TR" dirty="0" smtClean="0"/>
              <a:t> ve kamu yönetici», </a:t>
            </a:r>
            <a:r>
              <a:rPr lang="tr-TR" i="1" dirty="0" smtClean="0"/>
              <a:t>Uluslararası, </a:t>
            </a:r>
            <a:r>
              <a:rPr lang="tr-TR" i="1" dirty="0" err="1"/>
              <a:t>P</a:t>
            </a:r>
            <a:r>
              <a:rPr lang="tr-TR" i="1" dirty="0" err="1" smtClean="0"/>
              <a:t>ostmodernizm</a:t>
            </a:r>
            <a:r>
              <a:rPr lang="tr-TR" i="1" dirty="0" smtClean="0"/>
              <a:t> ve Kamu </a:t>
            </a:r>
            <a:r>
              <a:rPr lang="tr-TR" i="1" dirty="0"/>
              <a:t>Y</a:t>
            </a:r>
            <a:r>
              <a:rPr lang="tr-TR" i="1" dirty="0" smtClean="0"/>
              <a:t>önetimi» </a:t>
            </a:r>
            <a:r>
              <a:rPr lang="tr-TR" dirty="0" smtClean="0"/>
              <a:t>C: 7, S:1, Yıl: 2010, 703-719.</a:t>
            </a:r>
          </a:p>
          <a:p>
            <a:r>
              <a:rPr lang="tr-TR" dirty="0" smtClean="0"/>
              <a:t>Mustafa Ergün, </a:t>
            </a:r>
            <a:r>
              <a:rPr lang="tr-TR" i="1" dirty="0" smtClean="0"/>
              <a:t>Eğitim Felsefesi, </a:t>
            </a:r>
            <a:r>
              <a:rPr lang="tr-TR" dirty="0" err="1" smtClean="0"/>
              <a:t>Pegem</a:t>
            </a:r>
            <a:r>
              <a:rPr lang="tr-TR" dirty="0" smtClean="0"/>
              <a:t> A. Yay., Ankara, 2011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99048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367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Post Modern Eğitim Yaklaşımları</vt:lpstr>
      <vt:lpstr>Post Modernizm</vt:lpstr>
      <vt:lpstr>Post Modernizm</vt:lpstr>
      <vt:lpstr>Post Modernizm</vt:lpstr>
      <vt:lpstr>Post Modernizm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Modern Eğitim Yaklaşımları</dc:title>
  <dc:creator>userr</dc:creator>
  <cp:lastModifiedBy>userr</cp:lastModifiedBy>
  <cp:revision>6</cp:revision>
  <dcterms:created xsi:type="dcterms:W3CDTF">2017-09-14T09:36:55Z</dcterms:created>
  <dcterms:modified xsi:type="dcterms:W3CDTF">2017-09-14T11:58:59Z</dcterms:modified>
</cp:coreProperties>
</file>