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8"/>
  </p:notesMasterIdLst>
  <p:sldIdLst>
    <p:sldId id="604" r:id="rId4"/>
    <p:sldId id="611" r:id="rId5"/>
    <p:sldId id="613" r:id="rId6"/>
    <p:sldId id="612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Beyanlar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82880" y="1265736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Beyanlar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4234" y="1796650"/>
            <a:ext cx="8366684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Taşınmazlarla ilgili bazı fiili ve hukukî durumların tapu kütüğünün özel bölümüne yazılmasıdır. Beyanların en önemli işlevi, mevcut durumu veya zaten var olanı açıklamaktır. Beyanların, bazı durumları bildirici hükmü de bulunmaktadır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0" y="2445473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Beyanlar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544244" y="2187480"/>
            <a:ext cx="8366684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Kütüğün beyanlar sütununa, mevzuatın yazılmasını öngördüğü hususlar tarih ve yevmiye numarası belirtilerek yazılır (TST m. 52).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75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507391" y="18372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Aydın Aybay, Hüseyin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Hatemi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Vedat Kitabevi,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İstanbul.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Jale G.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Akipek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Turgut Akıntürk, Beta Yayınları, İstanbul,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2009.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Kemal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Oğuzman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Özer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Seliçi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Saibe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Oktay-Özdemir, Filiz Yayınevi, İstanbul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Kudrat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Güven, Turhan Esener, Yetkin Yayınları,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Ankara.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Şeref Ertaç, Seçkin Yayınları, Ankara,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2008.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Medeni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Kanunu,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Genelgeler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Kanunlar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Tüzükler.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12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12530</TotalTime>
  <Words>135</Words>
  <Application>Microsoft Office PowerPoint</Application>
  <PresentationFormat>Ekran Gösterisi (4:3)</PresentationFormat>
  <Paragraphs>28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4</vt:i4>
      </vt:variant>
    </vt:vector>
  </HeadingPairs>
  <TitlesOfParts>
    <vt:vector size="13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arahmantursun@gmail.com</cp:lastModifiedBy>
  <cp:revision>835</cp:revision>
  <cp:lastPrinted>2016-10-24T07:53:35Z</cp:lastPrinted>
  <dcterms:created xsi:type="dcterms:W3CDTF">2016-09-18T09:35:24Z</dcterms:created>
  <dcterms:modified xsi:type="dcterms:W3CDTF">2020-03-02T12:59:46Z</dcterms:modified>
</cp:coreProperties>
</file>