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604" r:id="rId4"/>
    <p:sldId id="611" r:id="rId5"/>
    <p:sldId id="613" r:id="rId6"/>
    <p:sldId id="61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Beyanlar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Beyanlar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4234" y="1796650"/>
            <a:ext cx="836668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Taşınmazlarla ilgili bazı fiili ve hukukî durumların tapu kütüğünün özel bölümüne yazılmasıdır. Beyanların en önemli işlevi, mevcut durumu veya zaten var olanı açıklamaktır. Beyanların, bazı durumları bildirici hükmü de bulunmaktadır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0" y="2445473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Beyanlar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44244" y="2187480"/>
            <a:ext cx="836668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Kütüğün beyanlar sütununa, mevzuatın yazılmasını öngördüğü hususlar tarih ve yevmiye numarası belirtilerek yazılır (TST m. 52).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12530</TotalTime>
  <Words>135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835</cp:revision>
  <cp:lastPrinted>2016-10-24T07:53:35Z</cp:lastPrinted>
  <dcterms:created xsi:type="dcterms:W3CDTF">2016-09-18T09:35:24Z</dcterms:created>
  <dcterms:modified xsi:type="dcterms:W3CDTF">2020-03-02T12:59:46Z</dcterms:modified>
</cp:coreProperties>
</file>