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E5F182B-D748-4F5E-A2EC-58257C7D09D0}"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8DEF810-7A85-45C9-AB6B-5BA427BD6871}" type="slidenum">
              <a:rPr lang="tr-TR" smtClean="0"/>
              <a:t>‹#›</a:t>
            </a:fld>
            <a:endParaRPr lang="tr-TR"/>
          </a:p>
        </p:txBody>
      </p:sp>
    </p:spTree>
    <p:extLst>
      <p:ext uri="{BB962C8B-B14F-4D97-AF65-F5344CB8AC3E}">
        <p14:creationId xmlns:p14="http://schemas.microsoft.com/office/powerpoint/2010/main" val="3476571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5F182B-D748-4F5E-A2EC-58257C7D09D0}"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8DEF810-7A85-45C9-AB6B-5BA427BD6871}" type="slidenum">
              <a:rPr lang="tr-TR" smtClean="0"/>
              <a:t>‹#›</a:t>
            </a:fld>
            <a:endParaRPr lang="tr-TR"/>
          </a:p>
        </p:txBody>
      </p:sp>
    </p:spTree>
    <p:extLst>
      <p:ext uri="{BB962C8B-B14F-4D97-AF65-F5344CB8AC3E}">
        <p14:creationId xmlns:p14="http://schemas.microsoft.com/office/powerpoint/2010/main" val="3439654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5F182B-D748-4F5E-A2EC-58257C7D09D0}"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8DEF810-7A85-45C9-AB6B-5BA427BD6871}"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526525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E5F182B-D748-4F5E-A2EC-58257C7D09D0}"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DEF810-7A85-45C9-AB6B-5BA427BD6871}" type="slidenum">
              <a:rPr lang="tr-TR" smtClean="0"/>
              <a:t>‹#›</a:t>
            </a:fld>
            <a:endParaRPr lang="tr-TR"/>
          </a:p>
        </p:txBody>
      </p:sp>
    </p:spTree>
    <p:extLst>
      <p:ext uri="{BB962C8B-B14F-4D97-AF65-F5344CB8AC3E}">
        <p14:creationId xmlns:p14="http://schemas.microsoft.com/office/powerpoint/2010/main" val="16269680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E5F182B-D748-4F5E-A2EC-58257C7D09D0}"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DEF810-7A85-45C9-AB6B-5BA427BD6871}"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422458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E5F182B-D748-4F5E-A2EC-58257C7D09D0}"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DEF810-7A85-45C9-AB6B-5BA427BD6871}" type="slidenum">
              <a:rPr lang="tr-TR" smtClean="0"/>
              <a:t>‹#›</a:t>
            </a:fld>
            <a:endParaRPr lang="tr-TR"/>
          </a:p>
        </p:txBody>
      </p:sp>
    </p:spTree>
    <p:extLst>
      <p:ext uri="{BB962C8B-B14F-4D97-AF65-F5344CB8AC3E}">
        <p14:creationId xmlns:p14="http://schemas.microsoft.com/office/powerpoint/2010/main" val="7884413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5F182B-D748-4F5E-A2EC-58257C7D09D0}"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8DEF810-7A85-45C9-AB6B-5BA427BD6871}" type="slidenum">
              <a:rPr lang="tr-TR" smtClean="0"/>
              <a:t>‹#›</a:t>
            </a:fld>
            <a:endParaRPr lang="tr-TR"/>
          </a:p>
        </p:txBody>
      </p:sp>
    </p:spTree>
    <p:extLst>
      <p:ext uri="{BB962C8B-B14F-4D97-AF65-F5344CB8AC3E}">
        <p14:creationId xmlns:p14="http://schemas.microsoft.com/office/powerpoint/2010/main" val="1767254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5F182B-D748-4F5E-A2EC-58257C7D09D0}"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8DEF810-7A85-45C9-AB6B-5BA427BD6871}" type="slidenum">
              <a:rPr lang="tr-TR" smtClean="0"/>
              <a:t>‹#›</a:t>
            </a:fld>
            <a:endParaRPr lang="tr-TR"/>
          </a:p>
        </p:txBody>
      </p:sp>
    </p:spTree>
    <p:extLst>
      <p:ext uri="{BB962C8B-B14F-4D97-AF65-F5344CB8AC3E}">
        <p14:creationId xmlns:p14="http://schemas.microsoft.com/office/powerpoint/2010/main" val="2655533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5F182B-D748-4F5E-A2EC-58257C7D09D0}"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8DEF810-7A85-45C9-AB6B-5BA427BD6871}" type="slidenum">
              <a:rPr lang="tr-TR" smtClean="0"/>
              <a:t>‹#›</a:t>
            </a:fld>
            <a:endParaRPr lang="tr-TR"/>
          </a:p>
        </p:txBody>
      </p:sp>
    </p:spTree>
    <p:extLst>
      <p:ext uri="{BB962C8B-B14F-4D97-AF65-F5344CB8AC3E}">
        <p14:creationId xmlns:p14="http://schemas.microsoft.com/office/powerpoint/2010/main" val="1065723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5F182B-D748-4F5E-A2EC-58257C7D09D0}"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8DEF810-7A85-45C9-AB6B-5BA427BD6871}" type="slidenum">
              <a:rPr lang="tr-TR" smtClean="0"/>
              <a:t>‹#›</a:t>
            </a:fld>
            <a:endParaRPr lang="tr-TR"/>
          </a:p>
        </p:txBody>
      </p:sp>
    </p:spTree>
    <p:extLst>
      <p:ext uri="{BB962C8B-B14F-4D97-AF65-F5344CB8AC3E}">
        <p14:creationId xmlns:p14="http://schemas.microsoft.com/office/powerpoint/2010/main" val="994117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E5F182B-D748-4F5E-A2EC-58257C7D09D0}"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8DEF810-7A85-45C9-AB6B-5BA427BD6871}" type="slidenum">
              <a:rPr lang="tr-TR" smtClean="0"/>
              <a:t>‹#›</a:t>
            </a:fld>
            <a:endParaRPr lang="tr-TR"/>
          </a:p>
        </p:txBody>
      </p:sp>
    </p:spTree>
    <p:extLst>
      <p:ext uri="{BB962C8B-B14F-4D97-AF65-F5344CB8AC3E}">
        <p14:creationId xmlns:p14="http://schemas.microsoft.com/office/powerpoint/2010/main" val="121169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E5F182B-D748-4F5E-A2EC-58257C7D09D0}" type="datetimeFigureOut">
              <a:rPr lang="tr-TR" smtClean="0"/>
              <a:t>6.05.2020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8DEF810-7A85-45C9-AB6B-5BA427BD6871}" type="slidenum">
              <a:rPr lang="tr-TR" smtClean="0"/>
              <a:t>‹#›</a:t>
            </a:fld>
            <a:endParaRPr lang="tr-TR"/>
          </a:p>
        </p:txBody>
      </p:sp>
    </p:spTree>
    <p:extLst>
      <p:ext uri="{BB962C8B-B14F-4D97-AF65-F5344CB8AC3E}">
        <p14:creationId xmlns:p14="http://schemas.microsoft.com/office/powerpoint/2010/main" val="3592063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E5F182B-D748-4F5E-A2EC-58257C7D09D0}" type="datetimeFigureOut">
              <a:rPr lang="tr-TR" smtClean="0"/>
              <a:t>6.05.2020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8DEF810-7A85-45C9-AB6B-5BA427BD6871}" type="slidenum">
              <a:rPr lang="tr-TR" smtClean="0"/>
              <a:t>‹#›</a:t>
            </a:fld>
            <a:endParaRPr lang="tr-TR"/>
          </a:p>
        </p:txBody>
      </p:sp>
    </p:spTree>
    <p:extLst>
      <p:ext uri="{BB962C8B-B14F-4D97-AF65-F5344CB8AC3E}">
        <p14:creationId xmlns:p14="http://schemas.microsoft.com/office/powerpoint/2010/main" val="1578981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5F182B-D748-4F5E-A2EC-58257C7D09D0}" type="datetimeFigureOut">
              <a:rPr lang="tr-TR" smtClean="0"/>
              <a:t>6.05.2020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8DEF810-7A85-45C9-AB6B-5BA427BD6871}" type="slidenum">
              <a:rPr lang="tr-TR" smtClean="0"/>
              <a:t>‹#›</a:t>
            </a:fld>
            <a:endParaRPr lang="tr-TR"/>
          </a:p>
        </p:txBody>
      </p:sp>
    </p:spTree>
    <p:extLst>
      <p:ext uri="{BB962C8B-B14F-4D97-AF65-F5344CB8AC3E}">
        <p14:creationId xmlns:p14="http://schemas.microsoft.com/office/powerpoint/2010/main" val="3569040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E5F182B-D748-4F5E-A2EC-58257C7D09D0}"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8DEF810-7A85-45C9-AB6B-5BA427BD6871}" type="slidenum">
              <a:rPr lang="tr-TR" smtClean="0"/>
              <a:t>‹#›</a:t>
            </a:fld>
            <a:endParaRPr lang="tr-TR"/>
          </a:p>
        </p:txBody>
      </p:sp>
    </p:spTree>
    <p:extLst>
      <p:ext uri="{BB962C8B-B14F-4D97-AF65-F5344CB8AC3E}">
        <p14:creationId xmlns:p14="http://schemas.microsoft.com/office/powerpoint/2010/main" val="2197706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E5F182B-D748-4F5E-A2EC-58257C7D09D0}"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DEF810-7A85-45C9-AB6B-5BA427BD6871}" type="slidenum">
              <a:rPr lang="tr-TR" smtClean="0"/>
              <a:t>‹#›</a:t>
            </a:fld>
            <a:endParaRPr lang="tr-TR"/>
          </a:p>
        </p:txBody>
      </p:sp>
    </p:spTree>
    <p:extLst>
      <p:ext uri="{BB962C8B-B14F-4D97-AF65-F5344CB8AC3E}">
        <p14:creationId xmlns:p14="http://schemas.microsoft.com/office/powerpoint/2010/main" val="1348715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E5F182B-D748-4F5E-A2EC-58257C7D09D0}" type="datetimeFigureOut">
              <a:rPr lang="tr-TR" smtClean="0"/>
              <a:t>6.05.2020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8DEF810-7A85-45C9-AB6B-5BA427BD6871}" type="slidenum">
              <a:rPr lang="tr-TR" smtClean="0"/>
              <a:t>‹#›</a:t>
            </a:fld>
            <a:endParaRPr lang="tr-TR"/>
          </a:p>
        </p:txBody>
      </p:sp>
    </p:spTree>
    <p:extLst>
      <p:ext uri="{BB962C8B-B14F-4D97-AF65-F5344CB8AC3E}">
        <p14:creationId xmlns:p14="http://schemas.microsoft.com/office/powerpoint/2010/main" val="4250510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THE PHILOSOPHY OF PLATO</a:t>
            </a:r>
            <a:endParaRPr lang="tr-TR" dirty="0"/>
          </a:p>
        </p:txBody>
      </p:sp>
    </p:spTree>
    <p:extLst>
      <p:ext uri="{BB962C8B-B14F-4D97-AF65-F5344CB8AC3E}">
        <p14:creationId xmlns:p14="http://schemas.microsoft.com/office/powerpoint/2010/main" val="3387035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319349"/>
            <a:ext cx="8915400" cy="4591873"/>
          </a:xfrm>
        </p:spPr>
        <p:txBody>
          <a:bodyPr/>
          <a:lstStyle/>
          <a:p>
            <a:endParaRPr lang="tr-TR" dirty="0" smtClean="0"/>
          </a:p>
          <a:p>
            <a:endParaRPr lang="tr-TR" dirty="0"/>
          </a:p>
          <a:p>
            <a:r>
              <a:rPr lang="en-US" dirty="0" smtClean="0"/>
              <a:t>Plato </a:t>
            </a:r>
            <a:r>
              <a:rPr lang="en-US" dirty="0"/>
              <a:t>was born into a wealthy family in the last days of the Athenian Empire. When the Peloponnesian war ended in 405 he was in his early twenties, just old enough to have fought in it, as his brothers certainly did. His uncles, </a:t>
            </a:r>
            <a:r>
              <a:rPr lang="en-US" dirty="0" err="1"/>
              <a:t>Critias</a:t>
            </a:r>
            <a:r>
              <a:rPr lang="en-US" dirty="0"/>
              <a:t> and </a:t>
            </a:r>
            <a:r>
              <a:rPr lang="en-US" dirty="0" err="1"/>
              <a:t>Charmides</a:t>
            </a:r>
            <a:r>
              <a:rPr lang="en-US" dirty="0"/>
              <a:t>, were two of the Thirty Tyrants. Socrates’ execution in 399 under a restored democracy gave Plato a lifelong distrust of demagogues, and a distaste for a political career in Athens.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p.37.)</a:t>
            </a:r>
            <a:endParaRPr lang="tr-TR" dirty="0"/>
          </a:p>
          <a:p>
            <a:endParaRPr lang="tr-TR" dirty="0" smtClean="0"/>
          </a:p>
          <a:p>
            <a:endParaRPr lang="tr-TR" dirty="0"/>
          </a:p>
        </p:txBody>
      </p:sp>
    </p:spTree>
    <p:extLst>
      <p:ext uri="{BB962C8B-B14F-4D97-AF65-F5344CB8AC3E}">
        <p14:creationId xmlns:p14="http://schemas.microsoft.com/office/powerpoint/2010/main" val="778302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201783"/>
            <a:ext cx="8915400" cy="4709439"/>
          </a:xfrm>
        </p:spPr>
        <p:txBody>
          <a:bodyPr/>
          <a:lstStyle/>
          <a:p>
            <a:pPr marL="0" indent="0">
              <a:buNone/>
            </a:pPr>
            <a:r>
              <a:rPr lang="en-US" dirty="0"/>
              <a:t>If we search through the Platonic texts, we discover a number of theses about Ideas and their relations to ordinary things in the world.</a:t>
            </a:r>
          </a:p>
          <a:p>
            <a:r>
              <a:rPr lang="en-US" dirty="0"/>
              <a:t>(1) Wherever several things are F, this is because they participate or imitate a single Idea of F.</a:t>
            </a:r>
          </a:p>
          <a:p>
            <a:r>
              <a:rPr lang="en-US" dirty="0"/>
              <a:t>(2) No Idea is a participant or imitator of itself.</a:t>
            </a:r>
          </a:p>
          <a:p>
            <a:r>
              <a:rPr lang="en-US" dirty="0"/>
              <a:t>(3) (a) The Idea of F is F. (b) The Idea of F is nothing but F.</a:t>
            </a:r>
          </a:p>
          <a:p>
            <a:r>
              <a:rPr lang="en-US" dirty="0"/>
              <a:t>(4) Nothing but the Idea of F is really and truly altogether F.</a:t>
            </a:r>
          </a:p>
          <a:p>
            <a:r>
              <a:rPr lang="en-US" dirty="0"/>
              <a:t>(5) Ideas are not in space or time, they have no parts and do not change, they are not perceptible to the senses</a:t>
            </a:r>
            <a:r>
              <a:rPr lang="en-US" dirty="0" smtClean="0"/>
              <a:t>.</a:t>
            </a:r>
            <a:r>
              <a:rPr lang="tr-TR" dirty="0"/>
              <a:t> ((</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p.41.)</a:t>
            </a:r>
            <a:endParaRPr lang="tr-TR" dirty="0"/>
          </a:p>
          <a:p>
            <a:endParaRPr lang="en-US" dirty="0"/>
          </a:p>
          <a:p>
            <a:endParaRPr lang="tr-TR" dirty="0"/>
          </a:p>
        </p:txBody>
      </p:sp>
    </p:spTree>
    <p:extLst>
      <p:ext uri="{BB962C8B-B14F-4D97-AF65-F5344CB8AC3E}">
        <p14:creationId xmlns:p14="http://schemas.microsoft.com/office/powerpoint/2010/main" val="2670653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a:t>Theses (1), (2) and (3) make up an inconsistent triad. The difﬁculty to which they lead was ﬁrst expounded by Plato himself in the Parmenides. Let us suppose we have a number of individuals each of which is F. Then, by (1), there is an Idea of F. This, by (3), is itself F. But now the Idea of F and the original F things make up a new collection of F things. By (1) again, this must be because they participate in an Idea of F. But, by (2), this cannot be the Idea ﬁrst postulated. So there must be another Idea of F; but this in its turn, by (3), will be F; and so on ad inﬁnitum. So, against (1), there will be not a single Idea but inﬁnitely many.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p.41.)</a:t>
            </a:r>
          </a:p>
          <a:p>
            <a:endParaRPr lang="tr-TR" dirty="0"/>
          </a:p>
        </p:txBody>
      </p:sp>
    </p:spTree>
    <p:extLst>
      <p:ext uri="{BB962C8B-B14F-4D97-AF65-F5344CB8AC3E}">
        <p14:creationId xmlns:p14="http://schemas.microsoft.com/office/powerpoint/2010/main" val="4070855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254034"/>
            <a:ext cx="8915400" cy="4657188"/>
          </a:xfrm>
        </p:spPr>
        <p:txBody>
          <a:bodyPr/>
          <a:lstStyle/>
          <a:p>
            <a:r>
              <a:rPr lang="en-US" dirty="0"/>
              <a:t>Plato relied on the Theory of Ideas not only in the area of logic and metaphysics, but also in the theory of knowledge and in the foundations of morality. To see the many different uses to which he put it in the years of his maturity, we cannot do better than to consider in detail his most famous dialogue, The Republic. </a:t>
            </a:r>
            <a:r>
              <a:rPr lang="tr-TR" dirty="0" smtClean="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p.44.)</a:t>
            </a:r>
          </a:p>
          <a:p>
            <a:endParaRPr lang="tr-TR" dirty="0"/>
          </a:p>
          <a:p>
            <a:endParaRPr lang="tr-TR" dirty="0"/>
          </a:p>
        </p:txBody>
      </p:sp>
    </p:spTree>
    <p:extLst>
      <p:ext uri="{BB962C8B-B14F-4D97-AF65-F5344CB8AC3E}">
        <p14:creationId xmlns:p14="http://schemas.microsoft.com/office/powerpoint/2010/main" val="4268789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254034"/>
            <a:ext cx="8915400" cy="4657188"/>
          </a:xfrm>
        </p:spPr>
        <p:txBody>
          <a:bodyPr>
            <a:normAutofit lnSpcReduction="10000"/>
          </a:bodyPr>
          <a:lstStyle/>
          <a:p>
            <a:r>
              <a:rPr lang="en-US" dirty="0"/>
              <a:t>The Republic is concerned more with moral education than with mathematical education; but it turns out that this follows a parallel path. Imagination in morals consists of the dicta of poets and tragedians. If the pupil has been educated in the bowdlerized literature recommended by Plato, he will have seen justice triumphing on the stage, and will have learned that the gods are unchanging, good, and truthful. This he will later see as a symbolic representation of the eternal idea of Good, source of truth and knowledge. The ﬁrst stage of moral education will make him competent in the human justice which operates in courts of law. This will give him true belief about right and wrong; but it will be the task of dialectic to teach him the real nature of justice and to display its participation in the Idea of the Good at the end of dialectic’s upward path. Every Idea, for Plato, depends hierarchically on the Idea of the Good: for the Idea of X is the perfect X, and so each Idea participates in the Idea of Perfection or Goodness. In the allegory of the cave, it is the Idea of the Good which corresponds to the </a:t>
            </a:r>
            <a:r>
              <a:rPr lang="en-US" dirty="0" smtClean="0"/>
              <a:t>all-</a:t>
            </a:r>
            <a:r>
              <a:rPr lang="en-US" dirty="0" err="1" smtClean="0"/>
              <a:t>enlighteningsun</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p.50.)</a:t>
            </a:r>
            <a:endParaRPr lang="tr-TR" dirty="0"/>
          </a:p>
          <a:p>
            <a:endParaRPr lang="tr-TR" dirty="0"/>
          </a:p>
        </p:txBody>
      </p:sp>
    </p:spTree>
    <p:extLst>
      <p:ext uri="{BB962C8B-B14F-4D97-AF65-F5344CB8AC3E}">
        <p14:creationId xmlns:p14="http://schemas.microsoft.com/office/powerpoint/2010/main" val="374264147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TotalTime>
  <Words>755</Words>
  <Application>Microsoft Office PowerPoint</Application>
  <PresentationFormat>Geniş ekran</PresentationFormat>
  <Paragraphs>13</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Century Gothic</vt:lpstr>
      <vt:lpstr>Wingdings 3</vt:lpstr>
      <vt:lpstr>Duman</vt:lpstr>
      <vt:lpstr>THE PHILOSOPHY OF PLATO</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PHILOSOPHY OF PLATO</dc:title>
  <dc:creator>ZEHRA</dc:creator>
  <cp:lastModifiedBy>ZEHRA</cp:lastModifiedBy>
  <cp:revision>2</cp:revision>
  <dcterms:created xsi:type="dcterms:W3CDTF">2020-05-06T00:56:32Z</dcterms:created>
  <dcterms:modified xsi:type="dcterms:W3CDTF">2020-05-06T01:06:15Z</dcterms:modified>
</cp:coreProperties>
</file>