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08"/>
  </p:notesMasterIdLst>
  <p:handoutMasterIdLst>
    <p:handoutMasterId r:id="rId109"/>
  </p:handoutMasterIdLst>
  <p:sldIdLst>
    <p:sldId id="256" r:id="rId3"/>
    <p:sldId id="393" r:id="rId4"/>
    <p:sldId id="351" r:id="rId5"/>
    <p:sldId id="352" r:id="rId6"/>
    <p:sldId id="467" r:id="rId7"/>
    <p:sldId id="469" r:id="rId8"/>
    <p:sldId id="485" r:id="rId9"/>
    <p:sldId id="486" r:id="rId10"/>
    <p:sldId id="487" r:id="rId11"/>
    <p:sldId id="488" r:id="rId12"/>
    <p:sldId id="372" r:id="rId13"/>
    <p:sldId id="373" r:id="rId14"/>
    <p:sldId id="374" r:id="rId15"/>
    <p:sldId id="375" r:id="rId16"/>
    <p:sldId id="376" r:id="rId17"/>
    <p:sldId id="405" r:id="rId18"/>
    <p:sldId id="415" r:id="rId19"/>
    <p:sldId id="416" r:id="rId20"/>
    <p:sldId id="414" r:id="rId21"/>
    <p:sldId id="417" r:id="rId22"/>
    <p:sldId id="449" r:id="rId23"/>
    <p:sldId id="448" r:id="rId24"/>
    <p:sldId id="396" r:id="rId25"/>
    <p:sldId id="501" r:id="rId26"/>
    <p:sldId id="397" r:id="rId27"/>
    <p:sldId id="450" r:id="rId28"/>
    <p:sldId id="451" r:id="rId29"/>
    <p:sldId id="452" r:id="rId30"/>
    <p:sldId id="406" r:id="rId31"/>
    <p:sldId id="481" r:id="rId32"/>
    <p:sldId id="482" r:id="rId33"/>
    <p:sldId id="483" r:id="rId34"/>
    <p:sldId id="470" r:id="rId35"/>
    <p:sldId id="471" r:id="rId36"/>
    <p:sldId id="503" r:id="rId37"/>
    <p:sldId id="502" r:id="rId38"/>
    <p:sldId id="472" r:id="rId39"/>
    <p:sldId id="497" r:id="rId40"/>
    <p:sldId id="498" r:id="rId41"/>
    <p:sldId id="499" r:id="rId42"/>
    <p:sldId id="500" r:id="rId43"/>
    <p:sldId id="474" r:id="rId44"/>
    <p:sldId id="473" r:id="rId45"/>
    <p:sldId id="315" r:id="rId46"/>
    <p:sldId id="313" r:id="rId47"/>
    <p:sldId id="316" r:id="rId48"/>
    <p:sldId id="314" r:id="rId49"/>
    <p:sldId id="387" r:id="rId50"/>
    <p:sldId id="321" r:id="rId51"/>
    <p:sldId id="324" r:id="rId52"/>
    <p:sldId id="325" r:id="rId53"/>
    <p:sldId id="377" r:id="rId54"/>
    <p:sldId id="378" r:id="rId55"/>
    <p:sldId id="379" r:id="rId56"/>
    <p:sldId id="407" r:id="rId57"/>
    <p:sldId id="408" r:id="rId58"/>
    <p:sldId id="409" r:id="rId59"/>
    <p:sldId id="475" r:id="rId60"/>
    <p:sldId id="476" r:id="rId61"/>
    <p:sldId id="477" r:id="rId62"/>
    <p:sldId id="478" r:id="rId63"/>
    <p:sldId id="479" r:id="rId64"/>
    <p:sldId id="326" r:id="rId65"/>
    <p:sldId id="388" r:id="rId66"/>
    <p:sldId id="392" r:id="rId67"/>
    <p:sldId id="391" r:id="rId68"/>
    <p:sldId id="390" r:id="rId69"/>
    <p:sldId id="389" r:id="rId70"/>
    <p:sldId id="327" r:id="rId71"/>
    <p:sldId id="334" r:id="rId72"/>
    <p:sldId id="335" r:id="rId73"/>
    <p:sldId id="340" r:id="rId74"/>
    <p:sldId id="341" r:id="rId75"/>
    <p:sldId id="342" r:id="rId76"/>
    <p:sldId id="380" r:id="rId77"/>
    <p:sldId id="343" r:id="rId78"/>
    <p:sldId id="345" r:id="rId79"/>
    <p:sldId id="346" r:id="rId80"/>
    <p:sldId id="445" r:id="rId81"/>
    <p:sldId id="446" r:id="rId82"/>
    <p:sldId id="447" r:id="rId83"/>
    <p:sldId id="350" r:id="rId84"/>
    <p:sldId id="347" r:id="rId85"/>
    <p:sldId id="348" r:id="rId86"/>
    <p:sldId id="349" r:id="rId87"/>
    <p:sldId id="344" r:id="rId88"/>
    <p:sldId id="328" r:id="rId89"/>
    <p:sldId id="329" r:id="rId90"/>
    <p:sldId id="332" r:id="rId91"/>
    <p:sldId id="330" r:id="rId92"/>
    <p:sldId id="331" r:id="rId93"/>
    <p:sldId id="333" r:id="rId94"/>
    <p:sldId id="394" r:id="rId95"/>
    <p:sldId id="395" r:id="rId96"/>
    <p:sldId id="410" r:id="rId97"/>
    <p:sldId id="490" r:id="rId98"/>
    <p:sldId id="494" r:id="rId99"/>
    <p:sldId id="460" r:id="rId100"/>
    <p:sldId id="461" r:id="rId101"/>
    <p:sldId id="462" r:id="rId102"/>
    <p:sldId id="463" r:id="rId103"/>
    <p:sldId id="464" r:id="rId104"/>
    <p:sldId id="465" r:id="rId105"/>
    <p:sldId id="468" r:id="rId106"/>
    <p:sldId id="398" r:id="rId10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2990"/>
    <a:srgbClr val="00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Orta Stil 3 - 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Koyu Stil 1 - Vurgu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48" autoAdjust="0"/>
    <p:restoredTop sz="95274" autoAdjust="0"/>
  </p:normalViewPr>
  <p:slideViewPr>
    <p:cSldViewPr>
      <p:cViewPr varScale="1">
        <p:scale>
          <a:sx n="73" d="100"/>
          <a:sy n="73" d="100"/>
        </p:scale>
        <p:origin x="72" y="84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EAB2BC-56A6-49D3-98D8-78722504F66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5FE51CF-39B7-4DF3-9381-DF658279A749}">
      <dgm:prSet phldrT="[Metin]"/>
      <dgm:spPr/>
      <dgm:t>
        <a:bodyPr/>
        <a:lstStyle/>
        <a:p>
          <a:r>
            <a:rPr lang="tr-TR" dirty="0" smtClean="0"/>
            <a:t>PRE PUBERTAL</a:t>
          </a:r>
          <a:endParaRPr lang="tr-TR" dirty="0"/>
        </a:p>
      </dgm:t>
    </dgm:pt>
    <dgm:pt modelId="{4270F16C-BC74-4043-8052-FBB85372E01C}" type="parTrans" cxnId="{51CFDEE7-F3EC-4DB9-A75F-07BFAEA3E2E6}">
      <dgm:prSet/>
      <dgm:spPr/>
      <dgm:t>
        <a:bodyPr/>
        <a:lstStyle/>
        <a:p>
          <a:endParaRPr lang="tr-TR"/>
        </a:p>
      </dgm:t>
    </dgm:pt>
    <dgm:pt modelId="{726F13EA-5189-46CF-8DD2-86C05DC80536}" type="sibTrans" cxnId="{51CFDEE7-F3EC-4DB9-A75F-07BFAEA3E2E6}">
      <dgm:prSet/>
      <dgm:spPr/>
      <dgm:t>
        <a:bodyPr/>
        <a:lstStyle/>
        <a:p>
          <a:endParaRPr lang="tr-TR"/>
        </a:p>
      </dgm:t>
    </dgm:pt>
    <dgm:pt modelId="{3F779669-9E9D-4833-AFEF-97CC199C2456}">
      <dgm:prSet phldrT="[Metin]"/>
      <dgm:spPr>
        <a:solidFill>
          <a:srgbClr val="FF0000"/>
        </a:solidFill>
      </dgm:spPr>
      <dgm:t>
        <a:bodyPr/>
        <a:lstStyle/>
        <a:p>
          <a:r>
            <a:rPr lang="tr-TR" dirty="0" smtClean="0"/>
            <a:t>PUBERTAL</a:t>
          </a:r>
          <a:endParaRPr lang="tr-TR" dirty="0"/>
        </a:p>
      </dgm:t>
    </dgm:pt>
    <dgm:pt modelId="{B7F1E645-327B-431A-8675-FE310FDA6209}" type="parTrans" cxnId="{65DB3CFF-0BAD-4A4F-94BD-4DCD771267AA}">
      <dgm:prSet/>
      <dgm:spPr/>
      <dgm:t>
        <a:bodyPr/>
        <a:lstStyle/>
        <a:p>
          <a:endParaRPr lang="tr-TR"/>
        </a:p>
      </dgm:t>
    </dgm:pt>
    <dgm:pt modelId="{CF8E5241-9C65-485C-80F4-276D625756C8}" type="sibTrans" cxnId="{65DB3CFF-0BAD-4A4F-94BD-4DCD771267AA}">
      <dgm:prSet/>
      <dgm:spPr/>
      <dgm:t>
        <a:bodyPr/>
        <a:lstStyle/>
        <a:p>
          <a:endParaRPr lang="tr-TR"/>
        </a:p>
      </dgm:t>
    </dgm:pt>
    <dgm:pt modelId="{0986835C-6935-42B9-A5F9-170CFF1F4253}">
      <dgm:prSet phldrT="[Metin]"/>
      <dgm:spPr>
        <a:solidFill>
          <a:srgbClr val="7030A0"/>
        </a:solidFill>
      </dgm:spPr>
      <dgm:t>
        <a:bodyPr/>
        <a:lstStyle/>
        <a:p>
          <a:r>
            <a:rPr lang="tr-TR" dirty="0" smtClean="0"/>
            <a:t>POST PUBERTAL</a:t>
          </a:r>
          <a:endParaRPr lang="tr-TR" dirty="0"/>
        </a:p>
      </dgm:t>
    </dgm:pt>
    <dgm:pt modelId="{8C337313-6869-48E9-A6C5-969A403D9860}" type="parTrans" cxnId="{017368F9-BA2A-4C4A-B300-AA48BC476451}">
      <dgm:prSet/>
      <dgm:spPr/>
      <dgm:t>
        <a:bodyPr/>
        <a:lstStyle/>
        <a:p>
          <a:endParaRPr lang="tr-TR"/>
        </a:p>
      </dgm:t>
    </dgm:pt>
    <dgm:pt modelId="{65440D51-3F46-40A3-91DF-FA0D6C5D5B79}" type="sibTrans" cxnId="{017368F9-BA2A-4C4A-B300-AA48BC476451}">
      <dgm:prSet/>
      <dgm:spPr/>
      <dgm:t>
        <a:bodyPr/>
        <a:lstStyle/>
        <a:p>
          <a:endParaRPr lang="tr-TR"/>
        </a:p>
      </dgm:t>
    </dgm:pt>
    <dgm:pt modelId="{DE174BD3-B96C-4A8F-A143-BB226561016C}" type="pres">
      <dgm:prSet presAssocID="{66EAB2BC-56A6-49D3-98D8-78722504F66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F584A6B-2B24-4900-AABD-4249C4FC04F3}" type="pres">
      <dgm:prSet presAssocID="{55FE51CF-39B7-4DF3-9381-DF658279A749}" presName="parentLin" presStyleCnt="0"/>
      <dgm:spPr/>
    </dgm:pt>
    <dgm:pt modelId="{8E750DFB-73F8-4E21-9871-E169D8C76B50}" type="pres">
      <dgm:prSet presAssocID="{55FE51CF-39B7-4DF3-9381-DF658279A749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115C2844-08E4-472F-A79D-85E4E73D0185}" type="pres">
      <dgm:prSet presAssocID="{55FE51CF-39B7-4DF3-9381-DF658279A74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CF405A-0C3C-4263-AAA7-8DF5E8590919}" type="pres">
      <dgm:prSet presAssocID="{55FE51CF-39B7-4DF3-9381-DF658279A749}" presName="negativeSpace" presStyleCnt="0"/>
      <dgm:spPr/>
    </dgm:pt>
    <dgm:pt modelId="{203A3BC1-2B1F-4E8B-997E-86EFEAEEB1A3}" type="pres">
      <dgm:prSet presAssocID="{55FE51CF-39B7-4DF3-9381-DF658279A749}" presName="childText" presStyleLbl="conFgAcc1" presStyleIdx="0" presStyleCnt="3">
        <dgm:presLayoutVars>
          <dgm:bulletEnabled val="1"/>
        </dgm:presLayoutVars>
      </dgm:prSet>
      <dgm:spPr/>
    </dgm:pt>
    <dgm:pt modelId="{039DBEA8-EA6A-4142-A82B-B991BDE11AFD}" type="pres">
      <dgm:prSet presAssocID="{726F13EA-5189-46CF-8DD2-86C05DC80536}" presName="spaceBetweenRectangles" presStyleCnt="0"/>
      <dgm:spPr/>
    </dgm:pt>
    <dgm:pt modelId="{7865E726-D1E6-4D64-ABFD-4651E1BCFE05}" type="pres">
      <dgm:prSet presAssocID="{3F779669-9E9D-4833-AFEF-97CC199C2456}" presName="parentLin" presStyleCnt="0"/>
      <dgm:spPr/>
    </dgm:pt>
    <dgm:pt modelId="{AA599F73-68A8-4B30-8D7C-13A7D3B41065}" type="pres">
      <dgm:prSet presAssocID="{3F779669-9E9D-4833-AFEF-97CC199C2456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34203AB9-FE25-4FBF-8B6C-E9750C5F7333}" type="pres">
      <dgm:prSet presAssocID="{3F779669-9E9D-4833-AFEF-97CC199C245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6A5458-EA1E-416E-8230-08084604CFCC}" type="pres">
      <dgm:prSet presAssocID="{3F779669-9E9D-4833-AFEF-97CC199C2456}" presName="negativeSpace" presStyleCnt="0"/>
      <dgm:spPr/>
    </dgm:pt>
    <dgm:pt modelId="{A3E51F05-9577-459E-88E0-FE0BAC445FC9}" type="pres">
      <dgm:prSet presAssocID="{3F779669-9E9D-4833-AFEF-97CC199C2456}" presName="childText" presStyleLbl="conFgAcc1" presStyleIdx="1" presStyleCnt="3">
        <dgm:presLayoutVars>
          <dgm:bulletEnabled val="1"/>
        </dgm:presLayoutVars>
      </dgm:prSet>
      <dgm:spPr/>
    </dgm:pt>
    <dgm:pt modelId="{154215E8-8448-4917-A7BC-06B6B166ABA1}" type="pres">
      <dgm:prSet presAssocID="{CF8E5241-9C65-485C-80F4-276D625756C8}" presName="spaceBetweenRectangles" presStyleCnt="0"/>
      <dgm:spPr/>
    </dgm:pt>
    <dgm:pt modelId="{166ADC4E-05B7-4AF8-AF5C-B0116E47A9ED}" type="pres">
      <dgm:prSet presAssocID="{0986835C-6935-42B9-A5F9-170CFF1F4253}" presName="parentLin" presStyleCnt="0"/>
      <dgm:spPr/>
    </dgm:pt>
    <dgm:pt modelId="{9669CCD8-AA34-4908-BE48-69688A134D95}" type="pres">
      <dgm:prSet presAssocID="{0986835C-6935-42B9-A5F9-170CFF1F4253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4B7C8134-589D-47A8-BD31-6BA659097FB4}" type="pres">
      <dgm:prSet presAssocID="{0986835C-6935-42B9-A5F9-170CFF1F425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248D3D-4E44-4875-BE6B-54C609AC54FB}" type="pres">
      <dgm:prSet presAssocID="{0986835C-6935-42B9-A5F9-170CFF1F4253}" presName="negativeSpace" presStyleCnt="0"/>
      <dgm:spPr/>
    </dgm:pt>
    <dgm:pt modelId="{B4310BAB-AC05-4394-86C2-EBE6DBED9A14}" type="pres">
      <dgm:prSet presAssocID="{0986835C-6935-42B9-A5F9-170CFF1F425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1CFDEE7-F3EC-4DB9-A75F-07BFAEA3E2E6}" srcId="{66EAB2BC-56A6-49D3-98D8-78722504F661}" destId="{55FE51CF-39B7-4DF3-9381-DF658279A749}" srcOrd="0" destOrd="0" parTransId="{4270F16C-BC74-4043-8052-FBB85372E01C}" sibTransId="{726F13EA-5189-46CF-8DD2-86C05DC80536}"/>
    <dgm:cxn modelId="{1FEBA1C7-2A13-4490-961D-A272567EA975}" type="presOf" srcId="{3F779669-9E9D-4833-AFEF-97CC199C2456}" destId="{34203AB9-FE25-4FBF-8B6C-E9750C5F7333}" srcOrd="1" destOrd="0" presId="urn:microsoft.com/office/officeart/2005/8/layout/list1"/>
    <dgm:cxn modelId="{EAC18A3A-F56C-40EF-9234-E3BCB488A04E}" type="presOf" srcId="{0986835C-6935-42B9-A5F9-170CFF1F4253}" destId="{4B7C8134-589D-47A8-BD31-6BA659097FB4}" srcOrd="1" destOrd="0" presId="urn:microsoft.com/office/officeart/2005/8/layout/list1"/>
    <dgm:cxn modelId="{017368F9-BA2A-4C4A-B300-AA48BC476451}" srcId="{66EAB2BC-56A6-49D3-98D8-78722504F661}" destId="{0986835C-6935-42B9-A5F9-170CFF1F4253}" srcOrd="2" destOrd="0" parTransId="{8C337313-6869-48E9-A6C5-969A403D9860}" sibTransId="{65440D51-3F46-40A3-91DF-FA0D6C5D5B79}"/>
    <dgm:cxn modelId="{5CC9C45D-8373-4711-B9AC-46A681312C9C}" type="presOf" srcId="{0986835C-6935-42B9-A5F9-170CFF1F4253}" destId="{9669CCD8-AA34-4908-BE48-69688A134D95}" srcOrd="0" destOrd="0" presId="urn:microsoft.com/office/officeart/2005/8/layout/list1"/>
    <dgm:cxn modelId="{9C387020-1BF7-4A8A-9E62-C9140DAFA754}" type="presOf" srcId="{55FE51CF-39B7-4DF3-9381-DF658279A749}" destId="{115C2844-08E4-472F-A79D-85E4E73D0185}" srcOrd="1" destOrd="0" presId="urn:microsoft.com/office/officeart/2005/8/layout/list1"/>
    <dgm:cxn modelId="{65DB3CFF-0BAD-4A4F-94BD-4DCD771267AA}" srcId="{66EAB2BC-56A6-49D3-98D8-78722504F661}" destId="{3F779669-9E9D-4833-AFEF-97CC199C2456}" srcOrd="1" destOrd="0" parTransId="{B7F1E645-327B-431A-8675-FE310FDA6209}" sibTransId="{CF8E5241-9C65-485C-80F4-276D625756C8}"/>
    <dgm:cxn modelId="{561E8B11-B210-4D7A-A89A-C15ADDD93A11}" type="presOf" srcId="{55FE51CF-39B7-4DF3-9381-DF658279A749}" destId="{8E750DFB-73F8-4E21-9871-E169D8C76B50}" srcOrd="0" destOrd="0" presId="urn:microsoft.com/office/officeart/2005/8/layout/list1"/>
    <dgm:cxn modelId="{608747E7-4DD4-4AAD-BCBC-7A483BB9C4CE}" type="presOf" srcId="{3F779669-9E9D-4833-AFEF-97CC199C2456}" destId="{AA599F73-68A8-4B30-8D7C-13A7D3B41065}" srcOrd="0" destOrd="0" presId="urn:microsoft.com/office/officeart/2005/8/layout/list1"/>
    <dgm:cxn modelId="{BB9B7E83-13C0-4C1A-B0C4-90649F333F56}" type="presOf" srcId="{66EAB2BC-56A6-49D3-98D8-78722504F661}" destId="{DE174BD3-B96C-4A8F-A143-BB226561016C}" srcOrd="0" destOrd="0" presId="urn:microsoft.com/office/officeart/2005/8/layout/list1"/>
    <dgm:cxn modelId="{C99D9B22-CF75-49EF-BD1B-116747A6EA77}" type="presParOf" srcId="{DE174BD3-B96C-4A8F-A143-BB226561016C}" destId="{FF584A6B-2B24-4900-AABD-4249C4FC04F3}" srcOrd="0" destOrd="0" presId="urn:microsoft.com/office/officeart/2005/8/layout/list1"/>
    <dgm:cxn modelId="{F57082BE-94FB-4C1E-A16F-854B3961406B}" type="presParOf" srcId="{FF584A6B-2B24-4900-AABD-4249C4FC04F3}" destId="{8E750DFB-73F8-4E21-9871-E169D8C76B50}" srcOrd="0" destOrd="0" presId="urn:microsoft.com/office/officeart/2005/8/layout/list1"/>
    <dgm:cxn modelId="{B44A21B2-E407-48C9-8260-6E213B2709D2}" type="presParOf" srcId="{FF584A6B-2B24-4900-AABD-4249C4FC04F3}" destId="{115C2844-08E4-472F-A79D-85E4E73D0185}" srcOrd="1" destOrd="0" presId="urn:microsoft.com/office/officeart/2005/8/layout/list1"/>
    <dgm:cxn modelId="{435CDC52-5484-463C-983E-F4EE1BDD9ADC}" type="presParOf" srcId="{DE174BD3-B96C-4A8F-A143-BB226561016C}" destId="{67CF405A-0C3C-4263-AAA7-8DF5E8590919}" srcOrd="1" destOrd="0" presId="urn:microsoft.com/office/officeart/2005/8/layout/list1"/>
    <dgm:cxn modelId="{7F87E0C4-846D-441B-869C-CFAC9A8FD77F}" type="presParOf" srcId="{DE174BD3-B96C-4A8F-A143-BB226561016C}" destId="{203A3BC1-2B1F-4E8B-997E-86EFEAEEB1A3}" srcOrd="2" destOrd="0" presId="urn:microsoft.com/office/officeart/2005/8/layout/list1"/>
    <dgm:cxn modelId="{54FEA6E6-6611-44C4-883C-6598AECCEEBD}" type="presParOf" srcId="{DE174BD3-B96C-4A8F-A143-BB226561016C}" destId="{039DBEA8-EA6A-4142-A82B-B991BDE11AFD}" srcOrd="3" destOrd="0" presId="urn:microsoft.com/office/officeart/2005/8/layout/list1"/>
    <dgm:cxn modelId="{0A618122-4D72-46D7-8A6F-77EBBABF9102}" type="presParOf" srcId="{DE174BD3-B96C-4A8F-A143-BB226561016C}" destId="{7865E726-D1E6-4D64-ABFD-4651E1BCFE05}" srcOrd="4" destOrd="0" presId="urn:microsoft.com/office/officeart/2005/8/layout/list1"/>
    <dgm:cxn modelId="{CACD2B7F-88FA-4A0E-9BC7-21D5AEB8C2A1}" type="presParOf" srcId="{7865E726-D1E6-4D64-ABFD-4651E1BCFE05}" destId="{AA599F73-68A8-4B30-8D7C-13A7D3B41065}" srcOrd="0" destOrd="0" presId="urn:microsoft.com/office/officeart/2005/8/layout/list1"/>
    <dgm:cxn modelId="{B2796DFB-EC5D-4C8E-BFDF-B3A22531E87C}" type="presParOf" srcId="{7865E726-D1E6-4D64-ABFD-4651E1BCFE05}" destId="{34203AB9-FE25-4FBF-8B6C-E9750C5F7333}" srcOrd="1" destOrd="0" presId="urn:microsoft.com/office/officeart/2005/8/layout/list1"/>
    <dgm:cxn modelId="{BCA397B4-2F90-4790-942F-05339EF5CBEA}" type="presParOf" srcId="{DE174BD3-B96C-4A8F-A143-BB226561016C}" destId="{1C6A5458-EA1E-416E-8230-08084604CFCC}" srcOrd="5" destOrd="0" presId="urn:microsoft.com/office/officeart/2005/8/layout/list1"/>
    <dgm:cxn modelId="{572FA2E8-5107-4DED-98BD-74C5C732DC84}" type="presParOf" srcId="{DE174BD3-B96C-4A8F-A143-BB226561016C}" destId="{A3E51F05-9577-459E-88E0-FE0BAC445FC9}" srcOrd="6" destOrd="0" presId="urn:microsoft.com/office/officeart/2005/8/layout/list1"/>
    <dgm:cxn modelId="{41D4B733-DB74-4B74-9503-D9B90207BF8B}" type="presParOf" srcId="{DE174BD3-B96C-4A8F-A143-BB226561016C}" destId="{154215E8-8448-4917-A7BC-06B6B166ABA1}" srcOrd="7" destOrd="0" presId="urn:microsoft.com/office/officeart/2005/8/layout/list1"/>
    <dgm:cxn modelId="{A8C4D17A-C04F-495F-9911-7EA8B52C4BF3}" type="presParOf" srcId="{DE174BD3-B96C-4A8F-A143-BB226561016C}" destId="{166ADC4E-05B7-4AF8-AF5C-B0116E47A9ED}" srcOrd="8" destOrd="0" presId="urn:microsoft.com/office/officeart/2005/8/layout/list1"/>
    <dgm:cxn modelId="{089B5BC1-85FE-4EFA-98D8-32A1CE92BF11}" type="presParOf" srcId="{166ADC4E-05B7-4AF8-AF5C-B0116E47A9ED}" destId="{9669CCD8-AA34-4908-BE48-69688A134D95}" srcOrd="0" destOrd="0" presId="urn:microsoft.com/office/officeart/2005/8/layout/list1"/>
    <dgm:cxn modelId="{CD257C6E-4E28-4415-9815-FBB04631B965}" type="presParOf" srcId="{166ADC4E-05B7-4AF8-AF5C-B0116E47A9ED}" destId="{4B7C8134-589D-47A8-BD31-6BA659097FB4}" srcOrd="1" destOrd="0" presId="urn:microsoft.com/office/officeart/2005/8/layout/list1"/>
    <dgm:cxn modelId="{EFFCC1B5-6FB4-482A-B546-F43636AFDC43}" type="presParOf" srcId="{DE174BD3-B96C-4A8F-A143-BB226561016C}" destId="{62248D3D-4E44-4875-BE6B-54C609AC54FB}" srcOrd="9" destOrd="0" presId="urn:microsoft.com/office/officeart/2005/8/layout/list1"/>
    <dgm:cxn modelId="{5A6FDA9A-058F-4B42-B78C-0F7B5C052648}" type="presParOf" srcId="{DE174BD3-B96C-4A8F-A143-BB226561016C}" destId="{B4310BAB-AC05-4394-86C2-EBE6DBED9A1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EAB2BC-56A6-49D3-98D8-78722504F66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5FE51CF-39B7-4DF3-9381-DF658279A749}">
      <dgm:prSet phldrT="[Metin]"/>
      <dgm:spPr/>
      <dgm:t>
        <a:bodyPr/>
        <a:lstStyle/>
        <a:p>
          <a:r>
            <a:rPr lang="tr-TR" dirty="0" smtClean="0"/>
            <a:t>PRE PUBERTAL</a:t>
          </a:r>
          <a:endParaRPr lang="tr-TR" dirty="0"/>
        </a:p>
      </dgm:t>
    </dgm:pt>
    <dgm:pt modelId="{4270F16C-BC74-4043-8052-FBB85372E01C}" type="parTrans" cxnId="{51CFDEE7-F3EC-4DB9-A75F-07BFAEA3E2E6}">
      <dgm:prSet/>
      <dgm:spPr/>
      <dgm:t>
        <a:bodyPr/>
        <a:lstStyle/>
        <a:p>
          <a:endParaRPr lang="tr-TR"/>
        </a:p>
      </dgm:t>
    </dgm:pt>
    <dgm:pt modelId="{726F13EA-5189-46CF-8DD2-86C05DC80536}" type="sibTrans" cxnId="{51CFDEE7-F3EC-4DB9-A75F-07BFAEA3E2E6}">
      <dgm:prSet/>
      <dgm:spPr/>
      <dgm:t>
        <a:bodyPr/>
        <a:lstStyle/>
        <a:p>
          <a:endParaRPr lang="tr-TR"/>
        </a:p>
      </dgm:t>
    </dgm:pt>
    <dgm:pt modelId="{3F779669-9E9D-4833-AFEF-97CC199C2456}">
      <dgm:prSet phldrT="[Metin]"/>
      <dgm:spPr>
        <a:solidFill>
          <a:srgbClr val="FF0000"/>
        </a:solidFill>
      </dgm:spPr>
      <dgm:t>
        <a:bodyPr/>
        <a:lstStyle/>
        <a:p>
          <a:r>
            <a:rPr lang="tr-TR" dirty="0" smtClean="0"/>
            <a:t>PUBERTAL</a:t>
          </a:r>
          <a:endParaRPr lang="tr-TR" dirty="0"/>
        </a:p>
      </dgm:t>
    </dgm:pt>
    <dgm:pt modelId="{B7F1E645-327B-431A-8675-FE310FDA6209}" type="parTrans" cxnId="{65DB3CFF-0BAD-4A4F-94BD-4DCD771267AA}">
      <dgm:prSet/>
      <dgm:spPr/>
      <dgm:t>
        <a:bodyPr/>
        <a:lstStyle/>
        <a:p>
          <a:endParaRPr lang="tr-TR"/>
        </a:p>
      </dgm:t>
    </dgm:pt>
    <dgm:pt modelId="{CF8E5241-9C65-485C-80F4-276D625756C8}" type="sibTrans" cxnId="{65DB3CFF-0BAD-4A4F-94BD-4DCD771267AA}">
      <dgm:prSet/>
      <dgm:spPr/>
      <dgm:t>
        <a:bodyPr/>
        <a:lstStyle/>
        <a:p>
          <a:endParaRPr lang="tr-TR"/>
        </a:p>
      </dgm:t>
    </dgm:pt>
    <dgm:pt modelId="{0986835C-6935-42B9-A5F9-170CFF1F4253}">
      <dgm:prSet phldrT="[Metin]"/>
      <dgm:spPr>
        <a:solidFill>
          <a:srgbClr val="7030A0"/>
        </a:solidFill>
      </dgm:spPr>
      <dgm:t>
        <a:bodyPr/>
        <a:lstStyle/>
        <a:p>
          <a:r>
            <a:rPr lang="tr-TR" dirty="0" smtClean="0"/>
            <a:t>POST PUBERTAL</a:t>
          </a:r>
          <a:endParaRPr lang="tr-TR" dirty="0"/>
        </a:p>
      </dgm:t>
    </dgm:pt>
    <dgm:pt modelId="{8C337313-6869-48E9-A6C5-969A403D9860}" type="parTrans" cxnId="{017368F9-BA2A-4C4A-B300-AA48BC476451}">
      <dgm:prSet/>
      <dgm:spPr/>
      <dgm:t>
        <a:bodyPr/>
        <a:lstStyle/>
        <a:p>
          <a:endParaRPr lang="tr-TR"/>
        </a:p>
      </dgm:t>
    </dgm:pt>
    <dgm:pt modelId="{65440D51-3F46-40A3-91DF-FA0D6C5D5B79}" type="sibTrans" cxnId="{017368F9-BA2A-4C4A-B300-AA48BC476451}">
      <dgm:prSet/>
      <dgm:spPr/>
      <dgm:t>
        <a:bodyPr/>
        <a:lstStyle/>
        <a:p>
          <a:endParaRPr lang="tr-TR"/>
        </a:p>
      </dgm:t>
    </dgm:pt>
    <dgm:pt modelId="{DE174BD3-B96C-4A8F-A143-BB226561016C}" type="pres">
      <dgm:prSet presAssocID="{66EAB2BC-56A6-49D3-98D8-78722504F66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F584A6B-2B24-4900-AABD-4249C4FC04F3}" type="pres">
      <dgm:prSet presAssocID="{55FE51CF-39B7-4DF3-9381-DF658279A749}" presName="parentLin" presStyleCnt="0"/>
      <dgm:spPr/>
    </dgm:pt>
    <dgm:pt modelId="{8E750DFB-73F8-4E21-9871-E169D8C76B50}" type="pres">
      <dgm:prSet presAssocID="{55FE51CF-39B7-4DF3-9381-DF658279A749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115C2844-08E4-472F-A79D-85E4E73D0185}" type="pres">
      <dgm:prSet presAssocID="{55FE51CF-39B7-4DF3-9381-DF658279A74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CF405A-0C3C-4263-AAA7-8DF5E8590919}" type="pres">
      <dgm:prSet presAssocID="{55FE51CF-39B7-4DF3-9381-DF658279A749}" presName="negativeSpace" presStyleCnt="0"/>
      <dgm:spPr/>
    </dgm:pt>
    <dgm:pt modelId="{203A3BC1-2B1F-4E8B-997E-86EFEAEEB1A3}" type="pres">
      <dgm:prSet presAssocID="{55FE51CF-39B7-4DF3-9381-DF658279A749}" presName="childText" presStyleLbl="conFgAcc1" presStyleIdx="0" presStyleCnt="3">
        <dgm:presLayoutVars>
          <dgm:bulletEnabled val="1"/>
        </dgm:presLayoutVars>
      </dgm:prSet>
      <dgm:spPr/>
    </dgm:pt>
    <dgm:pt modelId="{039DBEA8-EA6A-4142-A82B-B991BDE11AFD}" type="pres">
      <dgm:prSet presAssocID="{726F13EA-5189-46CF-8DD2-86C05DC80536}" presName="spaceBetweenRectangles" presStyleCnt="0"/>
      <dgm:spPr/>
    </dgm:pt>
    <dgm:pt modelId="{7865E726-D1E6-4D64-ABFD-4651E1BCFE05}" type="pres">
      <dgm:prSet presAssocID="{3F779669-9E9D-4833-AFEF-97CC199C2456}" presName="parentLin" presStyleCnt="0"/>
      <dgm:spPr/>
    </dgm:pt>
    <dgm:pt modelId="{AA599F73-68A8-4B30-8D7C-13A7D3B41065}" type="pres">
      <dgm:prSet presAssocID="{3F779669-9E9D-4833-AFEF-97CC199C2456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34203AB9-FE25-4FBF-8B6C-E9750C5F7333}" type="pres">
      <dgm:prSet presAssocID="{3F779669-9E9D-4833-AFEF-97CC199C245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6A5458-EA1E-416E-8230-08084604CFCC}" type="pres">
      <dgm:prSet presAssocID="{3F779669-9E9D-4833-AFEF-97CC199C2456}" presName="negativeSpace" presStyleCnt="0"/>
      <dgm:spPr/>
    </dgm:pt>
    <dgm:pt modelId="{A3E51F05-9577-459E-88E0-FE0BAC445FC9}" type="pres">
      <dgm:prSet presAssocID="{3F779669-9E9D-4833-AFEF-97CC199C2456}" presName="childText" presStyleLbl="conFgAcc1" presStyleIdx="1" presStyleCnt="3">
        <dgm:presLayoutVars>
          <dgm:bulletEnabled val="1"/>
        </dgm:presLayoutVars>
      </dgm:prSet>
      <dgm:spPr/>
    </dgm:pt>
    <dgm:pt modelId="{154215E8-8448-4917-A7BC-06B6B166ABA1}" type="pres">
      <dgm:prSet presAssocID="{CF8E5241-9C65-485C-80F4-276D625756C8}" presName="spaceBetweenRectangles" presStyleCnt="0"/>
      <dgm:spPr/>
    </dgm:pt>
    <dgm:pt modelId="{166ADC4E-05B7-4AF8-AF5C-B0116E47A9ED}" type="pres">
      <dgm:prSet presAssocID="{0986835C-6935-42B9-A5F9-170CFF1F4253}" presName="parentLin" presStyleCnt="0"/>
      <dgm:spPr/>
    </dgm:pt>
    <dgm:pt modelId="{9669CCD8-AA34-4908-BE48-69688A134D95}" type="pres">
      <dgm:prSet presAssocID="{0986835C-6935-42B9-A5F9-170CFF1F4253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4B7C8134-589D-47A8-BD31-6BA659097FB4}" type="pres">
      <dgm:prSet presAssocID="{0986835C-6935-42B9-A5F9-170CFF1F425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248D3D-4E44-4875-BE6B-54C609AC54FB}" type="pres">
      <dgm:prSet presAssocID="{0986835C-6935-42B9-A5F9-170CFF1F4253}" presName="negativeSpace" presStyleCnt="0"/>
      <dgm:spPr/>
    </dgm:pt>
    <dgm:pt modelId="{B4310BAB-AC05-4394-86C2-EBE6DBED9A14}" type="pres">
      <dgm:prSet presAssocID="{0986835C-6935-42B9-A5F9-170CFF1F425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F32CDBF-99B5-4402-8705-F507B5AC97DD}" type="presOf" srcId="{66EAB2BC-56A6-49D3-98D8-78722504F661}" destId="{DE174BD3-B96C-4A8F-A143-BB226561016C}" srcOrd="0" destOrd="0" presId="urn:microsoft.com/office/officeart/2005/8/layout/list1"/>
    <dgm:cxn modelId="{4FB33770-7200-45AF-98D5-5A0083C2D020}" type="presOf" srcId="{0986835C-6935-42B9-A5F9-170CFF1F4253}" destId="{4B7C8134-589D-47A8-BD31-6BA659097FB4}" srcOrd="1" destOrd="0" presId="urn:microsoft.com/office/officeart/2005/8/layout/list1"/>
    <dgm:cxn modelId="{E9D54DDE-3045-49C3-A5EA-F034E100BAE1}" type="presOf" srcId="{0986835C-6935-42B9-A5F9-170CFF1F4253}" destId="{9669CCD8-AA34-4908-BE48-69688A134D95}" srcOrd="0" destOrd="0" presId="urn:microsoft.com/office/officeart/2005/8/layout/list1"/>
    <dgm:cxn modelId="{51CFDEE7-F3EC-4DB9-A75F-07BFAEA3E2E6}" srcId="{66EAB2BC-56A6-49D3-98D8-78722504F661}" destId="{55FE51CF-39B7-4DF3-9381-DF658279A749}" srcOrd="0" destOrd="0" parTransId="{4270F16C-BC74-4043-8052-FBB85372E01C}" sibTransId="{726F13EA-5189-46CF-8DD2-86C05DC80536}"/>
    <dgm:cxn modelId="{0C601B4D-9D57-4740-B7E1-3325AEED26C1}" type="presOf" srcId="{3F779669-9E9D-4833-AFEF-97CC199C2456}" destId="{AA599F73-68A8-4B30-8D7C-13A7D3B41065}" srcOrd="0" destOrd="0" presId="urn:microsoft.com/office/officeart/2005/8/layout/list1"/>
    <dgm:cxn modelId="{017368F9-BA2A-4C4A-B300-AA48BC476451}" srcId="{66EAB2BC-56A6-49D3-98D8-78722504F661}" destId="{0986835C-6935-42B9-A5F9-170CFF1F4253}" srcOrd="2" destOrd="0" parTransId="{8C337313-6869-48E9-A6C5-969A403D9860}" sibTransId="{65440D51-3F46-40A3-91DF-FA0D6C5D5B79}"/>
    <dgm:cxn modelId="{CC0565A1-7953-4795-B494-277D2B38BF40}" type="presOf" srcId="{55FE51CF-39B7-4DF3-9381-DF658279A749}" destId="{8E750DFB-73F8-4E21-9871-E169D8C76B50}" srcOrd="0" destOrd="0" presId="urn:microsoft.com/office/officeart/2005/8/layout/list1"/>
    <dgm:cxn modelId="{9C252EBC-3DB4-49E2-A2FF-65287EAFBCFD}" type="presOf" srcId="{3F779669-9E9D-4833-AFEF-97CC199C2456}" destId="{34203AB9-FE25-4FBF-8B6C-E9750C5F7333}" srcOrd="1" destOrd="0" presId="urn:microsoft.com/office/officeart/2005/8/layout/list1"/>
    <dgm:cxn modelId="{EFF91AB5-A7EB-4AFD-8B68-AF3BC755299C}" type="presOf" srcId="{55FE51CF-39B7-4DF3-9381-DF658279A749}" destId="{115C2844-08E4-472F-A79D-85E4E73D0185}" srcOrd="1" destOrd="0" presId="urn:microsoft.com/office/officeart/2005/8/layout/list1"/>
    <dgm:cxn modelId="{65DB3CFF-0BAD-4A4F-94BD-4DCD771267AA}" srcId="{66EAB2BC-56A6-49D3-98D8-78722504F661}" destId="{3F779669-9E9D-4833-AFEF-97CC199C2456}" srcOrd="1" destOrd="0" parTransId="{B7F1E645-327B-431A-8675-FE310FDA6209}" sibTransId="{CF8E5241-9C65-485C-80F4-276D625756C8}"/>
    <dgm:cxn modelId="{960F628D-A099-4792-BFB3-2AA8876688CD}" type="presParOf" srcId="{DE174BD3-B96C-4A8F-A143-BB226561016C}" destId="{FF584A6B-2B24-4900-AABD-4249C4FC04F3}" srcOrd="0" destOrd="0" presId="urn:microsoft.com/office/officeart/2005/8/layout/list1"/>
    <dgm:cxn modelId="{534FC3E1-2C65-45FA-B2F7-C2ACC6D5FBAC}" type="presParOf" srcId="{FF584A6B-2B24-4900-AABD-4249C4FC04F3}" destId="{8E750DFB-73F8-4E21-9871-E169D8C76B50}" srcOrd="0" destOrd="0" presId="urn:microsoft.com/office/officeart/2005/8/layout/list1"/>
    <dgm:cxn modelId="{5C641A1C-EA56-4650-9420-5AA50EFA99D3}" type="presParOf" srcId="{FF584A6B-2B24-4900-AABD-4249C4FC04F3}" destId="{115C2844-08E4-472F-A79D-85E4E73D0185}" srcOrd="1" destOrd="0" presId="urn:microsoft.com/office/officeart/2005/8/layout/list1"/>
    <dgm:cxn modelId="{C6BF8BEA-46FC-440A-884B-2155FF43B6CF}" type="presParOf" srcId="{DE174BD3-B96C-4A8F-A143-BB226561016C}" destId="{67CF405A-0C3C-4263-AAA7-8DF5E8590919}" srcOrd="1" destOrd="0" presId="urn:microsoft.com/office/officeart/2005/8/layout/list1"/>
    <dgm:cxn modelId="{ED88BC2E-6000-4CAA-979C-9524CC15ACA7}" type="presParOf" srcId="{DE174BD3-B96C-4A8F-A143-BB226561016C}" destId="{203A3BC1-2B1F-4E8B-997E-86EFEAEEB1A3}" srcOrd="2" destOrd="0" presId="urn:microsoft.com/office/officeart/2005/8/layout/list1"/>
    <dgm:cxn modelId="{69D955EA-0BCA-4B43-8E9B-F88D0A3B2320}" type="presParOf" srcId="{DE174BD3-B96C-4A8F-A143-BB226561016C}" destId="{039DBEA8-EA6A-4142-A82B-B991BDE11AFD}" srcOrd="3" destOrd="0" presId="urn:microsoft.com/office/officeart/2005/8/layout/list1"/>
    <dgm:cxn modelId="{902FB6CE-91A6-4B70-BB6E-2E8A0B253775}" type="presParOf" srcId="{DE174BD3-B96C-4A8F-A143-BB226561016C}" destId="{7865E726-D1E6-4D64-ABFD-4651E1BCFE05}" srcOrd="4" destOrd="0" presId="urn:microsoft.com/office/officeart/2005/8/layout/list1"/>
    <dgm:cxn modelId="{AB88DF7A-8727-43C4-AE7A-020BC84F6185}" type="presParOf" srcId="{7865E726-D1E6-4D64-ABFD-4651E1BCFE05}" destId="{AA599F73-68A8-4B30-8D7C-13A7D3B41065}" srcOrd="0" destOrd="0" presId="urn:microsoft.com/office/officeart/2005/8/layout/list1"/>
    <dgm:cxn modelId="{8DFE0899-707D-4E21-BF03-1DB74D00500E}" type="presParOf" srcId="{7865E726-D1E6-4D64-ABFD-4651E1BCFE05}" destId="{34203AB9-FE25-4FBF-8B6C-E9750C5F7333}" srcOrd="1" destOrd="0" presId="urn:microsoft.com/office/officeart/2005/8/layout/list1"/>
    <dgm:cxn modelId="{2137B2E2-EC65-4949-8C02-4D85C2CE3179}" type="presParOf" srcId="{DE174BD3-B96C-4A8F-A143-BB226561016C}" destId="{1C6A5458-EA1E-416E-8230-08084604CFCC}" srcOrd="5" destOrd="0" presId="urn:microsoft.com/office/officeart/2005/8/layout/list1"/>
    <dgm:cxn modelId="{7C8BD79C-D083-4D16-B585-BB33766BC965}" type="presParOf" srcId="{DE174BD3-B96C-4A8F-A143-BB226561016C}" destId="{A3E51F05-9577-459E-88E0-FE0BAC445FC9}" srcOrd="6" destOrd="0" presId="urn:microsoft.com/office/officeart/2005/8/layout/list1"/>
    <dgm:cxn modelId="{2A20F934-8461-4E0F-89B9-BB30A9F7CA59}" type="presParOf" srcId="{DE174BD3-B96C-4A8F-A143-BB226561016C}" destId="{154215E8-8448-4917-A7BC-06B6B166ABA1}" srcOrd="7" destOrd="0" presId="urn:microsoft.com/office/officeart/2005/8/layout/list1"/>
    <dgm:cxn modelId="{918AB01F-F3A5-4B41-A1E8-193665469C1E}" type="presParOf" srcId="{DE174BD3-B96C-4A8F-A143-BB226561016C}" destId="{166ADC4E-05B7-4AF8-AF5C-B0116E47A9ED}" srcOrd="8" destOrd="0" presId="urn:microsoft.com/office/officeart/2005/8/layout/list1"/>
    <dgm:cxn modelId="{7D82E16D-4753-4CC9-8D66-67D60AF8106F}" type="presParOf" srcId="{166ADC4E-05B7-4AF8-AF5C-B0116E47A9ED}" destId="{9669CCD8-AA34-4908-BE48-69688A134D95}" srcOrd="0" destOrd="0" presId="urn:microsoft.com/office/officeart/2005/8/layout/list1"/>
    <dgm:cxn modelId="{9AD5B87C-8FFA-4F5F-A6AD-869E9261B185}" type="presParOf" srcId="{166ADC4E-05B7-4AF8-AF5C-B0116E47A9ED}" destId="{4B7C8134-589D-47A8-BD31-6BA659097FB4}" srcOrd="1" destOrd="0" presId="urn:microsoft.com/office/officeart/2005/8/layout/list1"/>
    <dgm:cxn modelId="{D5A10448-711A-4280-A675-1957EEBB6C49}" type="presParOf" srcId="{DE174BD3-B96C-4A8F-A143-BB226561016C}" destId="{62248D3D-4E44-4875-BE6B-54C609AC54FB}" srcOrd="9" destOrd="0" presId="urn:microsoft.com/office/officeart/2005/8/layout/list1"/>
    <dgm:cxn modelId="{CFFF008B-BBCA-4A27-9F71-12FDB25DAA7D}" type="presParOf" srcId="{DE174BD3-B96C-4A8F-A143-BB226561016C}" destId="{B4310BAB-AC05-4394-86C2-EBE6DBED9A1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EAB2BC-56A6-49D3-98D8-78722504F66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5FE51CF-39B7-4DF3-9381-DF658279A749}">
      <dgm:prSet phldrT="[Metin]"/>
      <dgm:spPr/>
      <dgm:t>
        <a:bodyPr/>
        <a:lstStyle/>
        <a:p>
          <a:r>
            <a:rPr lang="tr-TR" dirty="0" smtClean="0"/>
            <a:t>SINIF  I</a:t>
          </a:r>
          <a:endParaRPr lang="tr-TR" dirty="0"/>
        </a:p>
      </dgm:t>
    </dgm:pt>
    <dgm:pt modelId="{4270F16C-BC74-4043-8052-FBB85372E01C}" type="parTrans" cxnId="{51CFDEE7-F3EC-4DB9-A75F-07BFAEA3E2E6}">
      <dgm:prSet/>
      <dgm:spPr/>
      <dgm:t>
        <a:bodyPr/>
        <a:lstStyle/>
        <a:p>
          <a:endParaRPr lang="tr-TR"/>
        </a:p>
      </dgm:t>
    </dgm:pt>
    <dgm:pt modelId="{726F13EA-5189-46CF-8DD2-86C05DC80536}" type="sibTrans" cxnId="{51CFDEE7-F3EC-4DB9-A75F-07BFAEA3E2E6}">
      <dgm:prSet/>
      <dgm:spPr/>
      <dgm:t>
        <a:bodyPr/>
        <a:lstStyle/>
        <a:p>
          <a:endParaRPr lang="tr-TR"/>
        </a:p>
      </dgm:t>
    </dgm:pt>
    <dgm:pt modelId="{3F779669-9E9D-4833-AFEF-97CC199C2456}">
      <dgm:prSet phldrT="[Metin]"/>
      <dgm:spPr>
        <a:solidFill>
          <a:srgbClr val="FF0000"/>
        </a:solidFill>
      </dgm:spPr>
      <dgm:t>
        <a:bodyPr/>
        <a:lstStyle/>
        <a:p>
          <a:r>
            <a:rPr lang="tr-TR" dirty="0" smtClean="0"/>
            <a:t>SINIF II</a:t>
          </a:r>
          <a:endParaRPr lang="tr-TR" dirty="0"/>
        </a:p>
      </dgm:t>
    </dgm:pt>
    <dgm:pt modelId="{B7F1E645-327B-431A-8675-FE310FDA6209}" type="parTrans" cxnId="{65DB3CFF-0BAD-4A4F-94BD-4DCD771267AA}">
      <dgm:prSet/>
      <dgm:spPr/>
      <dgm:t>
        <a:bodyPr/>
        <a:lstStyle/>
        <a:p>
          <a:endParaRPr lang="tr-TR"/>
        </a:p>
      </dgm:t>
    </dgm:pt>
    <dgm:pt modelId="{CF8E5241-9C65-485C-80F4-276D625756C8}" type="sibTrans" cxnId="{65DB3CFF-0BAD-4A4F-94BD-4DCD771267AA}">
      <dgm:prSet/>
      <dgm:spPr/>
      <dgm:t>
        <a:bodyPr/>
        <a:lstStyle/>
        <a:p>
          <a:endParaRPr lang="tr-TR"/>
        </a:p>
      </dgm:t>
    </dgm:pt>
    <dgm:pt modelId="{0986835C-6935-42B9-A5F9-170CFF1F4253}">
      <dgm:prSet phldrT="[Metin]"/>
      <dgm:spPr>
        <a:solidFill>
          <a:srgbClr val="7030A0"/>
        </a:solidFill>
      </dgm:spPr>
      <dgm:t>
        <a:bodyPr/>
        <a:lstStyle/>
        <a:p>
          <a:r>
            <a:rPr lang="tr-TR" dirty="0" smtClean="0"/>
            <a:t>SINIF III</a:t>
          </a:r>
          <a:endParaRPr lang="tr-TR" dirty="0"/>
        </a:p>
      </dgm:t>
    </dgm:pt>
    <dgm:pt modelId="{8C337313-6869-48E9-A6C5-969A403D9860}" type="parTrans" cxnId="{017368F9-BA2A-4C4A-B300-AA48BC476451}">
      <dgm:prSet/>
      <dgm:spPr/>
      <dgm:t>
        <a:bodyPr/>
        <a:lstStyle/>
        <a:p>
          <a:endParaRPr lang="tr-TR"/>
        </a:p>
      </dgm:t>
    </dgm:pt>
    <dgm:pt modelId="{65440D51-3F46-40A3-91DF-FA0D6C5D5B79}" type="sibTrans" cxnId="{017368F9-BA2A-4C4A-B300-AA48BC476451}">
      <dgm:prSet/>
      <dgm:spPr/>
      <dgm:t>
        <a:bodyPr/>
        <a:lstStyle/>
        <a:p>
          <a:endParaRPr lang="tr-TR"/>
        </a:p>
      </dgm:t>
    </dgm:pt>
    <dgm:pt modelId="{DE174BD3-B96C-4A8F-A143-BB226561016C}" type="pres">
      <dgm:prSet presAssocID="{66EAB2BC-56A6-49D3-98D8-78722504F66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F584A6B-2B24-4900-AABD-4249C4FC04F3}" type="pres">
      <dgm:prSet presAssocID="{55FE51CF-39B7-4DF3-9381-DF658279A749}" presName="parentLin" presStyleCnt="0"/>
      <dgm:spPr/>
    </dgm:pt>
    <dgm:pt modelId="{8E750DFB-73F8-4E21-9871-E169D8C76B50}" type="pres">
      <dgm:prSet presAssocID="{55FE51CF-39B7-4DF3-9381-DF658279A749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115C2844-08E4-472F-A79D-85E4E73D0185}" type="pres">
      <dgm:prSet presAssocID="{55FE51CF-39B7-4DF3-9381-DF658279A74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CF405A-0C3C-4263-AAA7-8DF5E8590919}" type="pres">
      <dgm:prSet presAssocID="{55FE51CF-39B7-4DF3-9381-DF658279A749}" presName="negativeSpace" presStyleCnt="0"/>
      <dgm:spPr/>
    </dgm:pt>
    <dgm:pt modelId="{203A3BC1-2B1F-4E8B-997E-86EFEAEEB1A3}" type="pres">
      <dgm:prSet presAssocID="{55FE51CF-39B7-4DF3-9381-DF658279A749}" presName="childText" presStyleLbl="conFgAcc1" presStyleIdx="0" presStyleCnt="3">
        <dgm:presLayoutVars>
          <dgm:bulletEnabled val="1"/>
        </dgm:presLayoutVars>
      </dgm:prSet>
      <dgm:spPr/>
    </dgm:pt>
    <dgm:pt modelId="{039DBEA8-EA6A-4142-A82B-B991BDE11AFD}" type="pres">
      <dgm:prSet presAssocID="{726F13EA-5189-46CF-8DD2-86C05DC80536}" presName="spaceBetweenRectangles" presStyleCnt="0"/>
      <dgm:spPr/>
    </dgm:pt>
    <dgm:pt modelId="{7865E726-D1E6-4D64-ABFD-4651E1BCFE05}" type="pres">
      <dgm:prSet presAssocID="{3F779669-9E9D-4833-AFEF-97CC199C2456}" presName="parentLin" presStyleCnt="0"/>
      <dgm:spPr/>
    </dgm:pt>
    <dgm:pt modelId="{AA599F73-68A8-4B30-8D7C-13A7D3B41065}" type="pres">
      <dgm:prSet presAssocID="{3F779669-9E9D-4833-AFEF-97CC199C2456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34203AB9-FE25-4FBF-8B6C-E9750C5F7333}" type="pres">
      <dgm:prSet presAssocID="{3F779669-9E9D-4833-AFEF-97CC199C245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6A5458-EA1E-416E-8230-08084604CFCC}" type="pres">
      <dgm:prSet presAssocID="{3F779669-9E9D-4833-AFEF-97CC199C2456}" presName="negativeSpace" presStyleCnt="0"/>
      <dgm:spPr/>
    </dgm:pt>
    <dgm:pt modelId="{A3E51F05-9577-459E-88E0-FE0BAC445FC9}" type="pres">
      <dgm:prSet presAssocID="{3F779669-9E9D-4833-AFEF-97CC199C2456}" presName="childText" presStyleLbl="conFgAcc1" presStyleIdx="1" presStyleCnt="3">
        <dgm:presLayoutVars>
          <dgm:bulletEnabled val="1"/>
        </dgm:presLayoutVars>
      </dgm:prSet>
      <dgm:spPr/>
    </dgm:pt>
    <dgm:pt modelId="{154215E8-8448-4917-A7BC-06B6B166ABA1}" type="pres">
      <dgm:prSet presAssocID="{CF8E5241-9C65-485C-80F4-276D625756C8}" presName="spaceBetweenRectangles" presStyleCnt="0"/>
      <dgm:spPr/>
    </dgm:pt>
    <dgm:pt modelId="{166ADC4E-05B7-4AF8-AF5C-B0116E47A9ED}" type="pres">
      <dgm:prSet presAssocID="{0986835C-6935-42B9-A5F9-170CFF1F4253}" presName="parentLin" presStyleCnt="0"/>
      <dgm:spPr/>
    </dgm:pt>
    <dgm:pt modelId="{9669CCD8-AA34-4908-BE48-69688A134D95}" type="pres">
      <dgm:prSet presAssocID="{0986835C-6935-42B9-A5F9-170CFF1F4253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4B7C8134-589D-47A8-BD31-6BA659097FB4}" type="pres">
      <dgm:prSet presAssocID="{0986835C-6935-42B9-A5F9-170CFF1F425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248D3D-4E44-4875-BE6B-54C609AC54FB}" type="pres">
      <dgm:prSet presAssocID="{0986835C-6935-42B9-A5F9-170CFF1F4253}" presName="negativeSpace" presStyleCnt="0"/>
      <dgm:spPr/>
    </dgm:pt>
    <dgm:pt modelId="{B4310BAB-AC05-4394-86C2-EBE6DBED9A14}" type="pres">
      <dgm:prSet presAssocID="{0986835C-6935-42B9-A5F9-170CFF1F425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3DFB055-9169-4D52-B49A-56C92E71718C}" type="presOf" srcId="{0986835C-6935-42B9-A5F9-170CFF1F4253}" destId="{4B7C8134-589D-47A8-BD31-6BA659097FB4}" srcOrd="1" destOrd="0" presId="urn:microsoft.com/office/officeart/2005/8/layout/list1"/>
    <dgm:cxn modelId="{51CFDEE7-F3EC-4DB9-A75F-07BFAEA3E2E6}" srcId="{66EAB2BC-56A6-49D3-98D8-78722504F661}" destId="{55FE51CF-39B7-4DF3-9381-DF658279A749}" srcOrd="0" destOrd="0" parTransId="{4270F16C-BC74-4043-8052-FBB85372E01C}" sibTransId="{726F13EA-5189-46CF-8DD2-86C05DC80536}"/>
    <dgm:cxn modelId="{DC84DEB9-3094-4C90-B086-CE49EBFE60DE}" type="presOf" srcId="{3F779669-9E9D-4833-AFEF-97CC199C2456}" destId="{34203AB9-FE25-4FBF-8B6C-E9750C5F7333}" srcOrd="1" destOrd="0" presId="urn:microsoft.com/office/officeart/2005/8/layout/list1"/>
    <dgm:cxn modelId="{017368F9-BA2A-4C4A-B300-AA48BC476451}" srcId="{66EAB2BC-56A6-49D3-98D8-78722504F661}" destId="{0986835C-6935-42B9-A5F9-170CFF1F4253}" srcOrd="2" destOrd="0" parTransId="{8C337313-6869-48E9-A6C5-969A403D9860}" sibTransId="{65440D51-3F46-40A3-91DF-FA0D6C5D5B79}"/>
    <dgm:cxn modelId="{6220B588-A781-4F0A-8E62-BA5F261B35AC}" type="presOf" srcId="{66EAB2BC-56A6-49D3-98D8-78722504F661}" destId="{DE174BD3-B96C-4A8F-A143-BB226561016C}" srcOrd="0" destOrd="0" presId="urn:microsoft.com/office/officeart/2005/8/layout/list1"/>
    <dgm:cxn modelId="{07FEE37B-D9FD-43A4-A289-C625FB217434}" type="presOf" srcId="{55FE51CF-39B7-4DF3-9381-DF658279A749}" destId="{8E750DFB-73F8-4E21-9871-E169D8C76B50}" srcOrd="0" destOrd="0" presId="urn:microsoft.com/office/officeart/2005/8/layout/list1"/>
    <dgm:cxn modelId="{B68E1A41-6EB8-455E-9A50-F7A607CB9572}" type="presOf" srcId="{3F779669-9E9D-4833-AFEF-97CC199C2456}" destId="{AA599F73-68A8-4B30-8D7C-13A7D3B41065}" srcOrd="0" destOrd="0" presId="urn:microsoft.com/office/officeart/2005/8/layout/list1"/>
    <dgm:cxn modelId="{8FA1BFDF-873E-46D9-B1C5-A6F977B40E5E}" type="presOf" srcId="{55FE51CF-39B7-4DF3-9381-DF658279A749}" destId="{115C2844-08E4-472F-A79D-85E4E73D0185}" srcOrd="1" destOrd="0" presId="urn:microsoft.com/office/officeart/2005/8/layout/list1"/>
    <dgm:cxn modelId="{C7D45885-8A71-4437-8C02-06F0FA9F7B55}" type="presOf" srcId="{0986835C-6935-42B9-A5F9-170CFF1F4253}" destId="{9669CCD8-AA34-4908-BE48-69688A134D95}" srcOrd="0" destOrd="0" presId="urn:microsoft.com/office/officeart/2005/8/layout/list1"/>
    <dgm:cxn modelId="{65DB3CFF-0BAD-4A4F-94BD-4DCD771267AA}" srcId="{66EAB2BC-56A6-49D3-98D8-78722504F661}" destId="{3F779669-9E9D-4833-AFEF-97CC199C2456}" srcOrd="1" destOrd="0" parTransId="{B7F1E645-327B-431A-8675-FE310FDA6209}" sibTransId="{CF8E5241-9C65-485C-80F4-276D625756C8}"/>
    <dgm:cxn modelId="{1F5B651C-CBF8-453C-9C16-DE957EF06F73}" type="presParOf" srcId="{DE174BD3-B96C-4A8F-A143-BB226561016C}" destId="{FF584A6B-2B24-4900-AABD-4249C4FC04F3}" srcOrd="0" destOrd="0" presId="urn:microsoft.com/office/officeart/2005/8/layout/list1"/>
    <dgm:cxn modelId="{63E04ED4-45F9-41DB-8F3A-92CB4B574A10}" type="presParOf" srcId="{FF584A6B-2B24-4900-AABD-4249C4FC04F3}" destId="{8E750DFB-73F8-4E21-9871-E169D8C76B50}" srcOrd="0" destOrd="0" presId="urn:microsoft.com/office/officeart/2005/8/layout/list1"/>
    <dgm:cxn modelId="{9B10ABF8-4C6C-4FCF-8A2B-B4BE8EC67002}" type="presParOf" srcId="{FF584A6B-2B24-4900-AABD-4249C4FC04F3}" destId="{115C2844-08E4-472F-A79D-85E4E73D0185}" srcOrd="1" destOrd="0" presId="urn:microsoft.com/office/officeart/2005/8/layout/list1"/>
    <dgm:cxn modelId="{C6C3DEF3-BD2A-4A2B-A1E6-9C2152E12A03}" type="presParOf" srcId="{DE174BD3-B96C-4A8F-A143-BB226561016C}" destId="{67CF405A-0C3C-4263-AAA7-8DF5E8590919}" srcOrd="1" destOrd="0" presId="urn:microsoft.com/office/officeart/2005/8/layout/list1"/>
    <dgm:cxn modelId="{989FA078-AFEC-496E-9094-C600A108CD6A}" type="presParOf" srcId="{DE174BD3-B96C-4A8F-A143-BB226561016C}" destId="{203A3BC1-2B1F-4E8B-997E-86EFEAEEB1A3}" srcOrd="2" destOrd="0" presId="urn:microsoft.com/office/officeart/2005/8/layout/list1"/>
    <dgm:cxn modelId="{C09A2BA1-09A8-4BBC-95BC-113314470639}" type="presParOf" srcId="{DE174BD3-B96C-4A8F-A143-BB226561016C}" destId="{039DBEA8-EA6A-4142-A82B-B991BDE11AFD}" srcOrd="3" destOrd="0" presId="urn:microsoft.com/office/officeart/2005/8/layout/list1"/>
    <dgm:cxn modelId="{77E65B82-3F1A-49B2-9C13-380AB1077CDA}" type="presParOf" srcId="{DE174BD3-B96C-4A8F-A143-BB226561016C}" destId="{7865E726-D1E6-4D64-ABFD-4651E1BCFE05}" srcOrd="4" destOrd="0" presId="urn:microsoft.com/office/officeart/2005/8/layout/list1"/>
    <dgm:cxn modelId="{EBE48198-7E29-4839-BACD-DC9BFE26B269}" type="presParOf" srcId="{7865E726-D1E6-4D64-ABFD-4651E1BCFE05}" destId="{AA599F73-68A8-4B30-8D7C-13A7D3B41065}" srcOrd="0" destOrd="0" presId="urn:microsoft.com/office/officeart/2005/8/layout/list1"/>
    <dgm:cxn modelId="{C3255B37-72ED-4E75-B510-CDF665377B7E}" type="presParOf" srcId="{7865E726-D1E6-4D64-ABFD-4651E1BCFE05}" destId="{34203AB9-FE25-4FBF-8B6C-E9750C5F7333}" srcOrd="1" destOrd="0" presId="urn:microsoft.com/office/officeart/2005/8/layout/list1"/>
    <dgm:cxn modelId="{5C32763C-B531-4721-B850-46838A1267F3}" type="presParOf" srcId="{DE174BD3-B96C-4A8F-A143-BB226561016C}" destId="{1C6A5458-EA1E-416E-8230-08084604CFCC}" srcOrd="5" destOrd="0" presId="urn:microsoft.com/office/officeart/2005/8/layout/list1"/>
    <dgm:cxn modelId="{2D247E76-4241-4DDE-B9A4-A9CB56997832}" type="presParOf" srcId="{DE174BD3-B96C-4A8F-A143-BB226561016C}" destId="{A3E51F05-9577-459E-88E0-FE0BAC445FC9}" srcOrd="6" destOrd="0" presId="urn:microsoft.com/office/officeart/2005/8/layout/list1"/>
    <dgm:cxn modelId="{74585F70-2257-47DA-BF58-D0BAAD94F5C0}" type="presParOf" srcId="{DE174BD3-B96C-4A8F-A143-BB226561016C}" destId="{154215E8-8448-4917-A7BC-06B6B166ABA1}" srcOrd="7" destOrd="0" presId="urn:microsoft.com/office/officeart/2005/8/layout/list1"/>
    <dgm:cxn modelId="{67A3D3AA-9615-4ED2-BBB4-9D47A43143D2}" type="presParOf" srcId="{DE174BD3-B96C-4A8F-A143-BB226561016C}" destId="{166ADC4E-05B7-4AF8-AF5C-B0116E47A9ED}" srcOrd="8" destOrd="0" presId="urn:microsoft.com/office/officeart/2005/8/layout/list1"/>
    <dgm:cxn modelId="{418B538A-2EF9-4283-8EC7-A4128362623B}" type="presParOf" srcId="{166ADC4E-05B7-4AF8-AF5C-B0116E47A9ED}" destId="{9669CCD8-AA34-4908-BE48-69688A134D95}" srcOrd="0" destOrd="0" presId="urn:microsoft.com/office/officeart/2005/8/layout/list1"/>
    <dgm:cxn modelId="{6EE4D3F0-2F2C-4B6F-9FAA-A46A21830271}" type="presParOf" srcId="{166ADC4E-05B7-4AF8-AF5C-B0116E47A9ED}" destId="{4B7C8134-589D-47A8-BD31-6BA659097FB4}" srcOrd="1" destOrd="0" presId="urn:microsoft.com/office/officeart/2005/8/layout/list1"/>
    <dgm:cxn modelId="{E848E74C-3561-40D8-BEE5-29FD315E0AD7}" type="presParOf" srcId="{DE174BD3-B96C-4A8F-A143-BB226561016C}" destId="{62248D3D-4E44-4875-BE6B-54C609AC54FB}" srcOrd="9" destOrd="0" presId="urn:microsoft.com/office/officeart/2005/8/layout/list1"/>
    <dgm:cxn modelId="{18A489E0-5D77-442D-80EB-67984E36C7D7}" type="presParOf" srcId="{DE174BD3-B96C-4A8F-A143-BB226561016C}" destId="{B4310BAB-AC05-4394-86C2-EBE6DBED9A1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EAB2BC-56A6-49D3-98D8-78722504F66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5FE51CF-39B7-4DF3-9381-DF658279A749}">
      <dgm:prSet phldrT="[Metin]"/>
      <dgm:spPr>
        <a:solidFill>
          <a:srgbClr val="FFFF00"/>
        </a:solidFill>
      </dgm:spPr>
      <dgm:t>
        <a:bodyPr/>
        <a:lstStyle/>
        <a:p>
          <a:r>
            <a:rPr lang="tr-TR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AÇIK KAPANIŞ</a:t>
          </a:r>
          <a:endParaRPr lang="tr-TR" b="1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4270F16C-BC74-4043-8052-FBB85372E01C}" type="parTrans" cxnId="{51CFDEE7-F3EC-4DB9-A75F-07BFAEA3E2E6}">
      <dgm:prSet/>
      <dgm:spPr/>
      <dgm:t>
        <a:bodyPr/>
        <a:lstStyle/>
        <a:p>
          <a:endParaRPr lang="tr-TR"/>
        </a:p>
      </dgm:t>
    </dgm:pt>
    <dgm:pt modelId="{726F13EA-5189-46CF-8DD2-86C05DC80536}" type="sibTrans" cxnId="{51CFDEE7-F3EC-4DB9-A75F-07BFAEA3E2E6}">
      <dgm:prSet/>
      <dgm:spPr/>
      <dgm:t>
        <a:bodyPr/>
        <a:lstStyle/>
        <a:p>
          <a:endParaRPr lang="tr-TR"/>
        </a:p>
      </dgm:t>
    </dgm:pt>
    <dgm:pt modelId="{3F779669-9E9D-4833-AFEF-97CC199C2456}">
      <dgm:prSet phldrT="[Metin]"/>
      <dgm:spPr>
        <a:solidFill>
          <a:srgbClr val="00B050"/>
        </a:solidFill>
      </dgm:spPr>
      <dgm:t>
        <a:bodyPr/>
        <a:lstStyle/>
        <a:p>
          <a:r>
            <a:rPr lang="tr-TR" b="1" dirty="0" smtClean="0"/>
            <a:t>DERİN KAPANIŞ</a:t>
          </a:r>
          <a:endParaRPr lang="tr-TR" b="1" dirty="0"/>
        </a:p>
      </dgm:t>
    </dgm:pt>
    <dgm:pt modelId="{B7F1E645-327B-431A-8675-FE310FDA6209}" type="parTrans" cxnId="{65DB3CFF-0BAD-4A4F-94BD-4DCD771267AA}">
      <dgm:prSet/>
      <dgm:spPr/>
      <dgm:t>
        <a:bodyPr/>
        <a:lstStyle/>
        <a:p>
          <a:endParaRPr lang="tr-TR"/>
        </a:p>
      </dgm:t>
    </dgm:pt>
    <dgm:pt modelId="{CF8E5241-9C65-485C-80F4-276D625756C8}" type="sibTrans" cxnId="{65DB3CFF-0BAD-4A4F-94BD-4DCD771267AA}">
      <dgm:prSet/>
      <dgm:spPr/>
      <dgm:t>
        <a:bodyPr/>
        <a:lstStyle/>
        <a:p>
          <a:endParaRPr lang="tr-TR"/>
        </a:p>
      </dgm:t>
    </dgm:pt>
    <dgm:pt modelId="{0986835C-6935-42B9-A5F9-170CFF1F4253}">
      <dgm:prSet phldrT="[Metin]"/>
      <dgm:spPr>
        <a:solidFill>
          <a:srgbClr val="7030A0"/>
        </a:solidFill>
      </dgm:spPr>
      <dgm:t>
        <a:bodyPr/>
        <a:lstStyle/>
        <a:p>
          <a:r>
            <a:rPr lang="tr-TR" b="1" dirty="0" smtClean="0"/>
            <a:t>DDY</a:t>
          </a:r>
          <a:endParaRPr lang="tr-TR" b="1" dirty="0"/>
        </a:p>
      </dgm:t>
    </dgm:pt>
    <dgm:pt modelId="{8C337313-6869-48E9-A6C5-969A403D9860}" type="parTrans" cxnId="{017368F9-BA2A-4C4A-B300-AA48BC476451}">
      <dgm:prSet/>
      <dgm:spPr/>
      <dgm:t>
        <a:bodyPr/>
        <a:lstStyle/>
        <a:p>
          <a:endParaRPr lang="tr-TR"/>
        </a:p>
      </dgm:t>
    </dgm:pt>
    <dgm:pt modelId="{65440D51-3F46-40A3-91DF-FA0D6C5D5B79}" type="sibTrans" cxnId="{017368F9-BA2A-4C4A-B300-AA48BC476451}">
      <dgm:prSet/>
      <dgm:spPr/>
      <dgm:t>
        <a:bodyPr/>
        <a:lstStyle/>
        <a:p>
          <a:endParaRPr lang="tr-TR"/>
        </a:p>
      </dgm:t>
    </dgm:pt>
    <dgm:pt modelId="{DE174BD3-B96C-4A8F-A143-BB226561016C}" type="pres">
      <dgm:prSet presAssocID="{66EAB2BC-56A6-49D3-98D8-78722504F66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F584A6B-2B24-4900-AABD-4249C4FC04F3}" type="pres">
      <dgm:prSet presAssocID="{55FE51CF-39B7-4DF3-9381-DF658279A749}" presName="parentLin" presStyleCnt="0"/>
      <dgm:spPr/>
    </dgm:pt>
    <dgm:pt modelId="{8E750DFB-73F8-4E21-9871-E169D8C76B50}" type="pres">
      <dgm:prSet presAssocID="{55FE51CF-39B7-4DF3-9381-DF658279A749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115C2844-08E4-472F-A79D-85E4E73D0185}" type="pres">
      <dgm:prSet presAssocID="{55FE51CF-39B7-4DF3-9381-DF658279A74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CF405A-0C3C-4263-AAA7-8DF5E8590919}" type="pres">
      <dgm:prSet presAssocID="{55FE51CF-39B7-4DF3-9381-DF658279A749}" presName="negativeSpace" presStyleCnt="0"/>
      <dgm:spPr/>
    </dgm:pt>
    <dgm:pt modelId="{203A3BC1-2B1F-4E8B-997E-86EFEAEEB1A3}" type="pres">
      <dgm:prSet presAssocID="{55FE51CF-39B7-4DF3-9381-DF658279A749}" presName="childText" presStyleLbl="conFgAcc1" presStyleIdx="0" presStyleCnt="3">
        <dgm:presLayoutVars>
          <dgm:bulletEnabled val="1"/>
        </dgm:presLayoutVars>
      </dgm:prSet>
      <dgm:spPr/>
    </dgm:pt>
    <dgm:pt modelId="{039DBEA8-EA6A-4142-A82B-B991BDE11AFD}" type="pres">
      <dgm:prSet presAssocID="{726F13EA-5189-46CF-8DD2-86C05DC80536}" presName="spaceBetweenRectangles" presStyleCnt="0"/>
      <dgm:spPr/>
    </dgm:pt>
    <dgm:pt modelId="{7865E726-D1E6-4D64-ABFD-4651E1BCFE05}" type="pres">
      <dgm:prSet presAssocID="{3F779669-9E9D-4833-AFEF-97CC199C2456}" presName="parentLin" presStyleCnt="0"/>
      <dgm:spPr/>
    </dgm:pt>
    <dgm:pt modelId="{AA599F73-68A8-4B30-8D7C-13A7D3B41065}" type="pres">
      <dgm:prSet presAssocID="{3F779669-9E9D-4833-AFEF-97CC199C2456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34203AB9-FE25-4FBF-8B6C-E9750C5F7333}" type="pres">
      <dgm:prSet presAssocID="{3F779669-9E9D-4833-AFEF-97CC199C245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6A5458-EA1E-416E-8230-08084604CFCC}" type="pres">
      <dgm:prSet presAssocID="{3F779669-9E9D-4833-AFEF-97CC199C2456}" presName="negativeSpace" presStyleCnt="0"/>
      <dgm:spPr/>
    </dgm:pt>
    <dgm:pt modelId="{A3E51F05-9577-459E-88E0-FE0BAC445FC9}" type="pres">
      <dgm:prSet presAssocID="{3F779669-9E9D-4833-AFEF-97CC199C2456}" presName="childText" presStyleLbl="conFgAcc1" presStyleIdx="1" presStyleCnt="3">
        <dgm:presLayoutVars>
          <dgm:bulletEnabled val="1"/>
        </dgm:presLayoutVars>
      </dgm:prSet>
      <dgm:spPr/>
    </dgm:pt>
    <dgm:pt modelId="{154215E8-8448-4917-A7BC-06B6B166ABA1}" type="pres">
      <dgm:prSet presAssocID="{CF8E5241-9C65-485C-80F4-276D625756C8}" presName="spaceBetweenRectangles" presStyleCnt="0"/>
      <dgm:spPr/>
    </dgm:pt>
    <dgm:pt modelId="{166ADC4E-05B7-4AF8-AF5C-B0116E47A9ED}" type="pres">
      <dgm:prSet presAssocID="{0986835C-6935-42B9-A5F9-170CFF1F4253}" presName="parentLin" presStyleCnt="0"/>
      <dgm:spPr/>
    </dgm:pt>
    <dgm:pt modelId="{9669CCD8-AA34-4908-BE48-69688A134D95}" type="pres">
      <dgm:prSet presAssocID="{0986835C-6935-42B9-A5F9-170CFF1F4253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4B7C8134-589D-47A8-BD31-6BA659097FB4}" type="pres">
      <dgm:prSet presAssocID="{0986835C-6935-42B9-A5F9-170CFF1F425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248D3D-4E44-4875-BE6B-54C609AC54FB}" type="pres">
      <dgm:prSet presAssocID="{0986835C-6935-42B9-A5F9-170CFF1F4253}" presName="negativeSpace" presStyleCnt="0"/>
      <dgm:spPr/>
    </dgm:pt>
    <dgm:pt modelId="{B4310BAB-AC05-4394-86C2-EBE6DBED9A14}" type="pres">
      <dgm:prSet presAssocID="{0986835C-6935-42B9-A5F9-170CFF1F425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F36FA3B-F892-41B3-81AB-ABA3C0710B20}" type="presOf" srcId="{0986835C-6935-42B9-A5F9-170CFF1F4253}" destId="{4B7C8134-589D-47A8-BD31-6BA659097FB4}" srcOrd="1" destOrd="0" presId="urn:microsoft.com/office/officeart/2005/8/layout/list1"/>
    <dgm:cxn modelId="{51CFDEE7-F3EC-4DB9-A75F-07BFAEA3E2E6}" srcId="{66EAB2BC-56A6-49D3-98D8-78722504F661}" destId="{55FE51CF-39B7-4DF3-9381-DF658279A749}" srcOrd="0" destOrd="0" parTransId="{4270F16C-BC74-4043-8052-FBB85372E01C}" sibTransId="{726F13EA-5189-46CF-8DD2-86C05DC80536}"/>
    <dgm:cxn modelId="{B2F03C2A-A125-4B32-826B-98DE13891BEB}" type="presOf" srcId="{55FE51CF-39B7-4DF3-9381-DF658279A749}" destId="{115C2844-08E4-472F-A79D-85E4E73D0185}" srcOrd="1" destOrd="0" presId="urn:microsoft.com/office/officeart/2005/8/layout/list1"/>
    <dgm:cxn modelId="{017368F9-BA2A-4C4A-B300-AA48BC476451}" srcId="{66EAB2BC-56A6-49D3-98D8-78722504F661}" destId="{0986835C-6935-42B9-A5F9-170CFF1F4253}" srcOrd="2" destOrd="0" parTransId="{8C337313-6869-48E9-A6C5-969A403D9860}" sibTransId="{65440D51-3F46-40A3-91DF-FA0D6C5D5B79}"/>
    <dgm:cxn modelId="{FA1DD83A-6E1C-467D-9016-B91F7827917A}" type="presOf" srcId="{66EAB2BC-56A6-49D3-98D8-78722504F661}" destId="{DE174BD3-B96C-4A8F-A143-BB226561016C}" srcOrd="0" destOrd="0" presId="urn:microsoft.com/office/officeart/2005/8/layout/list1"/>
    <dgm:cxn modelId="{01825065-D378-4634-88CF-2DD11B05682A}" type="presOf" srcId="{0986835C-6935-42B9-A5F9-170CFF1F4253}" destId="{9669CCD8-AA34-4908-BE48-69688A134D95}" srcOrd="0" destOrd="0" presId="urn:microsoft.com/office/officeart/2005/8/layout/list1"/>
    <dgm:cxn modelId="{508412DB-9633-4666-A14B-C0AF48803466}" type="presOf" srcId="{55FE51CF-39B7-4DF3-9381-DF658279A749}" destId="{8E750DFB-73F8-4E21-9871-E169D8C76B50}" srcOrd="0" destOrd="0" presId="urn:microsoft.com/office/officeart/2005/8/layout/list1"/>
    <dgm:cxn modelId="{65DB3CFF-0BAD-4A4F-94BD-4DCD771267AA}" srcId="{66EAB2BC-56A6-49D3-98D8-78722504F661}" destId="{3F779669-9E9D-4833-AFEF-97CC199C2456}" srcOrd="1" destOrd="0" parTransId="{B7F1E645-327B-431A-8675-FE310FDA6209}" sibTransId="{CF8E5241-9C65-485C-80F4-276D625756C8}"/>
    <dgm:cxn modelId="{19E377FD-DB85-47BE-9515-DF789821B624}" type="presOf" srcId="{3F779669-9E9D-4833-AFEF-97CC199C2456}" destId="{34203AB9-FE25-4FBF-8B6C-E9750C5F7333}" srcOrd="1" destOrd="0" presId="urn:microsoft.com/office/officeart/2005/8/layout/list1"/>
    <dgm:cxn modelId="{D5D83759-3D6C-4828-AE73-12E18693EFFD}" type="presOf" srcId="{3F779669-9E9D-4833-AFEF-97CC199C2456}" destId="{AA599F73-68A8-4B30-8D7C-13A7D3B41065}" srcOrd="0" destOrd="0" presId="urn:microsoft.com/office/officeart/2005/8/layout/list1"/>
    <dgm:cxn modelId="{C7EEF859-412C-4FB3-A0CF-7C19DFF5D7D1}" type="presParOf" srcId="{DE174BD3-B96C-4A8F-A143-BB226561016C}" destId="{FF584A6B-2B24-4900-AABD-4249C4FC04F3}" srcOrd="0" destOrd="0" presId="urn:microsoft.com/office/officeart/2005/8/layout/list1"/>
    <dgm:cxn modelId="{039FF3BD-121F-45C6-BC66-86B1170D804B}" type="presParOf" srcId="{FF584A6B-2B24-4900-AABD-4249C4FC04F3}" destId="{8E750DFB-73F8-4E21-9871-E169D8C76B50}" srcOrd="0" destOrd="0" presId="urn:microsoft.com/office/officeart/2005/8/layout/list1"/>
    <dgm:cxn modelId="{5898481C-2364-4050-81E8-C5D8160C9EFB}" type="presParOf" srcId="{FF584A6B-2B24-4900-AABD-4249C4FC04F3}" destId="{115C2844-08E4-472F-A79D-85E4E73D0185}" srcOrd="1" destOrd="0" presId="urn:microsoft.com/office/officeart/2005/8/layout/list1"/>
    <dgm:cxn modelId="{68828A22-FD81-49CB-9C05-13961F8AB728}" type="presParOf" srcId="{DE174BD3-B96C-4A8F-A143-BB226561016C}" destId="{67CF405A-0C3C-4263-AAA7-8DF5E8590919}" srcOrd="1" destOrd="0" presId="urn:microsoft.com/office/officeart/2005/8/layout/list1"/>
    <dgm:cxn modelId="{F67EBE51-4C82-46B9-BE29-A7FC8F424887}" type="presParOf" srcId="{DE174BD3-B96C-4A8F-A143-BB226561016C}" destId="{203A3BC1-2B1F-4E8B-997E-86EFEAEEB1A3}" srcOrd="2" destOrd="0" presId="urn:microsoft.com/office/officeart/2005/8/layout/list1"/>
    <dgm:cxn modelId="{B3B6AFD5-AAB7-4F2C-8892-BE08D98B255B}" type="presParOf" srcId="{DE174BD3-B96C-4A8F-A143-BB226561016C}" destId="{039DBEA8-EA6A-4142-A82B-B991BDE11AFD}" srcOrd="3" destOrd="0" presId="urn:microsoft.com/office/officeart/2005/8/layout/list1"/>
    <dgm:cxn modelId="{B337284A-061C-4407-9A07-34960A746827}" type="presParOf" srcId="{DE174BD3-B96C-4A8F-A143-BB226561016C}" destId="{7865E726-D1E6-4D64-ABFD-4651E1BCFE05}" srcOrd="4" destOrd="0" presId="urn:microsoft.com/office/officeart/2005/8/layout/list1"/>
    <dgm:cxn modelId="{BA0715BE-5476-47E0-A6DF-B2E9B4C7C74B}" type="presParOf" srcId="{7865E726-D1E6-4D64-ABFD-4651E1BCFE05}" destId="{AA599F73-68A8-4B30-8D7C-13A7D3B41065}" srcOrd="0" destOrd="0" presId="urn:microsoft.com/office/officeart/2005/8/layout/list1"/>
    <dgm:cxn modelId="{245E1931-658C-4773-BC01-D0AE127BBB6C}" type="presParOf" srcId="{7865E726-D1E6-4D64-ABFD-4651E1BCFE05}" destId="{34203AB9-FE25-4FBF-8B6C-E9750C5F7333}" srcOrd="1" destOrd="0" presId="urn:microsoft.com/office/officeart/2005/8/layout/list1"/>
    <dgm:cxn modelId="{20E535EA-8C56-44E2-9E23-C93DFA6C75E4}" type="presParOf" srcId="{DE174BD3-B96C-4A8F-A143-BB226561016C}" destId="{1C6A5458-EA1E-416E-8230-08084604CFCC}" srcOrd="5" destOrd="0" presId="urn:microsoft.com/office/officeart/2005/8/layout/list1"/>
    <dgm:cxn modelId="{F5B0D27F-C15E-4871-B342-8557610B2347}" type="presParOf" srcId="{DE174BD3-B96C-4A8F-A143-BB226561016C}" destId="{A3E51F05-9577-459E-88E0-FE0BAC445FC9}" srcOrd="6" destOrd="0" presId="urn:microsoft.com/office/officeart/2005/8/layout/list1"/>
    <dgm:cxn modelId="{A9A87C27-12DC-484C-A19B-53A451D097FC}" type="presParOf" srcId="{DE174BD3-B96C-4A8F-A143-BB226561016C}" destId="{154215E8-8448-4917-A7BC-06B6B166ABA1}" srcOrd="7" destOrd="0" presId="urn:microsoft.com/office/officeart/2005/8/layout/list1"/>
    <dgm:cxn modelId="{DCC486A2-2C05-4870-9577-A12F39D4DDF5}" type="presParOf" srcId="{DE174BD3-B96C-4A8F-A143-BB226561016C}" destId="{166ADC4E-05B7-4AF8-AF5C-B0116E47A9ED}" srcOrd="8" destOrd="0" presId="urn:microsoft.com/office/officeart/2005/8/layout/list1"/>
    <dgm:cxn modelId="{DC4B19E4-B487-467B-A4CB-F6FA78963798}" type="presParOf" srcId="{166ADC4E-05B7-4AF8-AF5C-B0116E47A9ED}" destId="{9669CCD8-AA34-4908-BE48-69688A134D95}" srcOrd="0" destOrd="0" presId="urn:microsoft.com/office/officeart/2005/8/layout/list1"/>
    <dgm:cxn modelId="{4476C1BB-BDA1-4C34-B26A-64B9E241885C}" type="presParOf" srcId="{166ADC4E-05B7-4AF8-AF5C-B0116E47A9ED}" destId="{4B7C8134-589D-47A8-BD31-6BA659097FB4}" srcOrd="1" destOrd="0" presId="urn:microsoft.com/office/officeart/2005/8/layout/list1"/>
    <dgm:cxn modelId="{8B58A469-C332-46E5-B073-7B541136A659}" type="presParOf" srcId="{DE174BD3-B96C-4A8F-A143-BB226561016C}" destId="{62248D3D-4E44-4875-BE6B-54C609AC54FB}" srcOrd="9" destOrd="0" presId="urn:microsoft.com/office/officeart/2005/8/layout/list1"/>
    <dgm:cxn modelId="{968DF31F-F493-4D8E-9340-FFABAC29E90A}" type="presParOf" srcId="{DE174BD3-B96C-4A8F-A143-BB226561016C}" destId="{B4310BAB-AC05-4394-86C2-EBE6DBED9A1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EAB2BC-56A6-49D3-98D8-78722504F66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5FE51CF-39B7-4DF3-9381-DF658279A749}">
      <dgm:prSet phldrT="[Metin]"/>
      <dgm:spPr>
        <a:solidFill>
          <a:srgbClr val="002060"/>
        </a:solidFill>
      </dgm:spPr>
      <dgm:t>
        <a:bodyPr/>
        <a:lstStyle/>
        <a:p>
          <a:r>
            <a:rPr lang="tr-TR" b="1" dirty="0" smtClean="0"/>
            <a:t>İSKELETSEL</a:t>
          </a:r>
          <a:endParaRPr lang="tr-TR" b="1" dirty="0"/>
        </a:p>
      </dgm:t>
    </dgm:pt>
    <dgm:pt modelId="{4270F16C-BC74-4043-8052-FBB85372E01C}" type="parTrans" cxnId="{51CFDEE7-F3EC-4DB9-A75F-07BFAEA3E2E6}">
      <dgm:prSet/>
      <dgm:spPr/>
      <dgm:t>
        <a:bodyPr/>
        <a:lstStyle/>
        <a:p>
          <a:endParaRPr lang="tr-TR"/>
        </a:p>
      </dgm:t>
    </dgm:pt>
    <dgm:pt modelId="{726F13EA-5189-46CF-8DD2-86C05DC80536}" type="sibTrans" cxnId="{51CFDEE7-F3EC-4DB9-A75F-07BFAEA3E2E6}">
      <dgm:prSet/>
      <dgm:spPr/>
      <dgm:t>
        <a:bodyPr/>
        <a:lstStyle/>
        <a:p>
          <a:endParaRPr lang="tr-TR"/>
        </a:p>
      </dgm:t>
    </dgm:pt>
    <dgm:pt modelId="{3F779669-9E9D-4833-AFEF-97CC199C2456}">
      <dgm:prSet phldrT="[Metin]"/>
      <dgm:spPr>
        <a:solidFill>
          <a:srgbClr val="FFC000"/>
        </a:solidFill>
      </dgm:spPr>
      <dgm:t>
        <a:bodyPr/>
        <a:lstStyle/>
        <a:p>
          <a:r>
            <a:rPr lang="tr-TR" b="1" dirty="0" smtClean="0"/>
            <a:t>DİŞSEL</a:t>
          </a:r>
          <a:endParaRPr lang="tr-TR" b="1" dirty="0"/>
        </a:p>
      </dgm:t>
    </dgm:pt>
    <dgm:pt modelId="{B7F1E645-327B-431A-8675-FE310FDA6209}" type="parTrans" cxnId="{65DB3CFF-0BAD-4A4F-94BD-4DCD771267AA}">
      <dgm:prSet/>
      <dgm:spPr/>
      <dgm:t>
        <a:bodyPr/>
        <a:lstStyle/>
        <a:p>
          <a:endParaRPr lang="tr-TR"/>
        </a:p>
      </dgm:t>
    </dgm:pt>
    <dgm:pt modelId="{CF8E5241-9C65-485C-80F4-276D625756C8}" type="sibTrans" cxnId="{65DB3CFF-0BAD-4A4F-94BD-4DCD771267AA}">
      <dgm:prSet/>
      <dgm:spPr/>
      <dgm:t>
        <a:bodyPr/>
        <a:lstStyle/>
        <a:p>
          <a:endParaRPr lang="tr-TR"/>
        </a:p>
      </dgm:t>
    </dgm:pt>
    <dgm:pt modelId="{0986835C-6935-42B9-A5F9-170CFF1F4253}">
      <dgm:prSet phldrT="[Metin]"/>
      <dgm:spPr>
        <a:solidFill>
          <a:srgbClr val="C00000"/>
        </a:solidFill>
      </dgm:spPr>
      <dgm:t>
        <a:bodyPr/>
        <a:lstStyle/>
        <a:p>
          <a:r>
            <a:rPr lang="tr-TR" b="1" dirty="0" smtClean="0"/>
            <a:t>FONKSİYONEL</a:t>
          </a:r>
          <a:endParaRPr lang="tr-TR" b="1" dirty="0"/>
        </a:p>
      </dgm:t>
    </dgm:pt>
    <dgm:pt modelId="{8C337313-6869-48E9-A6C5-969A403D9860}" type="parTrans" cxnId="{017368F9-BA2A-4C4A-B300-AA48BC476451}">
      <dgm:prSet/>
      <dgm:spPr/>
      <dgm:t>
        <a:bodyPr/>
        <a:lstStyle/>
        <a:p>
          <a:endParaRPr lang="tr-TR"/>
        </a:p>
      </dgm:t>
    </dgm:pt>
    <dgm:pt modelId="{65440D51-3F46-40A3-91DF-FA0D6C5D5B79}" type="sibTrans" cxnId="{017368F9-BA2A-4C4A-B300-AA48BC476451}">
      <dgm:prSet/>
      <dgm:spPr/>
      <dgm:t>
        <a:bodyPr/>
        <a:lstStyle/>
        <a:p>
          <a:endParaRPr lang="tr-TR"/>
        </a:p>
      </dgm:t>
    </dgm:pt>
    <dgm:pt modelId="{DE174BD3-B96C-4A8F-A143-BB226561016C}" type="pres">
      <dgm:prSet presAssocID="{66EAB2BC-56A6-49D3-98D8-78722504F66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F584A6B-2B24-4900-AABD-4249C4FC04F3}" type="pres">
      <dgm:prSet presAssocID="{55FE51CF-39B7-4DF3-9381-DF658279A749}" presName="parentLin" presStyleCnt="0"/>
      <dgm:spPr/>
    </dgm:pt>
    <dgm:pt modelId="{8E750DFB-73F8-4E21-9871-E169D8C76B50}" type="pres">
      <dgm:prSet presAssocID="{55FE51CF-39B7-4DF3-9381-DF658279A749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115C2844-08E4-472F-A79D-85E4E73D0185}" type="pres">
      <dgm:prSet presAssocID="{55FE51CF-39B7-4DF3-9381-DF658279A74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CF405A-0C3C-4263-AAA7-8DF5E8590919}" type="pres">
      <dgm:prSet presAssocID="{55FE51CF-39B7-4DF3-9381-DF658279A749}" presName="negativeSpace" presStyleCnt="0"/>
      <dgm:spPr/>
    </dgm:pt>
    <dgm:pt modelId="{203A3BC1-2B1F-4E8B-997E-86EFEAEEB1A3}" type="pres">
      <dgm:prSet presAssocID="{55FE51CF-39B7-4DF3-9381-DF658279A749}" presName="childText" presStyleLbl="conFgAcc1" presStyleIdx="0" presStyleCnt="3">
        <dgm:presLayoutVars>
          <dgm:bulletEnabled val="1"/>
        </dgm:presLayoutVars>
      </dgm:prSet>
      <dgm:spPr/>
    </dgm:pt>
    <dgm:pt modelId="{039DBEA8-EA6A-4142-A82B-B991BDE11AFD}" type="pres">
      <dgm:prSet presAssocID="{726F13EA-5189-46CF-8DD2-86C05DC80536}" presName="spaceBetweenRectangles" presStyleCnt="0"/>
      <dgm:spPr/>
    </dgm:pt>
    <dgm:pt modelId="{7865E726-D1E6-4D64-ABFD-4651E1BCFE05}" type="pres">
      <dgm:prSet presAssocID="{3F779669-9E9D-4833-AFEF-97CC199C2456}" presName="parentLin" presStyleCnt="0"/>
      <dgm:spPr/>
    </dgm:pt>
    <dgm:pt modelId="{AA599F73-68A8-4B30-8D7C-13A7D3B41065}" type="pres">
      <dgm:prSet presAssocID="{3F779669-9E9D-4833-AFEF-97CC199C2456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34203AB9-FE25-4FBF-8B6C-E9750C5F7333}" type="pres">
      <dgm:prSet presAssocID="{3F779669-9E9D-4833-AFEF-97CC199C245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6A5458-EA1E-416E-8230-08084604CFCC}" type="pres">
      <dgm:prSet presAssocID="{3F779669-9E9D-4833-AFEF-97CC199C2456}" presName="negativeSpace" presStyleCnt="0"/>
      <dgm:spPr/>
    </dgm:pt>
    <dgm:pt modelId="{A3E51F05-9577-459E-88E0-FE0BAC445FC9}" type="pres">
      <dgm:prSet presAssocID="{3F779669-9E9D-4833-AFEF-97CC199C2456}" presName="childText" presStyleLbl="conFgAcc1" presStyleIdx="1" presStyleCnt="3">
        <dgm:presLayoutVars>
          <dgm:bulletEnabled val="1"/>
        </dgm:presLayoutVars>
      </dgm:prSet>
      <dgm:spPr/>
    </dgm:pt>
    <dgm:pt modelId="{154215E8-8448-4917-A7BC-06B6B166ABA1}" type="pres">
      <dgm:prSet presAssocID="{CF8E5241-9C65-485C-80F4-276D625756C8}" presName="spaceBetweenRectangles" presStyleCnt="0"/>
      <dgm:spPr/>
    </dgm:pt>
    <dgm:pt modelId="{166ADC4E-05B7-4AF8-AF5C-B0116E47A9ED}" type="pres">
      <dgm:prSet presAssocID="{0986835C-6935-42B9-A5F9-170CFF1F4253}" presName="parentLin" presStyleCnt="0"/>
      <dgm:spPr/>
    </dgm:pt>
    <dgm:pt modelId="{9669CCD8-AA34-4908-BE48-69688A134D95}" type="pres">
      <dgm:prSet presAssocID="{0986835C-6935-42B9-A5F9-170CFF1F4253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4B7C8134-589D-47A8-BD31-6BA659097FB4}" type="pres">
      <dgm:prSet presAssocID="{0986835C-6935-42B9-A5F9-170CFF1F425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248D3D-4E44-4875-BE6B-54C609AC54FB}" type="pres">
      <dgm:prSet presAssocID="{0986835C-6935-42B9-A5F9-170CFF1F4253}" presName="negativeSpace" presStyleCnt="0"/>
      <dgm:spPr/>
    </dgm:pt>
    <dgm:pt modelId="{B4310BAB-AC05-4394-86C2-EBE6DBED9A14}" type="pres">
      <dgm:prSet presAssocID="{0986835C-6935-42B9-A5F9-170CFF1F425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FFD3F07-E2B9-4897-BF45-934E4F69E2A3}" type="presOf" srcId="{55FE51CF-39B7-4DF3-9381-DF658279A749}" destId="{115C2844-08E4-472F-A79D-85E4E73D0185}" srcOrd="1" destOrd="0" presId="urn:microsoft.com/office/officeart/2005/8/layout/list1"/>
    <dgm:cxn modelId="{51CFDEE7-F3EC-4DB9-A75F-07BFAEA3E2E6}" srcId="{66EAB2BC-56A6-49D3-98D8-78722504F661}" destId="{55FE51CF-39B7-4DF3-9381-DF658279A749}" srcOrd="0" destOrd="0" parTransId="{4270F16C-BC74-4043-8052-FBB85372E01C}" sibTransId="{726F13EA-5189-46CF-8DD2-86C05DC80536}"/>
    <dgm:cxn modelId="{534CB7B1-DBEB-4ACE-9914-A92A336EC072}" type="presOf" srcId="{3F779669-9E9D-4833-AFEF-97CC199C2456}" destId="{AA599F73-68A8-4B30-8D7C-13A7D3B41065}" srcOrd="0" destOrd="0" presId="urn:microsoft.com/office/officeart/2005/8/layout/list1"/>
    <dgm:cxn modelId="{8A53E3F7-3B46-4667-BCDB-EF547707C9FA}" type="presOf" srcId="{0986835C-6935-42B9-A5F9-170CFF1F4253}" destId="{9669CCD8-AA34-4908-BE48-69688A134D95}" srcOrd="0" destOrd="0" presId="urn:microsoft.com/office/officeart/2005/8/layout/list1"/>
    <dgm:cxn modelId="{C2006C3D-50DA-4453-9BD0-1D601C596F10}" type="presOf" srcId="{55FE51CF-39B7-4DF3-9381-DF658279A749}" destId="{8E750DFB-73F8-4E21-9871-E169D8C76B50}" srcOrd="0" destOrd="0" presId="urn:microsoft.com/office/officeart/2005/8/layout/list1"/>
    <dgm:cxn modelId="{017368F9-BA2A-4C4A-B300-AA48BC476451}" srcId="{66EAB2BC-56A6-49D3-98D8-78722504F661}" destId="{0986835C-6935-42B9-A5F9-170CFF1F4253}" srcOrd="2" destOrd="0" parTransId="{8C337313-6869-48E9-A6C5-969A403D9860}" sibTransId="{65440D51-3F46-40A3-91DF-FA0D6C5D5B79}"/>
    <dgm:cxn modelId="{F3AFE965-84A1-4337-BA6B-05EA8812D97A}" type="presOf" srcId="{3F779669-9E9D-4833-AFEF-97CC199C2456}" destId="{34203AB9-FE25-4FBF-8B6C-E9750C5F7333}" srcOrd="1" destOrd="0" presId="urn:microsoft.com/office/officeart/2005/8/layout/list1"/>
    <dgm:cxn modelId="{65DB3CFF-0BAD-4A4F-94BD-4DCD771267AA}" srcId="{66EAB2BC-56A6-49D3-98D8-78722504F661}" destId="{3F779669-9E9D-4833-AFEF-97CC199C2456}" srcOrd="1" destOrd="0" parTransId="{B7F1E645-327B-431A-8675-FE310FDA6209}" sibTransId="{CF8E5241-9C65-485C-80F4-276D625756C8}"/>
    <dgm:cxn modelId="{DA3C2413-A698-4AEC-8242-19CE1C5C6325}" type="presOf" srcId="{0986835C-6935-42B9-A5F9-170CFF1F4253}" destId="{4B7C8134-589D-47A8-BD31-6BA659097FB4}" srcOrd="1" destOrd="0" presId="urn:microsoft.com/office/officeart/2005/8/layout/list1"/>
    <dgm:cxn modelId="{A2D2FADF-6E41-44A1-904C-D9525C0D6FCF}" type="presOf" srcId="{66EAB2BC-56A6-49D3-98D8-78722504F661}" destId="{DE174BD3-B96C-4A8F-A143-BB226561016C}" srcOrd="0" destOrd="0" presId="urn:microsoft.com/office/officeart/2005/8/layout/list1"/>
    <dgm:cxn modelId="{8232DA63-87D2-4202-9B09-B0083A3F3223}" type="presParOf" srcId="{DE174BD3-B96C-4A8F-A143-BB226561016C}" destId="{FF584A6B-2B24-4900-AABD-4249C4FC04F3}" srcOrd="0" destOrd="0" presId="urn:microsoft.com/office/officeart/2005/8/layout/list1"/>
    <dgm:cxn modelId="{04AE7BA4-18FA-40D9-A24D-23210F66DE27}" type="presParOf" srcId="{FF584A6B-2B24-4900-AABD-4249C4FC04F3}" destId="{8E750DFB-73F8-4E21-9871-E169D8C76B50}" srcOrd="0" destOrd="0" presId="urn:microsoft.com/office/officeart/2005/8/layout/list1"/>
    <dgm:cxn modelId="{13D5833C-436C-4718-BA4A-418A8B62C750}" type="presParOf" srcId="{FF584A6B-2B24-4900-AABD-4249C4FC04F3}" destId="{115C2844-08E4-472F-A79D-85E4E73D0185}" srcOrd="1" destOrd="0" presId="urn:microsoft.com/office/officeart/2005/8/layout/list1"/>
    <dgm:cxn modelId="{B55D90B3-51EB-4BC3-8AEF-E1D946F6D7B0}" type="presParOf" srcId="{DE174BD3-B96C-4A8F-A143-BB226561016C}" destId="{67CF405A-0C3C-4263-AAA7-8DF5E8590919}" srcOrd="1" destOrd="0" presId="urn:microsoft.com/office/officeart/2005/8/layout/list1"/>
    <dgm:cxn modelId="{6CAD7A03-0BF0-4B0A-9C71-B54004FDAFE8}" type="presParOf" srcId="{DE174BD3-B96C-4A8F-A143-BB226561016C}" destId="{203A3BC1-2B1F-4E8B-997E-86EFEAEEB1A3}" srcOrd="2" destOrd="0" presId="urn:microsoft.com/office/officeart/2005/8/layout/list1"/>
    <dgm:cxn modelId="{BF001E54-AC91-424D-8544-3299189EF7EF}" type="presParOf" srcId="{DE174BD3-B96C-4A8F-A143-BB226561016C}" destId="{039DBEA8-EA6A-4142-A82B-B991BDE11AFD}" srcOrd="3" destOrd="0" presId="urn:microsoft.com/office/officeart/2005/8/layout/list1"/>
    <dgm:cxn modelId="{BDA9A195-A218-492A-8A02-6C0FE9638B74}" type="presParOf" srcId="{DE174BD3-B96C-4A8F-A143-BB226561016C}" destId="{7865E726-D1E6-4D64-ABFD-4651E1BCFE05}" srcOrd="4" destOrd="0" presId="urn:microsoft.com/office/officeart/2005/8/layout/list1"/>
    <dgm:cxn modelId="{996DB3DD-020C-42E2-A26D-2AA34B02511C}" type="presParOf" srcId="{7865E726-D1E6-4D64-ABFD-4651E1BCFE05}" destId="{AA599F73-68A8-4B30-8D7C-13A7D3B41065}" srcOrd="0" destOrd="0" presId="urn:microsoft.com/office/officeart/2005/8/layout/list1"/>
    <dgm:cxn modelId="{1A3FD533-885F-4D2A-8D2B-AC88A42784D8}" type="presParOf" srcId="{7865E726-D1E6-4D64-ABFD-4651E1BCFE05}" destId="{34203AB9-FE25-4FBF-8B6C-E9750C5F7333}" srcOrd="1" destOrd="0" presId="urn:microsoft.com/office/officeart/2005/8/layout/list1"/>
    <dgm:cxn modelId="{B92435FB-5247-47DB-98D8-992DF71C39FD}" type="presParOf" srcId="{DE174BD3-B96C-4A8F-A143-BB226561016C}" destId="{1C6A5458-EA1E-416E-8230-08084604CFCC}" srcOrd="5" destOrd="0" presId="urn:microsoft.com/office/officeart/2005/8/layout/list1"/>
    <dgm:cxn modelId="{5DB5C8C5-19E6-4C9E-A540-76F41AF5CE52}" type="presParOf" srcId="{DE174BD3-B96C-4A8F-A143-BB226561016C}" destId="{A3E51F05-9577-459E-88E0-FE0BAC445FC9}" srcOrd="6" destOrd="0" presId="urn:microsoft.com/office/officeart/2005/8/layout/list1"/>
    <dgm:cxn modelId="{038E31C4-F62A-432C-BE4F-33278817465C}" type="presParOf" srcId="{DE174BD3-B96C-4A8F-A143-BB226561016C}" destId="{154215E8-8448-4917-A7BC-06B6B166ABA1}" srcOrd="7" destOrd="0" presId="urn:microsoft.com/office/officeart/2005/8/layout/list1"/>
    <dgm:cxn modelId="{C77EBB22-DCAC-4274-B74F-5F9625AA327B}" type="presParOf" srcId="{DE174BD3-B96C-4A8F-A143-BB226561016C}" destId="{166ADC4E-05B7-4AF8-AF5C-B0116E47A9ED}" srcOrd="8" destOrd="0" presId="urn:microsoft.com/office/officeart/2005/8/layout/list1"/>
    <dgm:cxn modelId="{28FC3A77-A278-4CD2-BBE0-C0BB6964A5C9}" type="presParOf" srcId="{166ADC4E-05B7-4AF8-AF5C-B0116E47A9ED}" destId="{9669CCD8-AA34-4908-BE48-69688A134D95}" srcOrd="0" destOrd="0" presId="urn:microsoft.com/office/officeart/2005/8/layout/list1"/>
    <dgm:cxn modelId="{7F423764-31A0-4A18-964D-04B1E321C142}" type="presParOf" srcId="{166ADC4E-05B7-4AF8-AF5C-B0116E47A9ED}" destId="{4B7C8134-589D-47A8-BD31-6BA659097FB4}" srcOrd="1" destOrd="0" presId="urn:microsoft.com/office/officeart/2005/8/layout/list1"/>
    <dgm:cxn modelId="{20D71DEB-0CD1-4817-A189-437F3767A924}" type="presParOf" srcId="{DE174BD3-B96C-4A8F-A143-BB226561016C}" destId="{62248D3D-4E44-4875-BE6B-54C609AC54FB}" srcOrd="9" destOrd="0" presId="urn:microsoft.com/office/officeart/2005/8/layout/list1"/>
    <dgm:cxn modelId="{E51379A9-1692-4231-A8E3-90DBE0D43B05}" type="presParOf" srcId="{DE174BD3-B96C-4A8F-A143-BB226561016C}" destId="{B4310BAB-AC05-4394-86C2-EBE6DBED9A1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A3BC1-2B1F-4E8B-997E-86EFEAEEB1A3}">
      <dsp:nvSpPr>
        <dsp:cNvPr id="0" name=""/>
        <dsp:cNvSpPr/>
      </dsp:nvSpPr>
      <dsp:spPr>
        <a:xfrm>
          <a:off x="0" y="578277"/>
          <a:ext cx="8125883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C2844-08E4-472F-A79D-85E4E73D0185}">
      <dsp:nvSpPr>
        <dsp:cNvPr id="0" name=""/>
        <dsp:cNvSpPr/>
      </dsp:nvSpPr>
      <dsp:spPr>
        <a:xfrm>
          <a:off x="406294" y="17397"/>
          <a:ext cx="5688118" cy="112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997" tIns="0" rIns="214997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kern="1200" dirty="0" smtClean="0"/>
            <a:t>PRE PUBERTAL</a:t>
          </a:r>
          <a:endParaRPr lang="tr-TR" sz="3800" kern="1200" dirty="0"/>
        </a:p>
      </dsp:txBody>
      <dsp:txXfrm>
        <a:off x="461054" y="72157"/>
        <a:ext cx="5578598" cy="1012240"/>
      </dsp:txXfrm>
    </dsp:sp>
    <dsp:sp modelId="{A3E51F05-9577-459E-88E0-FE0BAC445FC9}">
      <dsp:nvSpPr>
        <dsp:cNvPr id="0" name=""/>
        <dsp:cNvSpPr/>
      </dsp:nvSpPr>
      <dsp:spPr>
        <a:xfrm>
          <a:off x="0" y="2301957"/>
          <a:ext cx="8125883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03AB9-FE25-4FBF-8B6C-E9750C5F7333}">
      <dsp:nvSpPr>
        <dsp:cNvPr id="0" name=""/>
        <dsp:cNvSpPr/>
      </dsp:nvSpPr>
      <dsp:spPr>
        <a:xfrm>
          <a:off x="406294" y="1741077"/>
          <a:ext cx="5688118" cy="112176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997" tIns="0" rIns="214997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kern="1200" dirty="0" smtClean="0"/>
            <a:t>PUBERTAL</a:t>
          </a:r>
          <a:endParaRPr lang="tr-TR" sz="3800" kern="1200" dirty="0"/>
        </a:p>
      </dsp:txBody>
      <dsp:txXfrm>
        <a:off x="461054" y="1795837"/>
        <a:ext cx="5578598" cy="1012240"/>
      </dsp:txXfrm>
    </dsp:sp>
    <dsp:sp modelId="{B4310BAB-AC05-4394-86C2-EBE6DBED9A14}">
      <dsp:nvSpPr>
        <dsp:cNvPr id="0" name=""/>
        <dsp:cNvSpPr/>
      </dsp:nvSpPr>
      <dsp:spPr>
        <a:xfrm>
          <a:off x="0" y="4025638"/>
          <a:ext cx="8125883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C8134-589D-47A8-BD31-6BA659097FB4}">
      <dsp:nvSpPr>
        <dsp:cNvPr id="0" name=""/>
        <dsp:cNvSpPr/>
      </dsp:nvSpPr>
      <dsp:spPr>
        <a:xfrm>
          <a:off x="406294" y="3464758"/>
          <a:ext cx="5688118" cy="112176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997" tIns="0" rIns="214997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kern="1200" dirty="0" smtClean="0"/>
            <a:t>POST PUBERTAL</a:t>
          </a:r>
          <a:endParaRPr lang="tr-TR" sz="3800" kern="1200" dirty="0"/>
        </a:p>
      </dsp:txBody>
      <dsp:txXfrm>
        <a:off x="461054" y="3519518"/>
        <a:ext cx="5578598" cy="1012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A3BC1-2B1F-4E8B-997E-86EFEAEEB1A3}">
      <dsp:nvSpPr>
        <dsp:cNvPr id="0" name=""/>
        <dsp:cNvSpPr/>
      </dsp:nvSpPr>
      <dsp:spPr>
        <a:xfrm>
          <a:off x="0" y="688301"/>
          <a:ext cx="4982611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C2844-08E4-472F-A79D-85E4E73D0185}">
      <dsp:nvSpPr>
        <dsp:cNvPr id="0" name=""/>
        <dsp:cNvSpPr/>
      </dsp:nvSpPr>
      <dsp:spPr>
        <a:xfrm>
          <a:off x="249130" y="201221"/>
          <a:ext cx="3487827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832" tIns="0" rIns="131832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300" kern="1200" dirty="0" smtClean="0"/>
            <a:t>PRE PUBERTAL</a:t>
          </a:r>
          <a:endParaRPr lang="tr-TR" sz="3300" kern="1200" dirty="0"/>
        </a:p>
      </dsp:txBody>
      <dsp:txXfrm>
        <a:off x="296685" y="248776"/>
        <a:ext cx="3392717" cy="879050"/>
      </dsp:txXfrm>
    </dsp:sp>
    <dsp:sp modelId="{A3E51F05-9577-459E-88E0-FE0BAC445FC9}">
      <dsp:nvSpPr>
        <dsp:cNvPr id="0" name=""/>
        <dsp:cNvSpPr/>
      </dsp:nvSpPr>
      <dsp:spPr>
        <a:xfrm>
          <a:off x="0" y="2185182"/>
          <a:ext cx="4982611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03AB9-FE25-4FBF-8B6C-E9750C5F7333}">
      <dsp:nvSpPr>
        <dsp:cNvPr id="0" name=""/>
        <dsp:cNvSpPr/>
      </dsp:nvSpPr>
      <dsp:spPr>
        <a:xfrm>
          <a:off x="249130" y="1698101"/>
          <a:ext cx="3487827" cy="97416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832" tIns="0" rIns="131832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300" kern="1200" dirty="0" smtClean="0"/>
            <a:t>PUBERTAL</a:t>
          </a:r>
          <a:endParaRPr lang="tr-TR" sz="3300" kern="1200" dirty="0"/>
        </a:p>
      </dsp:txBody>
      <dsp:txXfrm>
        <a:off x="296685" y="1745656"/>
        <a:ext cx="3392717" cy="879050"/>
      </dsp:txXfrm>
    </dsp:sp>
    <dsp:sp modelId="{B4310BAB-AC05-4394-86C2-EBE6DBED9A14}">
      <dsp:nvSpPr>
        <dsp:cNvPr id="0" name=""/>
        <dsp:cNvSpPr/>
      </dsp:nvSpPr>
      <dsp:spPr>
        <a:xfrm>
          <a:off x="0" y="3682062"/>
          <a:ext cx="4982611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C8134-589D-47A8-BD31-6BA659097FB4}">
      <dsp:nvSpPr>
        <dsp:cNvPr id="0" name=""/>
        <dsp:cNvSpPr/>
      </dsp:nvSpPr>
      <dsp:spPr>
        <a:xfrm>
          <a:off x="249130" y="3194982"/>
          <a:ext cx="3487827" cy="97416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832" tIns="0" rIns="131832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300" kern="1200" dirty="0" smtClean="0"/>
            <a:t>POST PUBERTAL</a:t>
          </a:r>
          <a:endParaRPr lang="tr-TR" sz="3300" kern="1200" dirty="0"/>
        </a:p>
      </dsp:txBody>
      <dsp:txXfrm>
        <a:off x="296685" y="3242537"/>
        <a:ext cx="3392717" cy="879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A3BC1-2B1F-4E8B-997E-86EFEAEEB1A3}">
      <dsp:nvSpPr>
        <dsp:cNvPr id="0" name=""/>
        <dsp:cNvSpPr/>
      </dsp:nvSpPr>
      <dsp:spPr>
        <a:xfrm>
          <a:off x="0" y="435138"/>
          <a:ext cx="295113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C2844-08E4-472F-A79D-85E4E73D0185}">
      <dsp:nvSpPr>
        <dsp:cNvPr id="0" name=""/>
        <dsp:cNvSpPr/>
      </dsp:nvSpPr>
      <dsp:spPr>
        <a:xfrm>
          <a:off x="147556" y="51378"/>
          <a:ext cx="2065797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82" tIns="0" rIns="78082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SINIF  I</a:t>
          </a:r>
          <a:endParaRPr lang="tr-TR" sz="2600" kern="1200" dirty="0"/>
        </a:p>
      </dsp:txBody>
      <dsp:txXfrm>
        <a:off x="185023" y="88845"/>
        <a:ext cx="1990863" cy="692586"/>
      </dsp:txXfrm>
    </dsp:sp>
    <dsp:sp modelId="{A3E51F05-9577-459E-88E0-FE0BAC445FC9}">
      <dsp:nvSpPr>
        <dsp:cNvPr id="0" name=""/>
        <dsp:cNvSpPr/>
      </dsp:nvSpPr>
      <dsp:spPr>
        <a:xfrm>
          <a:off x="0" y="1614498"/>
          <a:ext cx="295113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03AB9-FE25-4FBF-8B6C-E9750C5F7333}">
      <dsp:nvSpPr>
        <dsp:cNvPr id="0" name=""/>
        <dsp:cNvSpPr/>
      </dsp:nvSpPr>
      <dsp:spPr>
        <a:xfrm>
          <a:off x="147556" y="1230739"/>
          <a:ext cx="2065797" cy="76752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82" tIns="0" rIns="78082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SINIF II</a:t>
          </a:r>
          <a:endParaRPr lang="tr-TR" sz="2600" kern="1200" dirty="0"/>
        </a:p>
      </dsp:txBody>
      <dsp:txXfrm>
        <a:off x="185023" y="1268206"/>
        <a:ext cx="1990863" cy="692586"/>
      </dsp:txXfrm>
    </dsp:sp>
    <dsp:sp modelId="{B4310BAB-AC05-4394-86C2-EBE6DBED9A14}">
      <dsp:nvSpPr>
        <dsp:cNvPr id="0" name=""/>
        <dsp:cNvSpPr/>
      </dsp:nvSpPr>
      <dsp:spPr>
        <a:xfrm>
          <a:off x="0" y="2793859"/>
          <a:ext cx="295113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C8134-589D-47A8-BD31-6BA659097FB4}">
      <dsp:nvSpPr>
        <dsp:cNvPr id="0" name=""/>
        <dsp:cNvSpPr/>
      </dsp:nvSpPr>
      <dsp:spPr>
        <a:xfrm>
          <a:off x="147556" y="2410099"/>
          <a:ext cx="2065797" cy="76752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82" tIns="0" rIns="78082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SINIF III</a:t>
          </a:r>
          <a:endParaRPr lang="tr-TR" sz="2600" kern="1200" dirty="0"/>
        </a:p>
      </dsp:txBody>
      <dsp:txXfrm>
        <a:off x="185023" y="2447566"/>
        <a:ext cx="1990863" cy="6925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A3BC1-2B1F-4E8B-997E-86EFEAEEB1A3}">
      <dsp:nvSpPr>
        <dsp:cNvPr id="0" name=""/>
        <dsp:cNvSpPr/>
      </dsp:nvSpPr>
      <dsp:spPr>
        <a:xfrm>
          <a:off x="0" y="631462"/>
          <a:ext cx="295113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C2844-08E4-472F-A79D-85E4E73D0185}">
      <dsp:nvSpPr>
        <dsp:cNvPr id="0" name=""/>
        <dsp:cNvSpPr/>
      </dsp:nvSpPr>
      <dsp:spPr>
        <a:xfrm>
          <a:off x="147556" y="336261"/>
          <a:ext cx="2065797" cy="590400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82" tIns="0" rIns="7808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AÇIK KAPANIŞ</a:t>
          </a:r>
          <a:endParaRPr lang="tr-TR" sz="2000" b="1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176377" y="365082"/>
        <a:ext cx="2008155" cy="532758"/>
      </dsp:txXfrm>
    </dsp:sp>
    <dsp:sp modelId="{A3E51F05-9577-459E-88E0-FE0BAC445FC9}">
      <dsp:nvSpPr>
        <dsp:cNvPr id="0" name=""/>
        <dsp:cNvSpPr/>
      </dsp:nvSpPr>
      <dsp:spPr>
        <a:xfrm>
          <a:off x="0" y="1538662"/>
          <a:ext cx="295113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03AB9-FE25-4FBF-8B6C-E9750C5F7333}">
      <dsp:nvSpPr>
        <dsp:cNvPr id="0" name=""/>
        <dsp:cNvSpPr/>
      </dsp:nvSpPr>
      <dsp:spPr>
        <a:xfrm>
          <a:off x="147556" y="1243462"/>
          <a:ext cx="2065797" cy="59040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82" tIns="0" rIns="7808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/>
            <a:t>DERİN KAPANIŞ</a:t>
          </a:r>
          <a:endParaRPr lang="tr-TR" sz="2000" b="1" kern="1200" dirty="0"/>
        </a:p>
      </dsp:txBody>
      <dsp:txXfrm>
        <a:off x="176377" y="1272283"/>
        <a:ext cx="2008155" cy="532758"/>
      </dsp:txXfrm>
    </dsp:sp>
    <dsp:sp modelId="{B4310BAB-AC05-4394-86C2-EBE6DBED9A14}">
      <dsp:nvSpPr>
        <dsp:cNvPr id="0" name=""/>
        <dsp:cNvSpPr/>
      </dsp:nvSpPr>
      <dsp:spPr>
        <a:xfrm>
          <a:off x="0" y="2445862"/>
          <a:ext cx="295113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C8134-589D-47A8-BD31-6BA659097FB4}">
      <dsp:nvSpPr>
        <dsp:cNvPr id="0" name=""/>
        <dsp:cNvSpPr/>
      </dsp:nvSpPr>
      <dsp:spPr>
        <a:xfrm>
          <a:off x="147556" y="2150662"/>
          <a:ext cx="2065797" cy="59040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82" tIns="0" rIns="7808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/>
            <a:t>DDY</a:t>
          </a:r>
          <a:endParaRPr lang="tr-TR" sz="2000" b="1" kern="1200" dirty="0"/>
        </a:p>
      </dsp:txBody>
      <dsp:txXfrm>
        <a:off x="176377" y="2179483"/>
        <a:ext cx="2008155" cy="5327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A3BC1-2B1F-4E8B-997E-86EFEAEEB1A3}">
      <dsp:nvSpPr>
        <dsp:cNvPr id="0" name=""/>
        <dsp:cNvSpPr/>
      </dsp:nvSpPr>
      <dsp:spPr>
        <a:xfrm>
          <a:off x="0" y="580881"/>
          <a:ext cx="295113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C2844-08E4-472F-A79D-85E4E73D0185}">
      <dsp:nvSpPr>
        <dsp:cNvPr id="0" name=""/>
        <dsp:cNvSpPr/>
      </dsp:nvSpPr>
      <dsp:spPr>
        <a:xfrm>
          <a:off x="147556" y="270921"/>
          <a:ext cx="2065797" cy="61992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82" tIns="0" rIns="78082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/>
            <a:t>İSKELETSEL</a:t>
          </a:r>
          <a:endParaRPr lang="tr-TR" sz="2100" b="1" kern="1200" dirty="0"/>
        </a:p>
      </dsp:txBody>
      <dsp:txXfrm>
        <a:off x="177818" y="301183"/>
        <a:ext cx="2005273" cy="559396"/>
      </dsp:txXfrm>
    </dsp:sp>
    <dsp:sp modelId="{A3E51F05-9577-459E-88E0-FE0BAC445FC9}">
      <dsp:nvSpPr>
        <dsp:cNvPr id="0" name=""/>
        <dsp:cNvSpPr/>
      </dsp:nvSpPr>
      <dsp:spPr>
        <a:xfrm>
          <a:off x="0" y="1533442"/>
          <a:ext cx="295113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03AB9-FE25-4FBF-8B6C-E9750C5F7333}">
      <dsp:nvSpPr>
        <dsp:cNvPr id="0" name=""/>
        <dsp:cNvSpPr/>
      </dsp:nvSpPr>
      <dsp:spPr>
        <a:xfrm>
          <a:off x="147556" y="1223481"/>
          <a:ext cx="2065797" cy="619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82" tIns="0" rIns="78082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/>
            <a:t>DİŞSEL</a:t>
          </a:r>
          <a:endParaRPr lang="tr-TR" sz="2100" b="1" kern="1200" dirty="0"/>
        </a:p>
      </dsp:txBody>
      <dsp:txXfrm>
        <a:off x="177818" y="1253743"/>
        <a:ext cx="2005273" cy="559396"/>
      </dsp:txXfrm>
    </dsp:sp>
    <dsp:sp modelId="{B4310BAB-AC05-4394-86C2-EBE6DBED9A14}">
      <dsp:nvSpPr>
        <dsp:cNvPr id="0" name=""/>
        <dsp:cNvSpPr/>
      </dsp:nvSpPr>
      <dsp:spPr>
        <a:xfrm>
          <a:off x="0" y="2486002"/>
          <a:ext cx="295113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C8134-589D-47A8-BD31-6BA659097FB4}">
      <dsp:nvSpPr>
        <dsp:cNvPr id="0" name=""/>
        <dsp:cNvSpPr/>
      </dsp:nvSpPr>
      <dsp:spPr>
        <a:xfrm>
          <a:off x="147556" y="2176042"/>
          <a:ext cx="2065797" cy="61992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82" tIns="0" rIns="78082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/>
            <a:t>FONKSİYONEL</a:t>
          </a:r>
          <a:endParaRPr lang="tr-TR" sz="2100" b="1" kern="1200" dirty="0"/>
        </a:p>
      </dsp:txBody>
      <dsp:txXfrm>
        <a:off x="177818" y="2206304"/>
        <a:ext cx="2005273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pPr/>
              <a:t>12/27/2019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pPr/>
              <a:t>12/27/2019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8D37-8DD4-4893-867C-906EDFD21024}" type="slidenum">
              <a:rPr lang="tr-TR"/>
              <a:pPr/>
              <a:t>2</a:t>
            </a:fld>
            <a:endParaRPr lang="tr-TR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370485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6C707-424E-4CD8-A807-7590829F4896}" type="slidenum">
              <a:rPr lang="tr-TR" smtClean="0"/>
              <a:pPr>
                <a:defRPr/>
              </a:pPr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182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12/27/2019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12/27/2019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C9ECC-065E-4B82-B1DA-E5AE5027267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12/27/2019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12/27/2019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12/27/2019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12/27/2019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12/27/2019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12/27/2019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12/27/2019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12/27/2019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/>
              <a:pPr/>
              <a:t>12/27/2019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www.angle.org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562" y="2143116"/>
            <a:ext cx="9144000" cy="2667000"/>
          </a:xfrm>
        </p:spPr>
        <p:txBody>
          <a:bodyPr/>
          <a:lstStyle/>
          <a:p>
            <a:r>
              <a:rPr lang="tr-TR" sz="4400" b="1" dirty="0" smtClean="0"/>
              <a:t>ORTODONTİK TEDAVİ YAKLAŞIMLARI</a:t>
            </a:r>
            <a:endParaRPr lang="en-US" sz="4400" b="1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000" y="5105400"/>
            <a:ext cx="9143999" cy="1066800"/>
          </a:xfr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i="1" dirty="0">
                <a:latin typeface="Atatürk" pitchFamily="66" charset="0"/>
              </a:rPr>
              <a:t>Prof. Dr. M. </a:t>
            </a:r>
            <a:r>
              <a:rPr lang="en-US" sz="2800" i="1" dirty="0" err="1">
                <a:latin typeface="Atatürk" pitchFamily="66" charset="0"/>
              </a:rPr>
              <a:t>Okan</a:t>
            </a:r>
            <a:r>
              <a:rPr lang="en-US" sz="2800" i="1" dirty="0">
                <a:latin typeface="Atatürk" pitchFamily="66" charset="0"/>
              </a:rPr>
              <a:t> </a:t>
            </a:r>
            <a:r>
              <a:rPr lang="en-US" sz="2800" i="1" dirty="0" err="1">
                <a:latin typeface="Atatürk" pitchFamily="66" charset="0"/>
              </a:rPr>
              <a:t>Akçam</a:t>
            </a:r>
            <a:endParaRPr lang="en-US" sz="2800" i="1" dirty="0">
              <a:latin typeface="Atatürk" pitchFamily="66" charset="0"/>
            </a:endParaRPr>
          </a:p>
        </p:txBody>
      </p:sp>
      <p:sp>
        <p:nvSpPr>
          <p:cNvPr id="6" name="AutoShape 2" descr="https://mail-attachment.googleusercontent.com/attachment/u/0/?ui=2&amp;ik=d8d5dfa677&amp;view=att&amp;th=13e2321ea04c1a5c&amp;attid=0.1&amp;disp=inline&amp;safe=1&amp;zw&amp;saduie=AG9B_P9N8IuZlxIs0AS59hDIy6GK&amp;sadet=1382210923894&amp;sads=vH-DBxHNJc4diPu3jE_B-IUBKH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https://mail-attachment.googleusercontent.com/attachment/u/0/?ui=2&amp;ik=d8d5dfa677&amp;view=att&amp;th=13e2321ea04c1a5c&amp;attid=0.1&amp;disp=inline&amp;safe=1&amp;zw&amp;saduie=AG9B_P9N8IuZlxIs0AS59hDIy6GK&amp;sadet=1382210923894&amp;sads=vH-DBxHNJc4diPu3jE_B-IUBKH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6" descr="Ataturk_attends_a_university_c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838" y="160336"/>
            <a:ext cx="5163987" cy="369729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6" y="160337"/>
            <a:ext cx="2106018" cy="21060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 descr="weston a.price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863" y="620688"/>
            <a:ext cx="939340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2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1010" name="Picture 2" descr="c5-fig-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8198" y="642918"/>
            <a:ext cx="7858125" cy="52768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2034" name="Picture 2" descr="c5-fig-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414" y="273386"/>
            <a:ext cx="9612560" cy="64549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3058" name="Picture 2" descr="c5-fig-0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2129" y="23355"/>
            <a:ext cx="9684568" cy="645637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61764" y="92143"/>
            <a:ext cx="9143998" cy="1020762"/>
          </a:xfrm>
        </p:spPr>
        <p:txBody>
          <a:bodyPr/>
          <a:lstStyle/>
          <a:p>
            <a:r>
              <a:rPr lang="tr-TR" dirty="0" err="1" smtClean="0"/>
              <a:t>Allogreft</a:t>
            </a:r>
            <a:r>
              <a:rPr lang="tr-TR" dirty="0" smtClean="0"/>
              <a:t> enjeksiyonu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082" name="Picture 2" descr="c5-fig-0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9916" y="1110564"/>
            <a:ext cx="8501062" cy="57085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Seri şeffaf plaklar ile </a:t>
            </a:r>
            <a:r>
              <a:rPr lang="tr-TR" dirty="0" err="1" smtClean="0"/>
              <a:t>ortodontik</a:t>
            </a:r>
            <a:r>
              <a:rPr lang="tr-TR" dirty="0" smtClean="0"/>
              <a:t> tedavi  </a:t>
            </a:r>
            <a:r>
              <a:rPr lang="tr-TR" dirty="0" smtClean="0">
                <a:solidFill>
                  <a:srgbClr val="FF0000"/>
                </a:solidFill>
              </a:rPr>
              <a:t>e-</a:t>
            </a:r>
            <a:r>
              <a:rPr lang="tr-TR" dirty="0" err="1" smtClean="0">
                <a:solidFill>
                  <a:srgbClr val="FF0000"/>
                </a:solidFill>
              </a:rPr>
              <a:t>cligner</a:t>
            </a:r>
            <a:r>
              <a:rPr lang="tr-TR" dirty="0" smtClean="0"/>
              <a:t>, </a:t>
            </a:r>
            <a:r>
              <a:rPr lang="tr-TR" dirty="0" err="1" smtClean="0">
                <a:solidFill>
                  <a:srgbClr val="FFFF00"/>
                </a:solidFill>
              </a:rPr>
              <a:t>invisalign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4" descr="Image result for ecligner orthodontics"/>
          <p:cNvPicPr>
            <a:picLocks noChangeAspect="1" noChangeArrowheads="1"/>
          </p:cNvPicPr>
          <p:nvPr/>
        </p:nvPicPr>
        <p:blipFill rotWithShape="1">
          <a:blip r:embed="rId2"/>
          <a:srcRect t="18913" b="17709"/>
          <a:stretch/>
        </p:blipFill>
        <p:spPr bwMode="auto">
          <a:xfrm>
            <a:off x="3574132" y="1592519"/>
            <a:ext cx="4366221" cy="2232248"/>
          </a:xfrm>
          <a:prstGeom prst="rect">
            <a:avLst/>
          </a:prstGeom>
          <a:noFill/>
        </p:spPr>
      </p:pic>
      <p:pic>
        <p:nvPicPr>
          <p:cNvPr id="6" name="Picture 2" descr="Image result for ecligner orthodontic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1844" y="3512285"/>
            <a:ext cx="9897774" cy="32992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 descr="Image result for axioqui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1679"/>
            <a:ext cx="6022974" cy="4786322"/>
          </a:xfrm>
          <a:prstGeom prst="rect">
            <a:avLst/>
          </a:prstGeom>
          <a:noFill/>
        </p:spPr>
      </p:pic>
      <p:pic>
        <p:nvPicPr>
          <p:cNvPr id="2052" name="Picture 4" descr="Image result for axioqui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3950" y="214290"/>
            <a:ext cx="7429500" cy="1943101"/>
          </a:xfrm>
          <a:prstGeom prst="rect">
            <a:avLst/>
          </a:prstGeom>
          <a:noFill/>
        </p:spPr>
      </p:pic>
      <p:pic>
        <p:nvPicPr>
          <p:cNvPr id="2054" name="Picture 6" descr="Figure 2: Graphic representation of valu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2974" y="2143116"/>
            <a:ext cx="6107401" cy="47148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5" descr="C:\Users\Başhekim\Desktop\DERSLER\EMZİK KULLANIMI DAMLA YILMAZ DOÇ.DR.AKÇAM 09-03-06\DSC_0034.JPG"/>
          <p:cNvPicPr>
            <a:picLocks noChangeAspect="1" noChangeArrowheads="1"/>
          </p:cNvPicPr>
          <p:nvPr/>
        </p:nvPicPr>
        <p:blipFill rotWithShape="1">
          <a:blip r:embed="rId2" cstate="print"/>
          <a:srcRect t="18514"/>
          <a:stretch/>
        </p:blipFill>
        <p:spPr bwMode="auto">
          <a:xfrm>
            <a:off x="899162" y="1268760"/>
            <a:ext cx="10306265" cy="55842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Başhekim\Desktop\DERSLER\EMZİK KULLANIMI DAMLA YILMAZ DOÇ.DR.AKÇAM 09-03-06\DSC_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820" y="0"/>
            <a:ext cx="10297144" cy="68469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C:\Users\Başhekim\Desktop\DERSLER\EMZİK KULLANIMI DAMLA YILMAZ DOÇ.DR.AKÇAM 09-03-06\DSC_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760" y="8384"/>
            <a:ext cx="10301180" cy="68496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Başhekim\Desktop\DERSLER\EMZİK KULLANIMI DAMLA YILMAZ DOÇ.DR.AKÇAM 09-03-06\DSC_0030.JPG"/>
          <p:cNvPicPr>
            <a:picLocks noChangeAspect="1" noChangeArrowheads="1"/>
          </p:cNvPicPr>
          <p:nvPr/>
        </p:nvPicPr>
        <p:blipFill>
          <a:blip r:embed="rId2" cstate="print"/>
          <a:srcRect t="10838" b="5349"/>
          <a:stretch>
            <a:fillRect/>
          </a:stretch>
        </p:blipFill>
        <p:spPr bwMode="auto">
          <a:xfrm>
            <a:off x="3594082" y="0"/>
            <a:ext cx="5440849" cy="6858000"/>
          </a:xfrm>
          <a:prstGeom prst="rect">
            <a:avLst/>
          </a:prstGeom>
          <a:noFill/>
        </p:spPr>
      </p:pic>
      <p:sp>
        <p:nvSpPr>
          <p:cNvPr id="3" name="Dikdörtgen 2"/>
          <p:cNvSpPr/>
          <p:nvPr/>
        </p:nvSpPr>
        <p:spPr>
          <a:xfrm>
            <a:off x="4942284" y="2636912"/>
            <a:ext cx="3384376" cy="108012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ortoplus.es/ortodoncia/habito/rejilla-lingual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60" y="1628800"/>
            <a:ext cx="4392488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kfo-labor.info/uploads/8/1/1/8/8118835/5008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2"/>
          <a:stretch/>
        </p:blipFill>
        <p:spPr bwMode="auto">
          <a:xfrm>
            <a:off x="5662364" y="1628799"/>
            <a:ext cx="5544563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4" name="Picture 2" descr="C:\Users\Başhekim\Desktop\DERSLER\ORTODONTİFOTOLAR\HAREKETLİ APAREY\GENİŞLETME PLAĞI\DSC_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713" y="381000"/>
            <a:ext cx="9167812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821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5" descr="C:\Users\Başhekim\Desktop\DERSLER\DERS için hastalar\DSC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818" y="285728"/>
            <a:ext cx="9644130" cy="64052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C:\Users\Başhekim\Desktop\DERSLER\DERS için hastalar\DSC_0018.JPG"/>
          <p:cNvPicPr>
            <a:picLocks noChangeAspect="1" noChangeArrowheads="1"/>
          </p:cNvPicPr>
          <p:nvPr/>
        </p:nvPicPr>
        <p:blipFill>
          <a:blip r:embed="rId2" cstate="print"/>
          <a:srcRect t="15173" r="15504" b="13628"/>
          <a:stretch>
            <a:fillRect/>
          </a:stretch>
        </p:blipFill>
        <p:spPr bwMode="auto">
          <a:xfrm>
            <a:off x="807999" y="285728"/>
            <a:ext cx="10722727" cy="60007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8" name="Picture 4" descr="C:\Users\Başhekim\Desktop\DERSLER\DERS için hastalar\DSC_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2380" y="285728"/>
            <a:ext cx="9715568" cy="64526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22248" y="0"/>
            <a:ext cx="11135000" cy="1655762"/>
          </a:xfrm>
        </p:spPr>
        <p:txBody>
          <a:bodyPr/>
          <a:lstStyle/>
          <a:p>
            <a:pPr eaLnBrk="1" hangingPunct="1"/>
            <a:r>
              <a:rPr lang="tr-TR" sz="2800" dirty="0" smtClean="0">
                <a:solidFill>
                  <a:schemeClr val="tx1">
                    <a:lumMod val="85000"/>
                  </a:schemeClr>
                </a:solidFill>
              </a:rPr>
              <a:t>Doğal gıdalarla beslenen </a:t>
            </a:r>
            <a:r>
              <a:rPr lang="tr-TR" sz="2800" b="1" dirty="0" smtClean="0">
                <a:solidFill>
                  <a:schemeClr val="tx1">
                    <a:lumMod val="85000"/>
                  </a:schemeClr>
                </a:solidFill>
              </a:rPr>
              <a:t>avcı-toplayıcı toplumlarda </a:t>
            </a:r>
            <a:r>
              <a:rPr lang="tr-TR" sz="2800" dirty="0" err="1" smtClean="0">
                <a:solidFill>
                  <a:schemeClr val="tx1">
                    <a:lumMod val="85000"/>
                  </a:schemeClr>
                </a:solidFill>
              </a:rPr>
              <a:t>kraniyo</a:t>
            </a:r>
            <a:r>
              <a:rPr lang="tr-TR" sz="2800" dirty="0" smtClean="0">
                <a:solidFill>
                  <a:schemeClr val="tx1">
                    <a:lumMod val="85000"/>
                  </a:schemeClr>
                </a:solidFill>
              </a:rPr>
              <a:t>- </a:t>
            </a:r>
            <a:r>
              <a:rPr lang="tr-TR" sz="2800" dirty="0" err="1" smtClean="0">
                <a:solidFill>
                  <a:schemeClr val="tx1">
                    <a:lumMod val="85000"/>
                  </a:schemeClr>
                </a:solidFill>
              </a:rPr>
              <a:t>dento</a:t>
            </a:r>
            <a:r>
              <a:rPr lang="tr-TR" sz="2800" dirty="0" smtClean="0">
                <a:solidFill>
                  <a:schemeClr val="tx1">
                    <a:lumMod val="85000"/>
                  </a:schemeClr>
                </a:solidFill>
              </a:rPr>
              <a:t>- </a:t>
            </a:r>
            <a:r>
              <a:rPr lang="tr-TR" sz="2800" dirty="0" err="1" smtClean="0">
                <a:solidFill>
                  <a:schemeClr val="tx1">
                    <a:lumMod val="85000"/>
                  </a:schemeClr>
                </a:solidFill>
              </a:rPr>
              <a:t>fasiyal</a:t>
            </a:r>
            <a:r>
              <a:rPr lang="tr-TR" sz="2800" dirty="0" smtClean="0">
                <a:solidFill>
                  <a:schemeClr val="tx1">
                    <a:lumMod val="85000"/>
                  </a:schemeClr>
                </a:solidFill>
              </a:rPr>
              <a:t> yapıların gelişimi.</a:t>
            </a:r>
            <a:r>
              <a:rPr lang="tr-TR" sz="2800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tr-TR" sz="2800" dirty="0" smtClean="0">
                <a:solidFill>
                  <a:srgbClr val="FFFF00"/>
                </a:solidFill>
                <a:latin typeface="+mn-lt"/>
              </a:rPr>
            </a:br>
            <a:endParaRPr lang="tr-TR" sz="2800" dirty="0" smtClean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7171" name="Picture 3" descr="Fi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58438" y="1916114"/>
            <a:ext cx="8542759" cy="3965575"/>
          </a:xfrm>
          <a:noFill/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094016" y="5954460"/>
            <a:ext cx="6591418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dirty="0" err="1" smtClean="0">
                <a:solidFill>
                  <a:srgbClr val="00FF00"/>
                </a:solidFill>
                <a:latin typeface="Bodoni MT Condensed" pitchFamily="18" charset="0"/>
              </a:rPr>
              <a:t>Prof.Dr</a:t>
            </a:r>
            <a:r>
              <a:rPr lang="tr-TR" sz="2000" dirty="0" smtClean="0">
                <a:solidFill>
                  <a:srgbClr val="00FF00"/>
                </a:solidFill>
                <a:latin typeface="Bodoni MT Condensed" pitchFamily="18" charset="0"/>
              </a:rPr>
              <a:t>. Ahmet AYDIN </a:t>
            </a:r>
            <a:r>
              <a:rPr lang="tr-TR" sz="2000" dirty="0" smtClean="0">
                <a:solidFill>
                  <a:srgbClr val="0000FF"/>
                </a:solidFill>
                <a:latin typeface="Bodoni MT Condensed" pitchFamily="18" charset="0"/>
              </a:rPr>
              <a:t>- </a:t>
            </a:r>
            <a:r>
              <a:rPr lang="tr-TR" sz="2400" dirty="0" err="1">
                <a:solidFill>
                  <a:srgbClr val="00B0F0"/>
                </a:solidFill>
                <a:latin typeface="Bodoni MT Condensed" pitchFamily="18" charset="0"/>
              </a:rPr>
              <a:t>Mann</a:t>
            </a:r>
            <a:r>
              <a:rPr lang="tr-TR" sz="2400" dirty="0">
                <a:solidFill>
                  <a:srgbClr val="00B0F0"/>
                </a:solidFill>
                <a:latin typeface="Bodoni MT Condensed" pitchFamily="18" charset="0"/>
              </a:rPr>
              <a:t> yerlilerinin kafatasları </a:t>
            </a:r>
          </a:p>
          <a:p>
            <a:pPr algn="ctr"/>
            <a:r>
              <a:rPr lang="en-US" sz="2000" b="1" dirty="0">
                <a:solidFill>
                  <a:srgbClr val="00B0F0"/>
                </a:solidFill>
                <a:latin typeface="Bodoni MT Condensed" pitchFamily="18" charset="0"/>
              </a:rPr>
              <a:t>Price WA.</a:t>
            </a:r>
            <a:r>
              <a:rPr lang="en-US" sz="2000" dirty="0">
                <a:solidFill>
                  <a:srgbClr val="00B0F0"/>
                </a:solidFill>
                <a:latin typeface="Bodoni MT Condensed" pitchFamily="18" charset="0"/>
              </a:rPr>
              <a:t> Nutrition and physical degeneration, New York, Paul B. </a:t>
            </a:r>
            <a:r>
              <a:rPr lang="en-US" sz="2000" dirty="0" err="1">
                <a:solidFill>
                  <a:srgbClr val="00B0F0"/>
                </a:solidFill>
                <a:latin typeface="Bodoni MT Condensed" pitchFamily="18" charset="0"/>
              </a:rPr>
              <a:t>Hoeber</a:t>
            </a:r>
            <a:r>
              <a:rPr lang="en-US" sz="2000" dirty="0">
                <a:solidFill>
                  <a:srgbClr val="00B0F0"/>
                </a:solidFill>
                <a:latin typeface="Bodoni MT Condensed" pitchFamily="18" charset="0"/>
              </a:rPr>
              <a:t>, Inc., 1939</a:t>
            </a:r>
            <a:r>
              <a:rPr lang="tr-TR" dirty="0">
                <a:solidFill>
                  <a:srgbClr val="0000FF"/>
                </a:solidFill>
                <a:latin typeface="Bodoni MT Condensed" pitchFamily="18" charset="0"/>
              </a:rPr>
              <a:t/>
            </a:r>
            <a:br>
              <a:rPr lang="tr-TR" dirty="0">
                <a:solidFill>
                  <a:srgbClr val="0000FF"/>
                </a:solidFill>
                <a:latin typeface="Bodoni MT Condensed" pitchFamily="18" charset="0"/>
              </a:rPr>
            </a:br>
            <a:endParaRPr lang="tr-TR" dirty="0">
              <a:solidFill>
                <a:srgbClr val="0000FF"/>
              </a:solidFill>
              <a:latin typeface="Bodoni MT Condense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 descr="C:\Users\Başhekim\Desktop\DERSLER\DERS için hastalar\DSC_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256" y="285728"/>
            <a:ext cx="9501254" cy="63103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50876" y="0"/>
            <a:ext cx="10001288" cy="1020762"/>
          </a:xfrm>
        </p:spPr>
        <p:txBody>
          <a:bodyPr/>
          <a:lstStyle/>
          <a:p>
            <a:pPr algn="ctr"/>
            <a:r>
              <a:rPr lang="tr-TR" dirty="0" err="1" smtClean="0"/>
              <a:t>Anterior</a:t>
            </a:r>
            <a:r>
              <a:rPr lang="tr-TR" dirty="0" smtClean="0"/>
              <a:t> çapraz kapanış = dişeti çekilmesi</a:t>
            </a:r>
            <a:endParaRPr lang="tr-TR" dirty="0"/>
          </a:p>
        </p:txBody>
      </p:sp>
      <p:pic>
        <p:nvPicPr>
          <p:cNvPr id="4" name="3 İçerik Yer Tutucusu" descr="çapraz diş dişeti çekilmes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045" t="3093" b="25999"/>
          <a:stretch>
            <a:fillRect/>
          </a:stretch>
        </p:blipFill>
        <p:spPr>
          <a:xfrm>
            <a:off x="1522380" y="1279346"/>
            <a:ext cx="8501122" cy="5578654"/>
          </a:xfrm>
        </p:spPr>
      </p:pic>
      <p:cxnSp>
        <p:nvCxnSpPr>
          <p:cNvPr id="6" name="5 Düz Ok Bağlayıcısı"/>
          <p:cNvCxnSpPr/>
          <p:nvPr/>
        </p:nvCxnSpPr>
        <p:spPr>
          <a:xfrm>
            <a:off x="3736958" y="3429000"/>
            <a:ext cx="2357454" cy="1643074"/>
          </a:xfrm>
          <a:prstGeom prst="straightConnector1">
            <a:avLst/>
          </a:prstGeom>
          <a:ln w="209550">
            <a:solidFill>
              <a:srgbClr val="FFFF00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868346"/>
          </a:xfrm>
        </p:spPr>
        <p:txBody>
          <a:bodyPr>
            <a:normAutofit/>
          </a:bodyPr>
          <a:lstStyle/>
          <a:p>
            <a:pPr algn="ctr"/>
            <a:r>
              <a:rPr lang="tr-TR" sz="3600" dirty="0" smtClean="0"/>
              <a:t>‘fizyolojik’ çapraşıklık</a:t>
            </a:r>
            <a:endParaRPr lang="tr-TR" sz="3600" dirty="0"/>
          </a:p>
        </p:txBody>
      </p:sp>
      <p:pic>
        <p:nvPicPr>
          <p:cNvPr id="5" name="4 Resim" descr="DSC_0104.JPG"/>
          <p:cNvPicPr>
            <a:picLocks noChangeAspect="1"/>
          </p:cNvPicPr>
          <p:nvPr/>
        </p:nvPicPr>
        <p:blipFill>
          <a:blip r:embed="rId2" cstate="print"/>
          <a:srcRect t="7154" b="6273"/>
          <a:stretch>
            <a:fillRect/>
          </a:stretch>
        </p:blipFill>
        <p:spPr>
          <a:xfrm rot="10800000">
            <a:off x="1522380" y="1428735"/>
            <a:ext cx="9442196" cy="5429264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4665652" y="4000504"/>
            <a:ext cx="2714644" cy="2786058"/>
          </a:xfrm>
          <a:prstGeom prst="ellipse">
            <a:avLst/>
          </a:prstGeom>
          <a:noFill/>
          <a:ln w="1016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9756" y="2857496"/>
            <a:ext cx="6968630" cy="3635369"/>
          </a:xfrm>
        </p:spPr>
        <p:txBody>
          <a:bodyPr>
            <a:normAutofit/>
          </a:bodyPr>
          <a:lstStyle/>
          <a:p>
            <a:pPr eaLnBrk="1" hangingPunct="1"/>
            <a:r>
              <a:rPr lang="tr-TR" sz="2800" dirty="0" err="1" smtClean="0">
                <a:latin typeface="+mj-lt"/>
              </a:rPr>
              <a:t>Maksilla</a:t>
            </a:r>
            <a:r>
              <a:rPr lang="tr-TR" sz="2800" dirty="0" smtClean="0">
                <a:latin typeface="+mj-lt"/>
              </a:rPr>
              <a:t>;</a:t>
            </a:r>
          </a:p>
          <a:p>
            <a:pPr marL="0" indent="0" eaLnBrk="1" hangingPunct="1">
              <a:buNone/>
            </a:pPr>
            <a:r>
              <a:rPr lang="tr-TR" sz="2800" dirty="0">
                <a:latin typeface="+mj-lt"/>
              </a:rPr>
              <a:t> </a:t>
            </a:r>
            <a:r>
              <a:rPr lang="tr-TR" sz="2800" dirty="0" smtClean="0">
                <a:latin typeface="+mj-lt"/>
              </a:rPr>
              <a:t>    nazal hava yolunun </a:t>
            </a:r>
            <a:r>
              <a:rPr lang="tr-TR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% 85’ini</a:t>
            </a:r>
            <a:r>
              <a:rPr lang="tr-TR" sz="2800" dirty="0" smtClean="0">
                <a:latin typeface="+mj-lt"/>
              </a:rPr>
              <a:t>,         	</a:t>
            </a:r>
            <a:r>
              <a:rPr lang="tr-TR" sz="2800" b="1" dirty="0" smtClean="0">
                <a:solidFill>
                  <a:srgbClr val="FFFF00"/>
                </a:solidFill>
                <a:latin typeface="+mj-lt"/>
              </a:rPr>
              <a:t>nazal sinüslerin </a:t>
            </a:r>
            <a:r>
              <a:rPr lang="tr-TR" sz="2800" dirty="0" smtClean="0">
                <a:latin typeface="+mj-lt"/>
              </a:rPr>
              <a:t>tamamını 					   oluşturur. </a:t>
            </a:r>
          </a:p>
          <a:p>
            <a:pPr eaLnBrk="1" hangingPunct="1">
              <a:buFontTx/>
              <a:buNone/>
            </a:pPr>
            <a:endParaRPr lang="tr-TR" sz="2800" dirty="0" smtClean="0">
              <a:latin typeface="+mj-lt"/>
            </a:endParaRPr>
          </a:p>
        </p:txBody>
      </p:sp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Fasiyal</a:t>
            </a:r>
            <a:r>
              <a:rPr lang="tr-TR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inceleme</a:t>
            </a:r>
            <a:endParaRPr lang="tr-TR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3 İçerik Yer Tutucusu" descr="DSC_0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858" y="-1"/>
            <a:ext cx="4572032" cy="6883733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7776672" y="2996952"/>
            <a:ext cx="3636403" cy="129614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GG CHİCK DİLEM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1272" y="2143115"/>
            <a:ext cx="3643338" cy="2504795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1022314" y="357166"/>
            <a:ext cx="87868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dirty="0" err="1" smtClean="0"/>
              <a:t>Maksiller</a:t>
            </a:r>
            <a:r>
              <a:rPr lang="tr-TR" sz="4400" dirty="0" smtClean="0"/>
              <a:t> gelişim yetersizliği </a:t>
            </a:r>
            <a:r>
              <a:rPr lang="tr-TR" sz="2800" dirty="0" smtClean="0"/>
              <a:t>sonucu: </a:t>
            </a:r>
          </a:p>
          <a:p>
            <a:pPr marL="1261872" lvl="5" indent="0">
              <a:buNone/>
            </a:pPr>
            <a:r>
              <a:rPr lang="tr-TR" sz="3200" dirty="0" smtClean="0"/>
              <a:t> &gt; hava yolu daralır</a:t>
            </a:r>
          </a:p>
          <a:p>
            <a:r>
              <a:rPr lang="tr-TR" sz="3200" b="1" dirty="0" smtClean="0">
                <a:solidFill>
                  <a:srgbClr val="FFFF00"/>
                </a:solidFill>
              </a:rPr>
              <a:t>                &gt; ağız solunumu </a:t>
            </a:r>
            <a:r>
              <a:rPr lang="tr-TR" dirty="0" smtClean="0">
                <a:solidFill>
                  <a:schemeClr val="tx1">
                    <a:lumMod val="95000"/>
                  </a:schemeClr>
                </a:solidFill>
              </a:rPr>
              <a:t>başlar.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0810" y="1571612"/>
            <a:ext cx="5383398" cy="4525963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Ağız Solunumu</a:t>
            </a:r>
          </a:p>
          <a:p>
            <a:endParaRPr lang="tr-T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OSA</a:t>
            </a:r>
          </a:p>
          <a:p>
            <a:endParaRPr lang="tr-T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sz="3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Obstruktif</a:t>
            </a:r>
            <a:r>
              <a:rPr lang="tr-T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Uyku </a:t>
            </a:r>
            <a:r>
              <a:rPr lang="tr-TR" sz="3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Apnesi</a:t>
            </a:r>
            <a:r>
              <a:rPr lang="tr-T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endParaRPr lang="tr-TR" sz="32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3.bp.blogspot.com/-qGRtV_IPT0Y/UrFUUMRq21I/AAAAAAAAAPI/ta9GVQLnLic/s1600/Adenosis+hypertroph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082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Waldeyer’in</a:t>
            </a:r>
            <a:r>
              <a:rPr lang="tr-TR" dirty="0" smtClean="0"/>
              <a:t> lenfatik halkası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6674" name="Picture 2" descr="Image result for waldeyer'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1140" y="1411884"/>
            <a:ext cx="5786478" cy="5148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Tonsilla</a:t>
            </a:r>
            <a:r>
              <a:rPr lang="tr-TR" dirty="0" smtClean="0"/>
              <a:t> </a:t>
            </a:r>
            <a:r>
              <a:rPr lang="tr-TR" dirty="0" err="1" smtClean="0"/>
              <a:t>palatina</a:t>
            </a:r>
            <a:endParaRPr lang="tr-TR" dirty="0"/>
          </a:p>
        </p:txBody>
      </p:sp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10" y="2000240"/>
            <a:ext cx="43434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4412" y="2009788"/>
            <a:ext cx="4343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93686" y="0"/>
            <a:ext cx="10969943" cy="1143000"/>
          </a:xfrm>
        </p:spPr>
        <p:txBody>
          <a:bodyPr/>
          <a:lstStyle/>
          <a:p>
            <a:r>
              <a:rPr lang="tr-TR" dirty="0" err="1" smtClean="0"/>
              <a:t>Tonsilla</a:t>
            </a:r>
            <a:r>
              <a:rPr lang="tr-TR" dirty="0" smtClean="0"/>
              <a:t> </a:t>
            </a:r>
            <a:r>
              <a:rPr lang="tr-TR" dirty="0" err="1" smtClean="0"/>
              <a:t>pharyngea</a:t>
            </a:r>
            <a:r>
              <a:rPr lang="tr-TR" dirty="0" smtClean="0"/>
              <a:t> (</a:t>
            </a:r>
            <a:r>
              <a:rPr lang="tr-TR" dirty="0" err="1" smtClean="0"/>
              <a:t>adenoid</a:t>
            </a:r>
            <a:r>
              <a:rPr lang="tr-TR" dirty="0" smtClean="0"/>
              <a:t>)</a:t>
            </a:r>
            <a:endParaRPr lang="tr-TR" dirty="0"/>
          </a:p>
        </p:txBody>
      </p:sp>
      <p:pic>
        <p:nvPicPr>
          <p:cNvPr id="125954" name="Picture 2" descr="Image result for adenoid vegetation"/>
          <p:cNvPicPr>
            <a:picLocks noChangeAspect="1" noChangeArrowheads="1"/>
          </p:cNvPicPr>
          <p:nvPr/>
        </p:nvPicPr>
        <p:blipFill>
          <a:blip r:embed="rId2"/>
          <a:srcRect b="24908"/>
          <a:stretch>
            <a:fillRect/>
          </a:stretch>
        </p:blipFill>
        <p:spPr bwMode="auto">
          <a:xfrm>
            <a:off x="7094544" y="2428868"/>
            <a:ext cx="4572000" cy="2574908"/>
          </a:xfrm>
          <a:prstGeom prst="rect">
            <a:avLst/>
          </a:prstGeom>
          <a:noFill/>
        </p:spPr>
      </p:pic>
      <p:pic>
        <p:nvPicPr>
          <p:cNvPr id="125956" name="Picture 4" descr="Image result for tonsilla pharyng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058" y="1142984"/>
            <a:ext cx="73152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1764" y="1556792"/>
            <a:ext cx="6696744" cy="5051338"/>
          </a:xfrm>
          <a:prstGeom prst="rect">
            <a:avLst/>
          </a:prstGeom>
        </p:spPr>
      </p:pic>
      <p:pic>
        <p:nvPicPr>
          <p:cNvPr id="3074" name="Picture 2" descr="http://www.sleep-apnea-guide.com/images/herbst-appli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8547" y="1565177"/>
            <a:ext cx="3565017" cy="24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sdsmithdmd.com/images/SA_Image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6" y="4293096"/>
            <a:ext cx="3565017" cy="235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etin kutusu"/>
          <p:cNvSpPr txBox="1"/>
          <p:nvPr/>
        </p:nvSpPr>
        <p:spPr>
          <a:xfrm>
            <a:off x="665124" y="357166"/>
            <a:ext cx="1021563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r-TR" sz="3600" b="1" dirty="0" smtClean="0"/>
              <a:t>OBSTRUKTİF UYKU APNESİ TEDAVİ AYGITLARI</a:t>
            </a:r>
            <a:endParaRPr lang="tr-TR" sz="3600" b="1" dirty="0"/>
          </a:p>
        </p:txBody>
      </p:sp>
    </p:spTree>
    <p:extLst>
      <p:ext uri="{BB962C8B-B14F-4D97-AF65-F5344CB8AC3E}">
        <p14:creationId xmlns:p14="http://schemas.microsoft.com/office/powerpoint/2010/main" val="38304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9504" y="35516"/>
            <a:ext cx="9929882" cy="673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 descr="C:\Users\Başhekim\Desktop\DERSLER\ORTODONTİFOTOLAR\HAREKETLİ APAREY\GENİŞLETME PLAĞI\DSC_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713" y="381000"/>
            <a:ext cx="9167812" cy="609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8066" y="214290"/>
            <a:ext cx="916781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 descr="C:\Users\Başhekim\Desktop\DERSLER\ORTODONTİFOTOLAR\HAREKETLİ APAREY\MONOBLOK\DSC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5440369" cy="3617492"/>
          </a:xfrm>
          <a:prstGeom prst="rect">
            <a:avLst/>
          </a:prstGeom>
          <a:noFill/>
        </p:spPr>
      </p:pic>
      <p:pic>
        <p:nvPicPr>
          <p:cNvPr id="17411" name="Picture 3" descr="C:\Users\Başhekim\Desktop\DERSLER\ORTODONTİFOTOLAR\HAREKETLİ APAREY\MONOBLOK\DSC_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8660" y="1928802"/>
            <a:ext cx="5440369" cy="36174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ORTODONTİK TEDAVİLER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8178" name="Picture 2" descr="Image result for orthodontic treatment seque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380" y="1571612"/>
            <a:ext cx="9215502" cy="5129962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1593818" y="3929066"/>
            <a:ext cx="1428760" cy="14219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tr-TR" sz="2400" b="1" dirty="0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endParaRPr lang="tr-TR" sz="2400" b="1" dirty="0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endParaRPr lang="tr-TR" sz="2400" b="1" dirty="0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tr-TR" sz="2400" b="1" dirty="0" smtClean="0">
                <a:latin typeface="Arial Narrow" pitchFamily="34" charset="0"/>
              </a:rPr>
              <a:t>MUAYENE</a:t>
            </a:r>
            <a:endParaRPr lang="tr-TR" sz="2400" b="1" dirty="0">
              <a:latin typeface="Arial Narrow" pitchFamily="34" charset="0"/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3379768" y="3991298"/>
            <a:ext cx="1428760" cy="13665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tr-TR" sz="2400" b="1" dirty="0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endParaRPr lang="tr-TR" sz="2400" b="1" dirty="0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tr-TR" sz="2400" b="1" dirty="0" smtClean="0">
                <a:latin typeface="Arial Narrow" pitchFamily="34" charset="0"/>
              </a:rPr>
              <a:t>TEŞHİS </a:t>
            </a:r>
            <a:r>
              <a:rPr lang="tr-TR" sz="2000" b="1" dirty="0" smtClean="0">
                <a:latin typeface="Arial Narrow" pitchFamily="34" charset="0"/>
              </a:rPr>
              <a:t>MATERYALİ</a:t>
            </a:r>
            <a:endParaRPr lang="tr-TR" sz="2400" b="1" dirty="0">
              <a:latin typeface="Arial Narrow" pitchFamily="34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5094280" y="4000504"/>
            <a:ext cx="1428760" cy="14219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tr-TR" sz="2400" b="1" dirty="0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endParaRPr lang="tr-TR" sz="2400" b="1" dirty="0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tr-TR" sz="2400" b="1" dirty="0" smtClean="0">
                <a:latin typeface="Arial Narrow" pitchFamily="34" charset="0"/>
              </a:rPr>
              <a:t>TEDAVİ</a:t>
            </a:r>
          </a:p>
          <a:p>
            <a:pPr>
              <a:lnSpc>
                <a:spcPct val="90000"/>
              </a:lnSpc>
            </a:pPr>
            <a:r>
              <a:rPr lang="tr-TR" sz="2400" b="1" dirty="0" smtClean="0">
                <a:latin typeface="Arial Narrow" pitchFamily="34" charset="0"/>
              </a:rPr>
              <a:t>BAŞI</a:t>
            </a:r>
            <a:endParaRPr lang="tr-TR" sz="2400" b="1" dirty="0">
              <a:latin typeface="Arial Narrow" pitchFamily="34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6880230" y="4000504"/>
            <a:ext cx="1428760" cy="1421928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tr-TR" sz="2400" b="1" dirty="0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endParaRPr lang="tr-TR" sz="2400" b="1" dirty="0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tr-TR" sz="2400" b="1" dirty="0" smtClean="0">
                <a:latin typeface="Arial Narrow" pitchFamily="34" charset="0"/>
              </a:rPr>
              <a:t>AKTİF TEDAVİ</a:t>
            </a:r>
            <a:endParaRPr lang="tr-TR" sz="2400" b="1" dirty="0">
              <a:latin typeface="Arial Narrow" pitchFamily="34" charset="0"/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8594742" y="4252259"/>
            <a:ext cx="1571636" cy="10341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tr-TR" sz="2400" b="1" dirty="0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endParaRPr lang="tr-TR" sz="2400" b="1" dirty="0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tr-TR" sz="2000" b="1" dirty="0" smtClean="0">
                <a:latin typeface="Arial Narrow" pitchFamily="34" charset="0"/>
              </a:rPr>
              <a:t>PEKİŞTİRME</a:t>
            </a:r>
            <a:endParaRPr lang="tr-TR" sz="2000" b="1" dirty="0"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ORTODONTİK TEDAVİ PLANLAMASI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tr-TR" b="1" dirty="0" smtClean="0">
                <a:solidFill>
                  <a:srgbClr val="FFFF00"/>
                </a:solidFill>
              </a:rPr>
              <a:t>OLGUNUN HİKAYESİ, ANAMNEZ</a:t>
            </a:r>
            <a:endParaRPr lang="tr-TR" dirty="0" smtClean="0">
              <a:solidFill>
                <a:srgbClr val="FFFF00"/>
              </a:solidFill>
            </a:endParaRPr>
          </a:p>
          <a:p>
            <a:pPr marL="0" indent="0" fontAlgn="base">
              <a:buNone/>
            </a:pPr>
            <a:r>
              <a:rPr lang="tr-TR" dirty="0" smtClean="0"/>
              <a:t>Aile geçmişi, sistemik problemler, şikayet konusu vb.</a:t>
            </a:r>
          </a:p>
          <a:p>
            <a:pPr fontAlgn="base"/>
            <a:r>
              <a:rPr lang="tr-TR" b="1" dirty="0" smtClean="0">
                <a:solidFill>
                  <a:srgbClr val="00B0F0"/>
                </a:solidFill>
              </a:rPr>
              <a:t>KLİNİK MUAYENE</a:t>
            </a:r>
            <a:endParaRPr lang="tr-TR" dirty="0" smtClean="0">
              <a:solidFill>
                <a:srgbClr val="00B0F0"/>
              </a:solidFill>
            </a:endParaRPr>
          </a:p>
          <a:p>
            <a:pPr marL="0" indent="0" fontAlgn="base">
              <a:buNone/>
            </a:pPr>
            <a:r>
              <a:rPr lang="tr-TR" dirty="0" smtClean="0"/>
              <a:t>En önemli teşhis aracı. Büyüme-gelişim dönemi, </a:t>
            </a:r>
            <a:r>
              <a:rPr lang="tr-TR" dirty="0" err="1" smtClean="0"/>
              <a:t>dentisyon</a:t>
            </a:r>
            <a:r>
              <a:rPr lang="tr-TR" dirty="0" smtClean="0"/>
              <a:t> ve çevre dokuların sağlığı, cephe profil görünümü vb.</a:t>
            </a:r>
          </a:p>
          <a:p>
            <a:pPr fontAlgn="base"/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</a:rPr>
              <a:t>FONKSİYONEL ANALİZ</a:t>
            </a:r>
            <a:endParaRPr lang="tr-T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fontAlgn="base">
              <a:buNone/>
            </a:pPr>
            <a:r>
              <a:rPr lang="tr-TR" dirty="0" smtClean="0"/>
              <a:t>Doğal baş </a:t>
            </a:r>
            <a:r>
              <a:rPr lang="tr-TR" dirty="0" err="1" smtClean="0"/>
              <a:t>postürü</a:t>
            </a:r>
            <a:r>
              <a:rPr lang="tr-TR" dirty="0" smtClean="0"/>
              <a:t>, istirahat aralığı, fonksiyonel kaymalar, yutkunma </a:t>
            </a:r>
            <a:r>
              <a:rPr lang="tr-TR" dirty="0" err="1" smtClean="0"/>
              <a:t>paterni</a:t>
            </a:r>
            <a:r>
              <a:rPr lang="tr-TR" dirty="0" smtClean="0"/>
              <a:t> (ULTRASONOGRAFİ), yanlış yutkunma, TME </a:t>
            </a:r>
            <a:r>
              <a:rPr lang="tr-TR" dirty="0" err="1" smtClean="0"/>
              <a:t>palpasyonu</a:t>
            </a:r>
            <a:r>
              <a:rPr lang="tr-TR" dirty="0" smtClean="0"/>
              <a:t>, </a:t>
            </a:r>
            <a:r>
              <a:rPr lang="tr-TR" dirty="0" err="1" smtClean="0"/>
              <a:t>krepitasyon</a:t>
            </a:r>
            <a:r>
              <a:rPr lang="tr-TR" dirty="0" smtClean="0"/>
              <a:t>, </a:t>
            </a:r>
            <a:r>
              <a:rPr lang="tr-TR" dirty="0" err="1" smtClean="0"/>
              <a:t>kliking</a:t>
            </a:r>
            <a:r>
              <a:rPr lang="tr-TR" dirty="0" smtClean="0"/>
              <a:t> sesleri vb.</a:t>
            </a:r>
            <a:endParaRPr lang="tr-T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9834" y="0"/>
            <a:ext cx="4572032" cy="68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736562" y="214290"/>
            <a:ext cx="9143998" cy="8667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KLİNİK MUAYENE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5282538" y="2564904"/>
            <a:ext cx="1819986" cy="6480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522414" y="428604"/>
            <a:ext cx="9143998" cy="866796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00B0F0"/>
                </a:solidFill>
              </a:rPr>
              <a:t>KLİNİK MUAYENE</a:t>
            </a:r>
            <a:r>
              <a:rPr lang="tr-TR" dirty="0" smtClean="0">
                <a:solidFill>
                  <a:srgbClr val="00B0F0"/>
                </a:solidFill>
              </a:rPr>
              <a:t/>
            </a:r>
            <a:br>
              <a:rPr lang="tr-TR" dirty="0" smtClean="0">
                <a:solidFill>
                  <a:srgbClr val="00B0F0"/>
                </a:solidFill>
              </a:rPr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/>
          <a:srcRect t="7058" b="15294"/>
          <a:stretch>
            <a:fillRect/>
          </a:stretch>
        </p:blipFill>
        <p:spPr bwMode="auto">
          <a:xfrm>
            <a:off x="1308066" y="1500174"/>
            <a:ext cx="9108309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65124" y="274638"/>
            <a:ext cx="10001288" cy="1020762"/>
          </a:xfrm>
        </p:spPr>
        <p:txBody>
          <a:bodyPr/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SAGİTTAL</a:t>
            </a:r>
            <a:r>
              <a:rPr lang="tr-TR" dirty="0" smtClean="0"/>
              <a:t>- </a:t>
            </a:r>
            <a:r>
              <a:rPr lang="tr-T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</a:t>
            </a:r>
            <a:r>
              <a:rPr lang="tr-TR" dirty="0" smtClean="0"/>
              <a:t>- </a:t>
            </a:r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VERTİKAL</a:t>
            </a:r>
            <a:r>
              <a:rPr lang="tr-TR" dirty="0" smtClean="0"/>
              <a:t> DÜZLEMLERDE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522414" y="1905000"/>
            <a:ext cx="9144000" cy="4692352"/>
          </a:xfrm>
        </p:spPr>
        <p:txBody>
          <a:bodyPr>
            <a:normAutofit lnSpcReduction="10000"/>
          </a:bodyPr>
          <a:lstStyle/>
          <a:p>
            <a:pPr fontAlgn="base"/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</a:rPr>
              <a:t>RADYOLOJİK İNCELEME</a:t>
            </a:r>
            <a:endParaRPr lang="tr-T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fontAlgn="base">
              <a:buNone/>
            </a:pPr>
            <a:r>
              <a:rPr lang="tr-TR" dirty="0" err="1" smtClean="0"/>
              <a:t>Sefalometri</a:t>
            </a:r>
            <a:r>
              <a:rPr lang="tr-TR" dirty="0" smtClean="0"/>
              <a:t>, panoramik film, el bilek filmi, </a:t>
            </a:r>
            <a:r>
              <a:rPr lang="tr-TR" dirty="0" err="1" smtClean="0"/>
              <a:t>periapikal</a:t>
            </a:r>
            <a:r>
              <a:rPr lang="tr-TR" dirty="0" smtClean="0"/>
              <a:t> filmler, 3D CBCT (KIBT)</a:t>
            </a:r>
          </a:p>
          <a:p>
            <a:pPr fontAlgn="base"/>
            <a:r>
              <a:rPr lang="tr-TR" b="1" dirty="0" smtClean="0">
                <a:solidFill>
                  <a:srgbClr val="FFFF00"/>
                </a:solidFill>
              </a:rPr>
              <a:t>FOTOĞRAF ANALİZİ</a:t>
            </a:r>
            <a:endParaRPr lang="tr-TR" dirty="0" smtClean="0">
              <a:solidFill>
                <a:srgbClr val="FFFF00"/>
              </a:solidFill>
            </a:endParaRPr>
          </a:p>
          <a:p>
            <a:pPr marL="0" indent="0" fontAlgn="base">
              <a:buNone/>
            </a:pPr>
            <a:r>
              <a:rPr lang="tr-TR" dirty="0" smtClean="0"/>
              <a:t>Cephe, profil, gülerken vb.</a:t>
            </a:r>
          </a:p>
          <a:p>
            <a:pPr fontAlgn="base"/>
            <a:r>
              <a:rPr lang="tr-TR" b="1" dirty="0" smtClean="0">
                <a:solidFill>
                  <a:srgbClr val="00FF00"/>
                </a:solidFill>
              </a:rPr>
              <a:t>SEFALOMETRİK ANALİZ</a:t>
            </a:r>
            <a:endParaRPr lang="tr-TR" dirty="0" smtClean="0">
              <a:solidFill>
                <a:srgbClr val="00FF00"/>
              </a:solidFill>
            </a:endParaRPr>
          </a:p>
          <a:p>
            <a:pPr marL="0" indent="0" fontAlgn="base">
              <a:buNone/>
            </a:pPr>
            <a:r>
              <a:rPr lang="tr-TR" dirty="0" err="1" smtClean="0"/>
              <a:t>Steiner</a:t>
            </a:r>
            <a:r>
              <a:rPr lang="tr-TR" dirty="0" smtClean="0"/>
              <a:t>, </a:t>
            </a:r>
            <a:r>
              <a:rPr lang="tr-TR" dirty="0" err="1" smtClean="0"/>
              <a:t>McNAMARA</a:t>
            </a:r>
            <a:r>
              <a:rPr lang="tr-TR" dirty="0" smtClean="0"/>
              <a:t>, </a:t>
            </a:r>
            <a:r>
              <a:rPr lang="tr-TR" dirty="0" err="1" smtClean="0"/>
              <a:t>Epker</a:t>
            </a:r>
            <a:r>
              <a:rPr lang="tr-TR" dirty="0" smtClean="0"/>
              <a:t>, </a:t>
            </a:r>
            <a:r>
              <a:rPr lang="tr-TR" dirty="0" err="1" smtClean="0"/>
              <a:t>Ricketts</a:t>
            </a:r>
            <a:r>
              <a:rPr lang="tr-TR" dirty="0" smtClean="0"/>
              <a:t> vb.</a:t>
            </a:r>
          </a:p>
          <a:p>
            <a:pPr fontAlgn="base"/>
            <a:r>
              <a:rPr lang="tr-TR" b="1" dirty="0" smtClean="0">
                <a:solidFill>
                  <a:srgbClr val="DD2990"/>
                </a:solidFill>
              </a:rPr>
              <a:t>ORTODONTİK MODEL ANALİZİ</a:t>
            </a:r>
            <a:endParaRPr lang="tr-TR" dirty="0" smtClean="0">
              <a:solidFill>
                <a:srgbClr val="DD2990"/>
              </a:solidFill>
            </a:endParaRPr>
          </a:p>
          <a:p>
            <a:pPr marL="0" indent="0" fontAlgn="base">
              <a:buNone/>
            </a:pPr>
            <a:r>
              <a:rPr lang="tr-TR" dirty="0" smtClean="0"/>
              <a:t>Yer darlığı, </a:t>
            </a:r>
            <a:r>
              <a:rPr lang="tr-TR" dirty="0" err="1" smtClean="0"/>
              <a:t>bolton</a:t>
            </a:r>
            <a:r>
              <a:rPr lang="tr-TR" dirty="0" smtClean="0"/>
              <a:t> sapması, çapraşıklık miktarı, </a:t>
            </a:r>
            <a:r>
              <a:rPr lang="tr-TR" dirty="0" err="1" smtClean="0"/>
              <a:t>Spee</a:t>
            </a:r>
            <a:r>
              <a:rPr lang="tr-TR" dirty="0" smtClean="0"/>
              <a:t> eğrisi,</a:t>
            </a:r>
            <a:r>
              <a:rPr lang="tr-TR" dirty="0" err="1" smtClean="0"/>
              <a:t>overbite</a:t>
            </a:r>
            <a:r>
              <a:rPr lang="tr-TR" dirty="0" smtClean="0"/>
              <a:t>, </a:t>
            </a:r>
            <a:r>
              <a:rPr lang="tr-TR" dirty="0" err="1" smtClean="0"/>
              <a:t>overjet</a:t>
            </a:r>
            <a:r>
              <a:rPr lang="tr-TR" dirty="0" smtClean="0"/>
              <a:t>, </a:t>
            </a:r>
            <a:r>
              <a:rPr lang="tr-TR" dirty="0" err="1" smtClean="0"/>
              <a:t>okluzal</a:t>
            </a:r>
            <a:r>
              <a:rPr lang="tr-TR" dirty="0" smtClean="0"/>
              <a:t> kant </a:t>
            </a:r>
          </a:p>
          <a:p>
            <a:endParaRPr lang="tr-T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593818" y="2786058"/>
            <a:ext cx="9144000" cy="4267200"/>
          </a:xfrm>
        </p:spPr>
        <p:txBody>
          <a:bodyPr/>
          <a:lstStyle/>
          <a:p>
            <a:pPr algn="ctr"/>
            <a:r>
              <a:rPr lang="tr-TR" sz="4000" b="1" dirty="0" smtClean="0">
                <a:solidFill>
                  <a:srgbClr val="DD2990"/>
                </a:solidFill>
              </a:rPr>
              <a:t>YUMUŞAK DOKU ANALİZİ</a:t>
            </a:r>
          </a:p>
          <a:p>
            <a:endParaRPr lang="tr-TR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Başhekim\Desktop\DERSLER\çok ilginç vaka\DSC_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844" y="0"/>
            <a:ext cx="10297144" cy="68469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822793" y="346076"/>
            <a:ext cx="7236296" cy="1020762"/>
          </a:xfrm>
        </p:spPr>
        <p:txBody>
          <a:bodyPr/>
          <a:lstStyle/>
          <a:p>
            <a:pPr algn="ctr"/>
            <a:r>
              <a:rPr lang="tr-TR" dirty="0" smtClean="0"/>
              <a:t>ETRÜSKLER </a:t>
            </a:r>
            <a:br>
              <a:rPr lang="tr-TR" dirty="0" smtClean="0"/>
            </a:br>
            <a:r>
              <a:rPr lang="tr-TR" dirty="0" smtClean="0"/>
              <a:t>(</a:t>
            </a:r>
            <a:r>
              <a:rPr lang="tr-TR" b="1" dirty="0"/>
              <a:t>768 BC–264 </a:t>
            </a:r>
            <a:r>
              <a:rPr lang="tr-TR" b="1" dirty="0" smtClean="0"/>
              <a:t>BC)</a:t>
            </a:r>
            <a:endParaRPr lang="tr-TR" dirty="0"/>
          </a:p>
        </p:txBody>
      </p:sp>
      <p:pic>
        <p:nvPicPr>
          <p:cNvPr id="120834" name="Picture 2" descr="C:\Users\Başhekim\Desktop\masaüstü fulll\etrüskl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8868"/>
            <a:ext cx="6143668" cy="4151217"/>
          </a:xfrm>
          <a:prstGeom prst="rect">
            <a:avLst/>
          </a:prstGeom>
          <a:noFill/>
        </p:spPr>
      </p:pic>
      <p:pic>
        <p:nvPicPr>
          <p:cNvPr id="121860" name="Picture 4" descr="http://www.sigmabooks.gr/images/mapEurope_Argonauts_small/jason_argonauts_etrur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6875" y="0"/>
            <a:ext cx="4171950" cy="2733676"/>
          </a:xfrm>
          <a:prstGeom prst="rect">
            <a:avLst/>
          </a:prstGeom>
          <a:noFill/>
        </p:spPr>
      </p:pic>
      <p:pic>
        <p:nvPicPr>
          <p:cNvPr id="7" name="Picture 2" descr="http://research.ncl.ac.uk/behindasmile/images/etrusc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7288" y="2428868"/>
            <a:ext cx="5643602" cy="4128689"/>
          </a:xfrm>
          <a:prstGeom prst="rect">
            <a:avLst/>
          </a:prstGeom>
          <a:noFill/>
        </p:spPr>
      </p:pic>
      <p:pic>
        <p:nvPicPr>
          <p:cNvPr id="1026" name="Picture 2" descr="https://upload.wikimedia.org/wikipedia/commons/thumb/a/aa/Capitoline_she-wolf_Musei_Capitolini_MC1181.jpg/1024px-Capitoline_she-wolf_Musei_Capitolini_MC11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62"/>
            <a:ext cx="3223075" cy="241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C:\Users\Başhekim\Desktop\DERSLER\çok ilginç vaka\DSC_0027.JPG"/>
          <p:cNvPicPr>
            <a:picLocks noChangeAspect="1" noChangeArrowheads="1"/>
          </p:cNvPicPr>
          <p:nvPr/>
        </p:nvPicPr>
        <p:blipFill>
          <a:blip r:embed="rId2" cstate="print"/>
          <a:srcRect t="9472" b="8710"/>
          <a:stretch>
            <a:fillRect/>
          </a:stretch>
        </p:blipFill>
        <p:spPr bwMode="auto">
          <a:xfrm>
            <a:off x="3046413" y="-285776"/>
            <a:ext cx="6096000" cy="7500990"/>
          </a:xfrm>
          <a:prstGeom prst="rect">
            <a:avLst/>
          </a:prstGeom>
          <a:noFill/>
        </p:spPr>
      </p:pic>
      <p:sp>
        <p:nvSpPr>
          <p:cNvPr id="5" name="Dikdörtgen 4"/>
          <p:cNvSpPr/>
          <p:nvPr/>
        </p:nvSpPr>
        <p:spPr>
          <a:xfrm>
            <a:off x="4222204" y="2924944"/>
            <a:ext cx="3672408" cy="93610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Başhekim\Desktop\DERSLER\çok ilginç vaka\DSC_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836" y="0"/>
            <a:ext cx="10297144" cy="68469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7788" y="457944"/>
            <a:ext cx="9144000" cy="4267200"/>
          </a:xfrm>
        </p:spPr>
        <p:txBody>
          <a:bodyPr/>
          <a:lstStyle/>
          <a:p>
            <a:endParaRPr lang="tr-TR" b="1" dirty="0" smtClean="0">
              <a:solidFill>
                <a:srgbClr val="DD2990"/>
              </a:solidFill>
            </a:endParaRPr>
          </a:p>
          <a:p>
            <a:r>
              <a:rPr lang="tr-TR" b="1" dirty="0" smtClean="0">
                <a:solidFill>
                  <a:schemeClr val="tx1">
                    <a:lumMod val="95000"/>
                  </a:schemeClr>
                </a:solidFill>
              </a:rPr>
              <a:t>SENTRİK İLİŞKİ- SENTRİK OKLUZYON FARKI</a:t>
            </a:r>
            <a:endParaRPr lang="tr-TR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146" name="Picture 2" descr="Image result for dawson bimanual manip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291" y="0"/>
            <a:ext cx="4136534" cy="269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dawson.cdeworld.com/media/111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7" b="17124"/>
          <a:stretch/>
        </p:blipFill>
        <p:spPr bwMode="auto">
          <a:xfrm>
            <a:off x="477788" y="2132856"/>
            <a:ext cx="8352928" cy="476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79438" y="1905000"/>
            <a:ext cx="9786976" cy="4267200"/>
          </a:xfrm>
        </p:spPr>
        <p:txBody>
          <a:bodyPr/>
          <a:lstStyle/>
          <a:p>
            <a:r>
              <a:rPr lang="tr-TR" sz="4000" b="1" dirty="0" smtClean="0">
                <a:solidFill>
                  <a:srgbClr val="FF0000"/>
                </a:solidFill>
              </a:rPr>
              <a:t>TEŞHİS &gt;  </a:t>
            </a:r>
            <a:r>
              <a:rPr lang="tr-TR" sz="3600" b="1" dirty="0" smtClean="0">
                <a:solidFill>
                  <a:srgbClr val="FFFF00"/>
                </a:solidFill>
              </a:rPr>
              <a:t>ORTODONTİK PROBLEM LİSTESİ</a:t>
            </a:r>
            <a:endParaRPr lang="tr-TR" b="1" dirty="0" smtClean="0">
              <a:solidFill>
                <a:srgbClr val="FFFF00"/>
              </a:solidFill>
            </a:endParaRP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pPr algn="ctr">
              <a:buNone/>
            </a:pPr>
            <a:r>
              <a:rPr lang="tr-TR" sz="3600" b="1" dirty="0" smtClean="0">
                <a:solidFill>
                  <a:srgbClr val="00B0F0"/>
                </a:solidFill>
              </a:rPr>
              <a:t>TEDAVİ PLANLAMASI</a:t>
            </a:r>
            <a:endParaRPr lang="tr-TR" sz="3600" b="1" dirty="0">
              <a:solidFill>
                <a:srgbClr val="00B0F0"/>
              </a:solidFill>
            </a:endParaRPr>
          </a:p>
        </p:txBody>
      </p:sp>
      <p:sp>
        <p:nvSpPr>
          <p:cNvPr id="4" name="3 Aşağı Ok"/>
          <p:cNvSpPr/>
          <p:nvPr/>
        </p:nvSpPr>
        <p:spPr>
          <a:xfrm>
            <a:off x="5022842" y="2786058"/>
            <a:ext cx="1714512" cy="928694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5" descr="GALIP_O_20070719_61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8066" y="1044575"/>
            <a:ext cx="10119264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SC_00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769188" flipV="1">
            <a:off x="12549" y="22362"/>
            <a:ext cx="5002409" cy="282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DSC_00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846785" y="2143116"/>
            <a:ext cx="8342040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23" descr="DSC_04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51470" cy="296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 descr="DSC_04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473521" y="2228907"/>
            <a:ext cx="7715304" cy="462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7" descr="GALIP_O_20080711_107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784066" flipV="1">
            <a:off x="1821047" y="1280349"/>
            <a:ext cx="9750330" cy="559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10" descr="DSC_0087"/>
          <p:cNvPicPr>
            <a:picLocks noChangeAspect="1" noChangeArrowheads="1"/>
          </p:cNvPicPr>
          <p:nvPr/>
        </p:nvPicPr>
        <p:blipFill>
          <a:blip r:embed="rId2"/>
          <a:srcRect r="9119"/>
          <a:stretch>
            <a:fillRect/>
          </a:stretch>
        </p:blipFill>
        <p:spPr bwMode="auto">
          <a:xfrm>
            <a:off x="0" y="0"/>
            <a:ext cx="5983154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 descr="DSC_04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9174" y="2857496"/>
            <a:ext cx="7089651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7748" y="2996952"/>
            <a:ext cx="3239838" cy="1020762"/>
          </a:xfrm>
        </p:spPr>
        <p:txBody>
          <a:bodyPr>
            <a:noAutofit/>
          </a:bodyPr>
          <a:lstStyle/>
          <a:p>
            <a:r>
              <a:rPr lang="tr-T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Malokluzyonlar</a:t>
            </a:r>
            <a: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Venn</a:t>
            </a:r>
            <a:r>
              <a:rPr lang="tr-T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/>
          <a:srcRect b="3599"/>
          <a:stretch/>
        </p:blipFill>
        <p:spPr bwMode="auto">
          <a:xfrm>
            <a:off x="3094016" y="0"/>
            <a:ext cx="8358246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Yuvarlatılmış Dikdörtgen"/>
          <p:cNvSpPr/>
          <p:nvPr/>
        </p:nvSpPr>
        <p:spPr>
          <a:xfrm>
            <a:off x="4250672" y="1602106"/>
            <a:ext cx="2286016" cy="428628"/>
          </a:xfrm>
          <a:prstGeom prst="roundRect">
            <a:avLst/>
          </a:prstGeom>
          <a:noFill/>
          <a:ln w="4445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/>
          </a:p>
        </p:txBody>
      </p:sp>
      <p:sp>
        <p:nvSpPr>
          <p:cNvPr id="7" name="6 Yuvarlatılmış Dikdörtgen"/>
          <p:cNvSpPr/>
          <p:nvPr/>
        </p:nvSpPr>
        <p:spPr>
          <a:xfrm>
            <a:off x="7737486" y="1626042"/>
            <a:ext cx="2286016" cy="428628"/>
          </a:xfrm>
          <a:prstGeom prst="roundRect">
            <a:avLst/>
          </a:prstGeom>
          <a:noFill/>
          <a:ln w="44450">
            <a:solidFill>
              <a:srgbClr val="FF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/>
          </a:p>
        </p:txBody>
      </p:sp>
      <p:sp>
        <p:nvSpPr>
          <p:cNvPr id="8" name="7 Yuvarlatılmış Dikdörtgen"/>
          <p:cNvSpPr/>
          <p:nvPr/>
        </p:nvSpPr>
        <p:spPr>
          <a:xfrm>
            <a:off x="5880098" y="4429132"/>
            <a:ext cx="2286016" cy="428628"/>
          </a:xfrm>
          <a:prstGeom prst="roundRect">
            <a:avLst/>
          </a:prstGeom>
          <a:noFill/>
          <a:ln w="44450"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593818" y="-214338"/>
            <a:ext cx="9143998" cy="1020762"/>
          </a:xfrm>
        </p:spPr>
        <p:txBody>
          <a:bodyPr>
            <a:normAutofit/>
          </a:bodyPr>
          <a:lstStyle/>
          <a:p>
            <a:pPr algn="ctr"/>
            <a:r>
              <a:rPr lang="tr-TR" sz="4400" dirty="0" smtClean="0"/>
              <a:t>KORUYUCU ORTODONTİ</a:t>
            </a:r>
            <a:endParaRPr lang="tr-TR" sz="4400" dirty="0"/>
          </a:p>
        </p:txBody>
      </p:sp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1008" y="748528"/>
            <a:ext cx="8501122" cy="610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b="4804"/>
          <a:stretch>
            <a:fillRect/>
          </a:stretch>
        </p:blipFill>
        <p:spPr bwMode="auto">
          <a:xfrm>
            <a:off x="0" y="1500174"/>
            <a:ext cx="11886027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b="4883"/>
          <a:stretch>
            <a:fillRect/>
          </a:stretch>
        </p:blipFill>
        <p:spPr bwMode="auto">
          <a:xfrm>
            <a:off x="129958" y="1428736"/>
            <a:ext cx="1189380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http://www.humankinetics.com/AcuCustom/Sitename/DAM/090/100art_Main.jpg"/>
          <p:cNvPicPr>
            <a:picLocks noChangeAspect="1" noChangeArrowheads="1"/>
          </p:cNvPicPr>
          <p:nvPr/>
        </p:nvPicPr>
        <p:blipFill>
          <a:blip r:embed="rId2"/>
          <a:srcRect b="16675"/>
          <a:stretch>
            <a:fillRect/>
          </a:stretch>
        </p:blipFill>
        <p:spPr bwMode="auto">
          <a:xfrm>
            <a:off x="307933" y="642918"/>
            <a:ext cx="11267243" cy="53578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7934" y="214290"/>
            <a:ext cx="9143998" cy="1020762"/>
          </a:xfrm>
        </p:spPr>
        <p:txBody>
          <a:bodyPr>
            <a:noAutofit/>
          </a:bodyPr>
          <a:lstStyle/>
          <a:p>
            <a:r>
              <a:rPr lang="tr-TR" dirty="0" smtClean="0"/>
              <a:t>ORTODONTİK ANOMALİLER (TEŞHİS)</a:t>
            </a:r>
            <a:br>
              <a:rPr lang="tr-TR" dirty="0" smtClean="0"/>
            </a:br>
            <a:r>
              <a:rPr lang="tr-TR" dirty="0" smtClean="0"/>
              <a:t>TEDAVİ PLANLAMASI</a:t>
            </a:r>
            <a:endParaRPr lang="tr-TR" dirty="0"/>
          </a:p>
        </p:txBody>
      </p:sp>
      <p:graphicFrame>
        <p:nvGraphicFramePr>
          <p:cNvPr id="4" name="3 Diyagram"/>
          <p:cNvGraphicFramePr/>
          <p:nvPr/>
        </p:nvGraphicFramePr>
        <p:xfrm>
          <a:off x="2951140" y="1857364"/>
          <a:ext cx="8125883" cy="5000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yagram"/>
          <p:cNvGraphicFramePr/>
          <p:nvPr/>
        </p:nvGraphicFramePr>
        <p:xfrm>
          <a:off x="6880230" y="1500174"/>
          <a:ext cx="4982611" cy="4714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Diyagram"/>
          <p:cNvGraphicFramePr/>
          <p:nvPr/>
        </p:nvGraphicFramePr>
        <p:xfrm>
          <a:off x="1" y="0"/>
          <a:ext cx="2951139" cy="3500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6 Diyagram"/>
          <p:cNvGraphicFramePr/>
          <p:nvPr/>
        </p:nvGraphicFramePr>
        <p:xfrm>
          <a:off x="0" y="3571876"/>
          <a:ext cx="2951139" cy="328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7 Diyagram"/>
          <p:cNvGraphicFramePr/>
          <p:nvPr/>
        </p:nvGraphicFramePr>
        <p:xfrm>
          <a:off x="3451206" y="2071678"/>
          <a:ext cx="2951139" cy="328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  <p:bldGraphic spid="8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189756" y="764704"/>
            <a:ext cx="9144000" cy="2667000"/>
          </a:xfrm>
        </p:spPr>
        <p:txBody>
          <a:bodyPr/>
          <a:lstStyle/>
          <a:p>
            <a:pPr fontAlgn="base"/>
            <a:r>
              <a:rPr lang="tr-TR" sz="4400" dirty="0" err="1" smtClean="0"/>
              <a:t>Fuzzy</a:t>
            </a:r>
            <a:r>
              <a:rPr lang="tr-TR" sz="4400" dirty="0" smtClean="0"/>
              <a:t> </a:t>
            </a:r>
            <a:r>
              <a:rPr lang="tr-TR" sz="4400" dirty="0" err="1" smtClean="0"/>
              <a:t>modelling</a:t>
            </a:r>
            <a:r>
              <a:rPr lang="tr-TR" sz="4400" dirty="0" smtClean="0"/>
              <a:t> </a:t>
            </a:r>
            <a:r>
              <a:rPr lang="tr-TR" sz="4400" dirty="0" err="1" smtClean="0"/>
              <a:t>for</a:t>
            </a:r>
            <a:r>
              <a:rPr lang="tr-TR" sz="4400" dirty="0" smtClean="0"/>
              <a:t> </a:t>
            </a:r>
            <a:r>
              <a:rPr lang="tr-TR" sz="4400" dirty="0" err="1" smtClean="0"/>
              <a:t>selecting</a:t>
            </a:r>
            <a:r>
              <a:rPr lang="tr-TR" sz="4400" dirty="0" smtClean="0"/>
              <a:t> </a:t>
            </a:r>
            <a:r>
              <a:rPr lang="tr-TR" sz="4400" dirty="0" err="1" smtClean="0"/>
              <a:t>headgear</a:t>
            </a:r>
            <a:r>
              <a:rPr lang="tr-TR" sz="4400" dirty="0" smtClean="0"/>
              <a:t> </a:t>
            </a:r>
            <a:r>
              <a:rPr lang="tr-TR" sz="4400" dirty="0" err="1" smtClean="0"/>
              <a:t>types</a:t>
            </a:r>
            <a:r>
              <a:rPr lang="tr-TR" sz="4400" dirty="0" smtClean="0"/>
              <a:t/>
            </a:r>
            <a:br>
              <a:rPr lang="tr-TR" sz="4400" dirty="0" smtClean="0"/>
            </a:br>
            <a:r>
              <a:rPr lang="tr-TR" sz="4400" dirty="0" smtClean="0"/>
              <a:t> </a:t>
            </a:r>
            <a:br>
              <a:rPr lang="tr-TR" sz="4400" dirty="0" smtClean="0"/>
            </a:br>
            <a:r>
              <a:rPr lang="tr-TR" sz="4400" dirty="0" smtClean="0"/>
              <a:t>M. Okan Akçam, </a:t>
            </a:r>
            <a:r>
              <a:rPr lang="tr-TR" sz="4400" dirty="0" err="1" smtClean="0"/>
              <a:t>Kenji</a:t>
            </a:r>
            <a:r>
              <a:rPr lang="tr-TR" sz="4400" dirty="0" smtClean="0"/>
              <a:t> Takada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1026" name="Picture 2" descr="http://orthohacker.com/wp-content/uploads/ej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3892" y="3355470"/>
            <a:ext cx="4524375" cy="3171826"/>
          </a:xfrm>
          <a:prstGeom prst="rect">
            <a:avLst/>
          </a:prstGeom>
          <a:noFill/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00" y="1537464"/>
            <a:ext cx="3502125" cy="532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s://images.tandf.co.uk/common/jackets/amazon/978143988/97814398843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4532" y="44624"/>
            <a:ext cx="4536504" cy="6681033"/>
          </a:xfrm>
          <a:prstGeom prst="rect">
            <a:avLst/>
          </a:prstGeom>
          <a:noFill/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549796" y="404664"/>
            <a:ext cx="5843065" cy="5229200"/>
          </a:xfrm>
          <a:prstGeom prst="rect">
            <a:avLst/>
          </a:prstGeom>
        </p:spPr>
      </p:pic>
      <p:pic>
        <p:nvPicPr>
          <p:cNvPr id="4098" name="Picture 2" descr="http://www.aiimjournal.com/pb/assets/raw/Health%20Advance/journals/artmed/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34" y="4869160"/>
            <a:ext cx="476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24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808792" y="4424462"/>
            <a:ext cx="4752528" cy="1020762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Dünyada her şey için, medeniyet için, hayat için başarı için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en </a:t>
            </a:r>
            <a:r>
              <a:rPr lang="tr-TR" dirty="0"/>
              <a:t>gerçek yol gösterici ilimdir, fendir</a:t>
            </a:r>
            <a:r>
              <a:rPr lang="tr-TR" dirty="0" smtClean="0"/>
              <a:t>.</a:t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sz="4400" dirty="0" err="1" smtClean="0">
                <a:latin typeface="Edwardian Script ITC" panose="030303020407070D0804" pitchFamily="66" charset="0"/>
              </a:rPr>
              <a:t>K.Atatürk</a:t>
            </a:r>
            <a:endParaRPr lang="tr-TR" sz="3600" dirty="0">
              <a:latin typeface="Edwardian Script ITC" panose="030303020407070D0804" pitchFamily="66" charset="0"/>
            </a:endParaRPr>
          </a:p>
        </p:txBody>
      </p:sp>
      <p:pic>
        <p:nvPicPr>
          <p:cNvPr id="6" name="Picture 2" descr="F:\before Mart 2013\resimler\TAKADA ISTANBUL EOS\CIMG2969.JPG"/>
          <p:cNvPicPr>
            <a:picLocks noChangeAspect="1" noChangeArrowheads="1"/>
          </p:cNvPicPr>
          <p:nvPr/>
        </p:nvPicPr>
        <p:blipFill>
          <a:blip r:embed="rId2"/>
          <a:srcRect t="33803" b="28169"/>
          <a:stretch>
            <a:fillRect/>
          </a:stretch>
        </p:blipFill>
        <p:spPr bwMode="auto">
          <a:xfrm>
            <a:off x="1053852" y="2132856"/>
            <a:ext cx="507206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86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65190" y="500042"/>
            <a:ext cx="9144000" cy="4267200"/>
          </a:xfrm>
        </p:spPr>
        <p:txBody>
          <a:bodyPr>
            <a:normAutofit/>
          </a:bodyPr>
          <a:lstStyle/>
          <a:p>
            <a:r>
              <a:rPr lang="tr-TR" sz="6600" b="1" dirty="0" smtClean="0"/>
              <a:t>DDY</a:t>
            </a:r>
            <a:endParaRPr lang="tr-TR" sz="6600" b="1" dirty="0"/>
          </a:p>
        </p:txBody>
      </p:sp>
      <p:pic>
        <p:nvPicPr>
          <p:cNvPr id="4" name="Picture 3" descr="DSCF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40" y="2214554"/>
            <a:ext cx="4948388" cy="37119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SC_03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98" y="2255812"/>
            <a:ext cx="5666512" cy="37687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0" descr="C:\Users\pb\Desktop\EOS\DDY CASE\şekil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29884"/>
          <a:stretch>
            <a:fillRect/>
          </a:stretch>
        </p:blipFill>
        <p:spPr>
          <a:xfrm>
            <a:off x="850679" y="1071546"/>
            <a:ext cx="10474771" cy="4948254"/>
          </a:xfrm>
          <a:noFill/>
        </p:spPr>
      </p:pic>
      <p:sp>
        <p:nvSpPr>
          <p:cNvPr id="3" name="Dikdörtgen 2"/>
          <p:cNvSpPr/>
          <p:nvPr/>
        </p:nvSpPr>
        <p:spPr>
          <a:xfrm>
            <a:off x="4654252" y="2132856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7174532" y="2132856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314" y="0"/>
            <a:ext cx="10287072" cy="687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 smtClean="0"/>
          </a:p>
        </p:txBody>
      </p:sp>
      <p:pic>
        <p:nvPicPr>
          <p:cNvPr id="52227" name="Picture 28" descr="C:\Users\pb\Desktop\EOS\DDY CASE\şekil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90885" y="1428736"/>
            <a:ext cx="10394359" cy="4338653"/>
          </a:xfr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 smtClean="0"/>
          </a:p>
        </p:txBody>
      </p:sp>
      <p:pic>
        <p:nvPicPr>
          <p:cNvPr id="53251" name="Picture 26" descr="C:\Users\pb\Desktop\EOS\DDY CASE\şekil 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71840" y="1214422"/>
            <a:ext cx="10432449" cy="4805378"/>
          </a:xfrm>
          <a:noFill/>
        </p:spPr>
      </p:pic>
      <p:sp>
        <p:nvSpPr>
          <p:cNvPr id="4" name="Dikdörtgen 3"/>
          <p:cNvSpPr/>
          <p:nvPr/>
        </p:nvSpPr>
        <p:spPr>
          <a:xfrm>
            <a:off x="2710036" y="2420888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5014292" y="2354925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7894612" y="2354925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 smtClean="0"/>
          </a:p>
        </p:txBody>
      </p:sp>
      <p:pic>
        <p:nvPicPr>
          <p:cNvPr id="54275" name="Picture 27" descr="C:\Users\pb\Desktop\EOS\DDY CASE\şekil 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34781" y="1960564"/>
            <a:ext cx="10106567" cy="3851275"/>
          </a:xfr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SINIF I</a:t>
            </a:r>
            <a:endParaRPr lang="tr-T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C:\Users\Başhekim\Desktop\DERSLER\ORTODONTİFOTOLAR\Sınıf I, Normal okluzyon ve profil\DSC_0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7380296" cy="4711085"/>
          </a:xfrm>
          <a:prstGeom prst="rect">
            <a:avLst/>
          </a:prstGeom>
          <a:noFill/>
        </p:spPr>
      </p:pic>
      <p:pic>
        <p:nvPicPr>
          <p:cNvPr id="7171" name="Picture 3" descr="C:\Users\Başhekim\Desktop\DERSLER\ORTODONTİFOTOLAR\Sınıf I, Normal okluzyon ve profil\DSC_0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7740" y="-227030"/>
            <a:ext cx="4711085" cy="7085030"/>
          </a:xfrm>
          <a:prstGeom prst="rect">
            <a:avLst/>
          </a:prstGeom>
          <a:noFill/>
        </p:spPr>
      </p:pic>
      <p:sp>
        <p:nvSpPr>
          <p:cNvPr id="6" name="Dikdörtgen 5"/>
          <p:cNvSpPr/>
          <p:nvPr/>
        </p:nvSpPr>
        <p:spPr>
          <a:xfrm>
            <a:off x="10815551" y="3295891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Başhekim\Desktop\DERSLER\ORTODONTİFOTOLAR\ESTETİK ORTODONTİK BRAKETLER\DSC_0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752" y="255272"/>
            <a:ext cx="9929882" cy="66027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C:\Users\Başhekim\Desktop\DERSLER\ORTODONTİFOTOLAR\ESTETİK ORTODONTİK BRAKETLER\DSC_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6418" cy="4000528"/>
          </a:xfrm>
          <a:prstGeom prst="rect">
            <a:avLst/>
          </a:prstGeom>
          <a:noFill/>
        </p:spPr>
      </p:pic>
      <p:pic>
        <p:nvPicPr>
          <p:cNvPr id="5" name="Picture 5" descr="C:\Users\Başhekim\Desktop\DERSLER\ORTODONTİFOTOLAR\ESTETİK ORTODONTİK BRAKETLER\DSC_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536" y="2857472"/>
            <a:ext cx="6016418" cy="40005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6" descr="C:\Users\Başhekim\Desktop\DERSLER\ORTODONTİFOTOLAR\ESTETİK ORTODONTİK BRAKETLER\DSC_0069.JPG"/>
          <p:cNvPicPr>
            <a:picLocks noChangeAspect="1" noChangeArrowheads="1"/>
          </p:cNvPicPr>
          <p:nvPr/>
        </p:nvPicPr>
        <p:blipFill>
          <a:blip r:embed="rId2" cstate="print"/>
          <a:srcRect t="7764"/>
          <a:stretch>
            <a:fillRect/>
          </a:stretch>
        </p:blipFill>
        <p:spPr bwMode="auto">
          <a:xfrm rot="10800000">
            <a:off x="1236628" y="428604"/>
            <a:ext cx="10133752" cy="62151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7" descr="C:\Users\Başhekim\Desktop\DERSLER\ORTODONTİFOTOLAR\ESTETİK ORTODONTİK BRAKETLER\DSC_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093752" y="285728"/>
            <a:ext cx="9669242" cy="64294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8" descr="C:\Users\Başhekim\Desktop\DERSLER\ORTODONTİFOTOLAR\ESTETİK ORTODONTİK BRAKETLER\DSCF5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6667505" cy="5000628"/>
          </a:xfrm>
          <a:prstGeom prst="rect">
            <a:avLst/>
          </a:prstGeom>
          <a:noFill/>
        </p:spPr>
      </p:pic>
      <p:pic>
        <p:nvPicPr>
          <p:cNvPr id="5" name="Picture 9" descr="C:\Users\Başhekim\Desktop\DERSLER\ORTODONTİFOTOLAR\ESTETİK ORTODONTİK BRAKETLER\DSCF50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1320" y="857232"/>
            <a:ext cx="6667505" cy="50006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SINIF II</a:t>
            </a:r>
            <a:endParaRPr lang="tr-T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5" name="Picture 3" descr="C:\Users\Başhekim\Desktop\DERSLER\ORTODONTİFOTOLAR\Sınıf II, Retrognati İnferior\DSC_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3171" y="-1698"/>
            <a:ext cx="4665653" cy="7016705"/>
          </a:xfrm>
          <a:prstGeom prst="rect">
            <a:avLst/>
          </a:prstGeom>
          <a:noFill/>
        </p:spPr>
      </p:pic>
      <p:pic>
        <p:nvPicPr>
          <p:cNvPr id="8196" name="Picture 4" descr="C:\Users\Başhekim\Desktop\DERSLER\ORTODONTİFOTOLAR\Sınıf II, Retrognati İnferior\DSC_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71677"/>
            <a:ext cx="7165982" cy="4764913"/>
          </a:xfrm>
          <a:prstGeom prst="rect">
            <a:avLst/>
          </a:prstGeom>
          <a:noFill/>
        </p:spPr>
      </p:pic>
      <p:sp>
        <p:nvSpPr>
          <p:cNvPr id="6" name="Dikdörtgen 5"/>
          <p:cNvSpPr/>
          <p:nvPr/>
        </p:nvSpPr>
        <p:spPr>
          <a:xfrm>
            <a:off x="10666412" y="3218622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7748" y="274638"/>
            <a:ext cx="11809312" cy="1020762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kızartma, cips, çikolata, kek ve tatlandırıcılı </a:t>
            </a:r>
            <a:r>
              <a:rPr lang="tr-TR" dirty="0" smtClean="0"/>
              <a:t>içecekler </a:t>
            </a:r>
            <a:r>
              <a:rPr lang="tr-TR" sz="6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 descr="Bu ürünler artık okul kantinlerinde satılmayac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50" y="1295399"/>
            <a:ext cx="8973849" cy="550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2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 smtClean="0"/>
              <a:t>MONOBLOK - AKTİVATÖR</a:t>
            </a:r>
            <a:endParaRPr lang="tr-TR" sz="4800" dirty="0"/>
          </a:p>
        </p:txBody>
      </p:sp>
      <p:pic>
        <p:nvPicPr>
          <p:cNvPr id="15362" name="Picture 2" descr="C:\Users\Başhekim\Desktop\DERSLER\ORTODONTİFOTOLAR\HAREKETLİ APAREY\MONOBLOK\DSC_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496" y="2071678"/>
            <a:ext cx="6083311" cy="4045007"/>
          </a:xfrm>
          <a:prstGeom prst="rect">
            <a:avLst/>
          </a:prstGeom>
          <a:noFill/>
        </p:spPr>
      </p:pic>
      <p:pic>
        <p:nvPicPr>
          <p:cNvPr id="15363" name="Picture 3" descr="C:\Users\Başhekim\Desktop\DERSLER\ORTODONTİFOTOLAR\HAREKETLİ APAREY\MONOBLOK\DSC_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514" y="2071678"/>
            <a:ext cx="6083311" cy="404500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6" name="Picture 2" descr="C:\Users\Başhekim\Desktop\DERSLER\ORTODONTİFOTOLAR\HAREKETLİ APAREY\MONOBLOK\DSC_0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38876"/>
            <a:ext cx="5808660" cy="3862382"/>
          </a:xfrm>
          <a:prstGeom prst="rect">
            <a:avLst/>
          </a:prstGeom>
          <a:noFill/>
        </p:spPr>
      </p:pic>
      <p:pic>
        <p:nvPicPr>
          <p:cNvPr id="16387" name="Picture 3" descr="C:\Users\Başhekim\Desktop\DERSLER\ORTODONTİFOTOLAR\HAREKETLİ APAREY\MONOBLOK\DSC_0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2974" y="2071678"/>
            <a:ext cx="5737223" cy="38148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482" name="Picture 2" descr="C:\Users\Başhekim\Desktop\DERSLER\ORTODONTİFOTOLAR\SABİT ORTODONTİK APAREY (EDGEWISE)\DSCF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058" y="857232"/>
            <a:ext cx="7216827" cy="5412620"/>
          </a:xfrm>
          <a:prstGeom prst="rect">
            <a:avLst/>
          </a:prstGeom>
          <a:noFill/>
        </p:spPr>
      </p:pic>
      <p:pic>
        <p:nvPicPr>
          <p:cNvPr id="20484" name="Picture 4" descr="C:\Users\Başhekim\Desktop\DERSLER\ORTODONTİFOTOLAR\SABİT ORTODONTİK APAREY (EDGEWISE)\DSCF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1022" y="47596"/>
            <a:ext cx="5107803" cy="6810404"/>
          </a:xfrm>
          <a:prstGeom prst="rect">
            <a:avLst/>
          </a:prstGeom>
          <a:noFill/>
        </p:spPr>
      </p:pic>
      <p:sp>
        <p:nvSpPr>
          <p:cNvPr id="5" name="Dikdörtgen 4"/>
          <p:cNvSpPr/>
          <p:nvPr/>
        </p:nvSpPr>
        <p:spPr>
          <a:xfrm>
            <a:off x="7235239" y="2708920"/>
            <a:ext cx="4788531" cy="98585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 descr="C:\Users\Başhekim\Desktop\DERSLER\ORTODONTİFOTOLAR\SABİT ORTODONTİK APAREY (EDGEWISE)\DSC_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725" y="55857"/>
            <a:ext cx="10229785" cy="68021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053852" y="214290"/>
            <a:ext cx="10207844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6674" name="Picture 2" descr="https://www.accutechortho.com/sites/default/files/styles/product_slider_image/public/Pendex.JPG?itok=By81rNN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000" y="214290"/>
            <a:ext cx="10222561" cy="65008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30" name="Picture 2" descr="C:\Users\Başhekim\Desktop\DERSLER\ORTODONTİFOTOLAR\SABİT TEDAVİ+SABİT FONKSİYONEL AYGIT\DSC_0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713" y="381000"/>
            <a:ext cx="9167812" cy="609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 descr="C:\Users\Başhekim\Desktop\DERSLER\ORTODONTİFOTOLAR\SABİT TEDAVİ+SABİT FONKSİYONEL AYGIT\DSC_0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713" y="381000"/>
            <a:ext cx="9167812" cy="609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554" name="Picture 2" descr="C:\Users\Başhekim\Desktop\DERSLER\ORTODONTİFOTOLAR\SERVİKAL HEADGEAR\DSC_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2380" y="0"/>
            <a:ext cx="4426075" cy="6656402"/>
          </a:xfrm>
          <a:prstGeom prst="rect">
            <a:avLst/>
          </a:prstGeom>
          <a:noFill/>
        </p:spPr>
      </p:pic>
      <p:pic>
        <p:nvPicPr>
          <p:cNvPr id="23555" name="Picture 3" descr="C:\Users\Başhekim\Desktop\DERSLER\ORTODONTİFOTOLAR\SERVİKAL HEADGEAR\DSC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7288" y="0"/>
            <a:ext cx="4426075" cy="6656402"/>
          </a:xfrm>
          <a:prstGeom prst="rect">
            <a:avLst/>
          </a:prstGeom>
          <a:noFill/>
        </p:spPr>
      </p:pic>
      <p:sp>
        <p:nvSpPr>
          <p:cNvPr id="6" name="Dikdörtgen 5"/>
          <p:cNvSpPr/>
          <p:nvPr/>
        </p:nvSpPr>
        <p:spPr>
          <a:xfrm>
            <a:off x="4276851" y="3040169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6668127" y="2900668"/>
            <a:ext cx="3564395" cy="6480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ANGLE ORTHODONTIST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451602" y="1905000"/>
            <a:ext cx="5214974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 </a:t>
            </a:r>
            <a:r>
              <a:rPr lang="en-US" i="1" dirty="0" smtClean="0"/>
              <a:t>The Angle Orthodontist</a:t>
            </a:r>
            <a:r>
              <a:rPr lang="en-US" dirty="0" smtClean="0"/>
              <a:t> is the only major journal in orthodontics with a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non-commercial</a:t>
            </a:r>
            <a:r>
              <a:rPr lang="en-US" dirty="0" smtClean="0"/>
              <a:t>, non-profit publisher -- The E. H. Angle Education and Research Foundation. We value our freedom to operate exclusively in the best interests of our readers and authors. Our website </a:t>
            </a:r>
            <a:r>
              <a:rPr lang="en-US" dirty="0" smtClean="0">
                <a:hlinkClick r:id="rId2"/>
              </a:rPr>
              <a:t>www.angle.org</a:t>
            </a:r>
            <a:r>
              <a:rPr lang="en-US" dirty="0" smtClean="0"/>
              <a:t> is completely free and open to all visitors.</a:t>
            </a: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6380164" cy="538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33772" y="1052736"/>
            <a:ext cx="9143998" cy="49006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WESTON A PRICE, </a:t>
            </a:r>
            <a:r>
              <a:rPr lang="tr-T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DDS</a:t>
            </a:r>
            <a:br>
              <a:rPr lang="tr-T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4000" b="1" dirty="0" smtClean="0">
                <a:solidFill>
                  <a:srgbClr val="DD2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</a:t>
            </a:r>
            <a:endParaRPr lang="tr-TR" sz="4000" b="1" dirty="0">
              <a:solidFill>
                <a:srgbClr val="DD29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Price WA. Nutrition and physical degeneration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86208"/>
            <a:ext cx="4536504" cy="671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ice WA. Nutrition and physical degeneration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52" y="1844824"/>
            <a:ext cx="4680520" cy="497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Image result for Edward H. Angle Society of Orthodontists"/>
          <p:cNvPicPr>
            <a:picLocks noChangeAspect="1" noChangeArrowheads="1"/>
          </p:cNvPicPr>
          <p:nvPr/>
        </p:nvPicPr>
        <p:blipFill>
          <a:blip r:embed="rId2"/>
          <a:srcRect r="-2211" b="-6354"/>
          <a:stretch>
            <a:fillRect/>
          </a:stretch>
        </p:blipFill>
        <p:spPr bwMode="auto">
          <a:xfrm>
            <a:off x="6737354" y="1000108"/>
            <a:ext cx="5286412" cy="5500726"/>
          </a:xfrm>
          <a:prstGeom prst="rect">
            <a:avLst/>
          </a:prstGeom>
          <a:noFill/>
        </p:spPr>
      </p:pic>
      <p:pic>
        <p:nvPicPr>
          <p:cNvPr id="2052" name="Picture 4" descr="Image result for Edward H. Angle"/>
          <p:cNvPicPr>
            <a:picLocks noChangeAspect="1" noChangeArrowheads="1"/>
          </p:cNvPicPr>
          <p:nvPr/>
        </p:nvPicPr>
        <p:blipFill>
          <a:blip r:embed="rId3"/>
          <a:srcRect l="22868" r="6087"/>
          <a:stretch>
            <a:fillRect/>
          </a:stretch>
        </p:blipFill>
        <p:spPr bwMode="auto">
          <a:xfrm>
            <a:off x="93620" y="928670"/>
            <a:ext cx="6929486" cy="5486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5650" name="Picture 2" descr="Image result for Edward Angle offi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000" y="-1"/>
            <a:ext cx="10215634" cy="681042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BÜYÜMENİN GEÇ DÖNEMİNDE </a:t>
            </a:r>
            <a:r>
              <a:rPr lang="tr-TR" cap="small" dirty="0" smtClean="0"/>
              <a:t/>
            </a:r>
            <a:br>
              <a:rPr lang="tr-TR" cap="small" dirty="0" smtClean="0"/>
            </a:br>
            <a:r>
              <a:rPr lang="en-US" cap="small" dirty="0" smtClean="0"/>
              <a:t>İSKELETSEL SINIF II TEDAVİSİ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522414" y="2571744"/>
            <a:ext cx="9144000" cy="3600456"/>
          </a:xfrm>
        </p:spPr>
        <p:txBody>
          <a:bodyPr>
            <a:normAutofit/>
          </a:bodyPr>
          <a:lstStyle/>
          <a:p>
            <a:r>
              <a:rPr lang="tr-TR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SABİT FONKSİYONEL AYGITLAR + </a:t>
            </a:r>
          </a:p>
          <a:p>
            <a:r>
              <a:rPr lang="tr-TR" sz="4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SABİT ORTODONTİK TEDAVİ</a:t>
            </a:r>
            <a:endParaRPr lang="tr-TR" sz="44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4583" name="Resim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4214" y="285728"/>
            <a:ext cx="2604960" cy="3325976"/>
          </a:xfrm>
          <a:prstGeom prst="rect">
            <a:avLst/>
          </a:prstGeom>
          <a:noFill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8132" y="285728"/>
            <a:ext cx="2503491" cy="3368333"/>
          </a:xfrm>
          <a:prstGeom prst="rect">
            <a:avLst/>
          </a:prstGeom>
          <a:noFill/>
        </p:spPr>
      </p:pic>
      <p:pic>
        <p:nvPicPr>
          <p:cNvPr id="24581" name="Resim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3172" y="285728"/>
            <a:ext cx="2571768" cy="3322815"/>
          </a:xfrm>
          <a:prstGeom prst="rect">
            <a:avLst/>
          </a:prstGeom>
          <a:noFill/>
        </p:spPr>
      </p:pic>
      <p:pic>
        <p:nvPicPr>
          <p:cNvPr id="24580" name="Resim 1" descr="UCAR_S_20081113_11788"/>
          <p:cNvPicPr>
            <a:picLocks noChangeAspect="1" noChangeArrowheads="1"/>
          </p:cNvPicPr>
          <p:nvPr/>
        </p:nvPicPr>
        <p:blipFill>
          <a:blip r:embed="rId5" cstate="print"/>
          <a:srcRect l="8984" t="7394" r="15137" b="2277"/>
          <a:stretch>
            <a:fillRect/>
          </a:stretch>
        </p:blipFill>
        <p:spPr bwMode="auto">
          <a:xfrm>
            <a:off x="10523568" y="0"/>
            <a:ext cx="1485900" cy="1800225"/>
          </a:xfrm>
          <a:prstGeom prst="rect">
            <a:avLst/>
          </a:prstGeom>
          <a:noFill/>
        </p:spPr>
      </p:pic>
      <p:pic>
        <p:nvPicPr>
          <p:cNvPr id="24579" name="Resim 26"/>
          <p:cNvPicPr>
            <a:picLocks noChangeAspect="1" noChangeArrowheads="1"/>
          </p:cNvPicPr>
          <p:nvPr/>
        </p:nvPicPr>
        <p:blipFill>
          <a:blip r:embed="rId6" cstate="print"/>
          <a:srcRect l="5118" t="-1625" r="-1982"/>
          <a:stretch>
            <a:fillRect/>
          </a:stretch>
        </p:blipFill>
        <p:spPr bwMode="auto">
          <a:xfrm>
            <a:off x="307934" y="4000504"/>
            <a:ext cx="3746139" cy="2504685"/>
          </a:xfrm>
          <a:prstGeom prst="rect">
            <a:avLst/>
          </a:prstGeom>
          <a:noFill/>
        </p:spPr>
      </p:pic>
      <p:pic>
        <p:nvPicPr>
          <p:cNvPr id="24578" name="Resim 4"/>
          <p:cNvPicPr>
            <a:picLocks noChangeAspect="1" noChangeArrowheads="1"/>
          </p:cNvPicPr>
          <p:nvPr/>
        </p:nvPicPr>
        <p:blipFill>
          <a:blip r:embed="rId7" cstate="print"/>
          <a:srcRect l="3757" r="4182" b="5641"/>
          <a:stretch>
            <a:fillRect/>
          </a:stretch>
        </p:blipFill>
        <p:spPr bwMode="auto">
          <a:xfrm>
            <a:off x="4022710" y="4000504"/>
            <a:ext cx="3659019" cy="2500330"/>
          </a:xfrm>
          <a:prstGeom prst="rect">
            <a:avLst/>
          </a:prstGeom>
          <a:noFill/>
        </p:spPr>
      </p:pic>
      <p:pic>
        <p:nvPicPr>
          <p:cNvPr id="24577" name="Resim 5"/>
          <p:cNvPicPr>
            <a:picLocks noChangeAspect="1" noChangeArrowheads="1"/>
          </p:cNvPicPr>
          <p:nvPr/>
        </p:nvPicPr>
        <p:blipFill>
          <a:blip r:embed="rId8" cstate="print"/>
          <a:srcRect l="3259" r="2849"/>
          <a:stretch>
            <a:fillRect/>
          </a:stretch>
        </p:blipFill>
        <p:spPr bwMode="auto">
          <a:xfrm>
            <a:off x="7808924" y="4000504"/>
            <a:ext cx="3571900" cy="2500330"/>
          </a:xfrm>
          <a:prstGeom prst="rect">
            <a:avLst/>
          </a:prstGeom>
          <a:noFill/>
        </p:spPr>
      </p:pic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0"/>
            <a:ext cx="1218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4619625"/>
            <a:ext cx="12188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6419850"/>
            <a:ext cx="1218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9029700"/>
            <a:ext cx="12188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10086975"/>
            <a:ext cx="12188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8982806" y="1726708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5339022" y="1690614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2431157" y="1690614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8790" name="Resim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9570" y="0"/>
            <a:ext cx="2428892" cy="3665025"/>
          </a:xfrm>
          <a:prstGeom prst="rect">
            <a:avLst/>
          </a:prstGeom>
          <a:noFill/>
        </p:spPr>
      </p:pic>
      <p:pic>
        <p:nvPicPr>
          <p:cNvPr id="118789" name="Resim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2842" y="0"/>
            <a:ext cx="2428892" cy="3665025"/>
          </a:xfrm>
          <a:prstGeom prst="rect">
            <a:avLst/>
          </a:prstGeom>
          <a:noFill/>
        </p:spPr>
      </p:pic>
      <p:pic>
        <p:nvPicPr>
          <p:cNvPr id="118788" name="Resim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66114" y="0"/>
            <a:ext cx="2428892" cy="3665025"/>
          </a:xfrm>
          <a:prstGeom prst="rect">
            <a:avLst/>
          </a:prstGeom>
          <a:noFill/>
        </p:spPr>
      </p:pic>
      <p:pic>
        <p:nvPicPr>
          <p:cNvPr id="118787" name="Resim 10"/>
          <p:cNvPicPr>
            <a:picLocks noChangeAspect="1" noChangeArrowheads="1"/>
          </p:cNvPicPr>
          <p:nvPr/>
        </p:nvPicPr>
        <p:blipFill>
          <a:blip r:embed="rId5" cstate="print"/>
          <a:srcRect l="5618"/>
          <a:stretch>
            <a:fillRect/>
          </a:stretch>
        </p:blipFill>
        <p:spPr bwMode="auto">
          <a:xfrm>
            <a:off x="3165454" y="3786190"/>
            <a:ext cx="5119684" cy="3071810"/>
          </a:xfrm>
          <a:prstGeom prst="rect">
            <a:avLst/>
          </a:prstGeom>
          <a:noFill/>
        </p:spPr>
      </p:pic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0" y="0"/>
            <a:ext cx="1218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18792" name="Rectangle 8"/>
          <p:cNvSpPr>
            <a:spLocks noChangeArrowheads="1"/>
          </p:cNvSpPr>
          <p:nvPr/>
        </p:nvSpPr>
        <p:spPr bwMode="auto">
          <a:xfrm>
            <a:off x="0" y="5286375"/>
            <a:ext cx="12188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0" y="8201025"/>
            <a:ext cx="12188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553386" y="1570038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sp>
        <p:nvSpPr>
          <p:cNvPr id="12" name="Dikdörtgen 11"/>
          <p:cNvSpPr/>
          <p:nvPr/>
        </p:nvSpPr>
        <p:spPr>
          <a:xfrm>
            <a:off x="5653224" y="1519439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sp>
        <p:nvSpPr>
          <p:cNvPr id="13" name="Dikdörtgen 12"/>
          <p:cNvSpPr/>
          <p:nvPr/>
        </p:nvSpPr>
        <p:spPr>
          <a:xfrm>
            <a:off x="9359019" y="1598208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9815" name="Resim 13"/>
          <p:cNvPicPr>
            <a:picLocks noChangeAspect="1" noChangeArrowheads="1"/>
          </p:cNvPicPr>
          <p:nvPr/>
        </p:nvPicPr>
        <p:blipFill>
          <a:blip r:embed="rId2" cstate="print"/>
          <a:srcRect t="3354"/>
          <a:stretch>
            <a:fillRect/>
          </a:stretch>
        </p:blipFill>
        <p:spPr bwMode="auto">
          <a:xfrm>
            <a:off x="1879570" y="0"/>
            <a:ext cx="2476962" cy="3551870"/>
          </a:xfrm>
          <a:prstGeom prst="rect">
            <a:avLst/>
          </a:prstGeom>
          <a:noFill/>
        </p:spPr>
      </p:pic>
      <p:pic>
        <p:nvPicPr>
          <p:cNvPr id="119814" name="Resim 14"/>
          <p:cNvPicPr>
            <a:picLocks noChangeAspect="1" noChangeArrowheads="1"/>
          </p:cNvPicPr>
          <p:nvPr/>
        </p:nvPicPr>
        <p:blipFill>
          <a:blip r:embed="rId3" cstate="print"/>
          <a:srcRect t="3354"/>
          <a:stretch>
            <a:fillRect/>
          </a:stretch>
        </p:blipFill>
        <p:spPr bwMode="auto">
          <a:xfrm>
            <a:off x="4879966" y="0"/>
            <a:ext cx="2476962" cy="3551870"/>
          </a:xfrm>
          <a:prstGeom prst="rect">
            <a:avLst/>
          </a:prstGeom>
          <a:noFill/>
        </p:spPr>
      </p:pic>
      <p:pic>
        <p:nvPicPr>
          <p:cNvPr id="119813" name="Resim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3238" y="0"/>
            <a:ext cx="2500330" cy="3715444"/>
          </a:xfrm>
          <a:prstGeom prst="rect">
            <a:avLst/>
          </a:prstGeom>
          <a:noFill/>
        </p:spPr>
      </p:pic>
      <p:pic>
        <p:nvPicPr>
          <p:cNvPr id="119812" name="Resim 2" descr="UCAR_S_20110314_24184"/>
          <p:cNvPicPr>
            <a:picLocks noChangeAspect="1" noChangeArrowheads="1"/>
          </p:cNvPicPr>
          <p:nvPr/>
        </p:nvPicPr>
        <p:blipFill>
          <a:blip r:embed="rId5" cstate="print"/>
          <a:srcRect l="6673" t="4900" r="13892" b="2512"/>
          <a:stretch>
            <a:fillRect/>
          </a:stretch>
        </p:blipFill>
        <p:spPr bwMode="auto">
          <a:xfrm>
            <a:off x="0" y="1285860"/>
            <a:ext cx="1266825" cy="1800225"/>
          </a:xfrm>
          <a:prstGeom prst="rect">
            <a:avLst/>
          </a:prstGeom>
          <a:noFill/>
        </p:spPr>
      </p:pic>
      <p:pic>
        <p:nvPicPr>
          <p:cNvPr id="119811" name="Resim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2578" y="3670900"/>
            <a:ext cx="5143536" cy="3187100"/>
          </a:xfrm>
          <a:prstGeom prst="rect">
            <a:avLst/>
          </a:prstGeom>
          <a:noFill/>
        </p:spPr>
      </p:pic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0" y="0"/>
            <a:ext cx="1218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0" y="4867275"/>
            <a:ext cx="12188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</a:t>
            </a: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818" name="Rectangle 10"/>
          <p:cNvSpPr>
            <a:spLocks noChangeArrowheads="1"/>
          </p:cNvSpPr>
          <p:nvPr/>
        </p:nvSpPr>
        <p:spPr bwMode="auto">
          <a:xfrm>
            <a:off x="0" y="6667500"/>
            <a:ext cx="1218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19819" name="Rectangle 11"/>
          <p:cNvSpPr>
            <a:spLocks noChangeArrowheads="1"/>
          </p:cNvSpPr>
          <p:nvPr/>
        </p:nvSpPr>
        <p:spPr bwMode="auto">
          <a:xfrm>
            <a:off x="0" y="8086725"/>
            <a:ext cx="12188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820" name="Rectangle 12"/>
          <p:cNvSpPr>
            <a:spLocks noChangeArrowheads="1"/>
          </p:cNvSpPr>
          <p:nvPr/>
        </p:nvSpPr>
        <p:spPr bwMode="auto">
          <a:xfrm>
            <a:off x="0" y="10029825"/>
            <a:ext cx="12188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2448359" y="1402853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sp>
        <p:nvSpPr>
          <p:cNvPr id="15" name="Dikdörtgen 14"/>
          <p:cNvSpPr/>
          <p:nvPr/>
        </p:nvSpPr>
        <p:spPr>
          <a:xfrm>
            <a:off x="5506379" y="1488380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sp>
        <p:nvSpPr>
          <p:cNvPr id="16" name="Dikdörtgen 15"/>
          <p:cNvSpPr/>
          <p:nvPr/>
        </p:nvSpPr>
        <p:spPr>
          <a:xfrm>
            <a:off x="9216524" y="1583283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C:\Users\Başhekim\Desktop\DERSLER\ORTODONTİFOTOLAR\SABİT TEDAVİ+SABİT FONKSİYONEL AYGIT\DSC_0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713" y="381000"/>
            <a:ext cx="9167812" cy="609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SINIF 3</a:t>
            </a:r>
            <a:endParaRPr lang="tr-T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C:\Users\Başhekim\Desktop\DERSLER\ORTODONTİFOTOLAR\Sınıf III, Prognati İnferior\DSCF7730.JPG"/>
          <p:cNvPicPr>
            <a:picLocks noChangeAspect="1" noChangeArrowheads="1"/>
          </p:cNvPicPr>
          <p:nvPr/>
        </p:nvPicPr>
        <p:blipFill>
          <a:blip r:embed="rId2"/>
          <a:srcRect l="17427" t="16778" r="5056" b="10738"/>
          <a:stretch>
            <a:fillRect/>
          </a:stretch>
        </p:blipFill>
        <p:spPr bwMode="auto">
          <a:xfrm>
            <a:off x="0" y="2214554"/>
            <a:ext cx="6621210" cy="4643446"/>
          </a:xfrm>
          <a:prstGeom prst="rect">
            <a:avLst/>
          </a:prstGeom>
          <a:noFill/>
        </p:spPr>
      </p:pic>
      <p:pic>
        <p:nvPicPr>
          <p:cNvPr id="9219" name="Picture 3" descr="C:\Users\Başhekim\Desktop\DERSLER\ORTODONTİFOTOLAR\Sınıf III, Prognati İnferior\DSCF77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1667" y="0"/>
            <a:ext cx="5322099" cy="7096132"/>
          </a:xfrm>
          <a:prstGeom prst="rect">
            <a:avLst/>
          </a:prstGeom>
          <a:noFill/>
        </p:spPr>
      </p:pic>
      <p:sp>
        <p:nvSpPr>
          <p:cNvPr id="5" name="Dikdörtgen 4"/>
          <p:cNvSpPr/>
          <p:nvPr/>
        </p:nvSpPr>
        <p:spPr>
          <a:xfrm>
            <a:off x="10198868" y="2972002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aşhekim\Desktop\DERSLER\ORTODONTİFOTOLAR\Sınıf III, Prognati İnferior\çenel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1207" y="0"/>
            <a:ext cx="5143500" cy="6858000"/>
          </a:xfrm>
          <a:prstGeom prst="rect">
            <a:avLst/>
          </a:prstGeom>
          <a:noFill/>
        </p:spPr>
      </p:pic>
      <p:sp>
        <p:nvSpPr>
          <p:cNvPr id="3" name="Dikdörtgen 2"/>
          <p:cNvSpPr/>
          <p:nvPr/>
        </p:nvSpPr>
        <p:spPr>
          <a:xfrm>
            <a:off x="6814492" y="2879224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 descr="C:\Users\Başhekim\Desktop\DERSLER\ORTODONTİFOTOLAR\ÇENELİK\DSCF76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372" y="0"/>
            <a:ext cx="5143500" cy="6858000"/>
          </a:xfrm>
          <a:prstGeom prst="rect">
            <a:avLst/>
          </a:prstGeom>
          <a:noFill/>
        </p:spPr>
      </p:pic>
      <p:pic>
        <p:nvPicPr>
          <p:cNvPr id="13315" name="Picture 3" descr="C:\Users\Başhekim\Desktop\DERSLER\ORTODONTİFOTOLAR\ÇENELİK\DSCF76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4519" y="0"/>
            <a:ext cx="5143500" cy="6858000"/>
          </a:xfrm>
          <a:prstGeom prst="rect">
            <a:avLst/>
          </a:prstGeom>
          <a:noFill/>
        </p:spPr>
      </p:pic>
      <p:sp>
        <p:nvSpPr>
          <p:cNvPr id="6" name="Dikdörtgen 5"/>
          <p:cNvSpPr/>
          <p:nvPr/>
        </p:nvSpPr>
        <p:spPr>
          <a:xfrm>
            <a:off x="4117471" y="2912368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7753159" y="3140968"/>
            <a:ext cx="2406220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442119"/>
            <a:ext cx="9143998" cy="1020762"/>
          </a:xfrm>
        </p:spPr>
        <p:txBody>
          <a:bodyPr/>
          <a:lstStyle/>
          <a:p>
            <a:r>
              <a:rPr lang="en-US" dirty="0"/>
              <a:t>Dr. Weston A. Price (1870-1948)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4132" y="2546176"/>
            <a:ext cx="5759624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4000" dirty="0"/>
              <a:t>Charles Darwin </a:t>
            </a:r>
            <a:endParaRPr lang="tr-TR" sz="4000" dirty="0" smtClean="0"/>
          </a:p>
          <a:p>
            <a:pPr marL="0" indent="0">
              <a:buNone/>
            </a:pPr>
            <a:r>
              <a:rPr lang="tr-TR" sz="4000" dirty="0" smtClean="0"/>
              <a:t>of </a:t>
            </a:r>
            <a:r>
              <a:rPr lang="tr-TR" sz="4000" dirty="0" err="1"/>
              <a:t>Nutrition</a:t>
            </a:r>
            <a:r>
              <a:rPr lang="tr-TR" sz="4000" dirty="0"/>
              <a:t>.</a:t>
            </a:r>
            <a:endParaRPr lang="en-US" sz="4000" dirty="0"/>
          </a:p>
        </p:txBody>
      </p:sp>
      <p:pic>
        <p:nvPicPr>
          <p:cNvPr id="4100" name="Picture 4" descr="weston a.price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82" y="442119"/>
            <a:ext cx="4842275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İlgili res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24" y="1321620"/>
            <a:ext cx="3600400" cy="503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37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7" name="Picture 3" descr="C:\Users\Başhekim\Desktop\DERSLER\ORTODONTİFOTOLAR\Sınıf III, Prognati İnferior\yüz maskesi\DSCF2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248" y="0"/>
            <a:ext cx="5000660" cy="6667547"/>
          </a:xfrm>
          <a:prstGeom prst="rect">
            <a:avLst/>
          </a:prstGeom>
          <a:noFill/>
        </p:spPr>
      </p:pic>
      <p:pic>
        <p:nvPicPr>
          <p:cNvPr id="11268" name="Picture 4" descr="C:\Users\Başhekim\Desktop\DERSLER\ORTODONTİFOTOLAR\Sınıf III, Prognati İnferior\yüz maskesi\DSCF20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1602" y="0"/>
            <a:ext cx="5143500" cy="6858000"/>
          </a:xfrm>
          <a:prstGeom prst="rect">
            <a:avLst/>
          </a:prstGeom>
          <a:noFill/>
        </p:spPr>
      </p:pic>
      <p:sp>
        <p:nvSpPr>
          <p:cNvPr id="6" name="Dikdörtgen 5"/>
          <p:cNvSpPr/>
          <p:nvPr/>
        </p:nvSpPr>
        <p:spPr>
          <a:xfrm>
            <a:off x="9622804" y="2852936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1844752" y="2852936"/>
            <a:ext cx="2665484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 descr="C:\Users\Başhekim\Desktop\DERSLER\ORTODONTİFOTOLAR\REVERSE HEADGEAR\DSCF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248" y="0"/>
            <a:ext cx="5000660" cy="6667547"/>
          </a:xfrm>
          <a:prstGeom prst="rect">
            <a:avLst/>
          </a:prstGeom>
          <a:noFill/>
        </p:spPr>
      </p:pic>
      <p:pic>
        <p:nvPicPr>
          <p:cNvPr id="12291" name="Picture 3" descr="C:\Users\Başhekim\Desktop\DERSLER\ORTODONTİFOTOLAR\REVERSE HEADGEAR\DSCF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9569" y="0"/>
            <a:ext cx="5000660" cy="6667547"/>
          </a:xfrm>
          <a:prstGeom prst="rect">
            <a:avLst/>
          </a:prstGeom>
          <a:noFill/>
        </p:spPr>
      </p:pic>
      <p:sp>
        <p:nvSpPr>
          <p:cNvPr id="6" name="Dikdörtgen 5"/>
          <p:cNvSpPr/>
          <p:nvPr/>
        </p:nvSpPr>
        <p:spPr>
          <a:xfrm>
            <a:off x="3142084" y="2912368"/>
            <a:ext cx="1224136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7606580" y="3200400"/>
            <a:ext cx="2880320" cy="5760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 descr="C:\Users\Başhekim\Desktop\DERSLER\ORTODONTİFOTOLAR\hareketli+sabit BİRLİKTE\DSCF33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314" y="0"/>
            <a:ext cx="9239273" cy="69294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ÖZET</a:t>
            </a:r>
            <a:endParaRPr lang="tr-T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Ortodontik</a:t>
            </a:r>
            <a:r>
              <a:rPr lang="tr-T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Anomalinin Teşhisi</a:t>
            </a:r>
          </a:p>
          <a:p>
            <a:pPr algn="ctr"/>
            <a:endParaRPr lang="tr-T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Etiyolojik  faktör(</a:t>
            </a:r>
            <a:r>
              <a:rPr lang="tr-TR" sz="4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ler</a:t>
            </a:r>
            <a:r>
              <a:rPr lang="tr-TR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saptanması</a:t>
            </a:r>
          </a:p>
          <a:p>
            <a:pPr algn="ctr"/>
            <a:endParaRPr lang="tr-T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Etiyolojik faktörlerin eliminasyonu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4400" b="1" dirty="0" smtClean="0"/>
              <a:t>Koruyucu </a:t>
            </a:r>
            <a:r>
              <a:rPr lang="tr-TR" sz="4400" b="1" dirty="0" err="1" smtClean="0"/>
              <a:t>ortodontik</a:t>
            </a:r>
            <a:r>
              <a:rPr lang="tr-TR" sz="4400" b="1" dirty="0" smtClean="0"/>
              <a:t> tedaviler</a:t>
            </a:r>
          </a:p>
          <a:p>
            <a:endParaRPr lang="tr-TR" sz="4400" b="1" dirty="0" smtClean="0"/>
          </a:p>
          <a:p>
            <a:r>
              <a:rPr lang="tr-TR" sz="4400" b="1" dirty="0" smtClean="0">
                <a:solidFill>
                  <a:srgbClr val="00B0F0"/>
                </a:solidFill>
              </a:rPr>
              <a:t>Önleyici </a:t>
            </a:r>
            <a:r>
              <a:rPr lang="tr-TR" sz="4400" b="1" dirty="0" err="1" smtClean="0">
                <a:solidFill>
                  <a:srgbClr val="00B0F0"/>
                </a:solidFill>
              </a:rPr>
              <a:t>ortodontik</a:t>
            </a:r>
            <a:r>
              <a:rPr lang="tr-TR" sz="4400" b="1" dirty="0" smtClean="0">
                <a:solidFill>
                  <a:srgbClr val="00B0F0"/>
                </a:solidFill>
              </a:rPr>
              <a:t> tedaviler</a:t>
            </a:r>
          </a:p>
          <a:p>
            <a:endParaRPr lang="tr-TR" sz="4400" b="1" dirty="0" smtClean="0">
              <a:solidFill>
                <a:srgbClr val="00B0F0"/>
              </a:solidFill>
            </a:endParaRPr>
          </a:p>
          <a:p>
            <a:r>
              <a:rPr lang="tr-T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Düzeltici </a:t>
            </a:r>
            <a:r>
              <a:rPr lang="tr-TR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ortodontik</a:t>
            </a:r>
            <a:r>
              <a:rPr lang="tr-T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tedaviler </a:t>
            </a:r>
          </a:p>
          <a:p>
            <a:endParaRPr lang="tr-T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r>
              <a:rPr lang="tr-TR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-(</a:t>
            </a:r>
            <a:r>
              <a:rPr lang="tr-TR" sz="3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Pubertal</a:t>
            </a:r>
            <a:r>
              <a:rPr lang="tr-TR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  <a:r>
              <a:rPr lang="tr-TR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gelişim dönemine göre-</a:t>
            </a:r>
          </a:p>
          <a:p>
            <a:pPr lvl="1">
              <a:buNone/>
            </a:pPr>
            <a:endParaRPr lang="tr-TR" sz="2800" dirty="0"/>
          </a:p>
          <a:p>
            <a:pPr lvl="1"/>
            <a:r>
              <a:rPr lang="tr-TR" sz="3200" b="1" dirty="0"/>
              <a:t>Fonksiyonel/hareketli apareyler/</a:t>
            </a:r>
            <a:r>
              <a:rPr lang="tr-TR" sz="3200" b="1" dirty="0" err="1"/>
              <a:t>myofonksiyonel</a:t>
            </a:r>
            <a:r>
              <a:rPr lang="tr-TR" sz="3200" b="1" dirty="0"/>
              <a:t> tedaviler </a:t>
            </a:r>
            <a:r>
              <a:rPr lang="tr-TR" sz="3200" b="1" dirty="0" smtClean="0"/>
              <a:t>vb.</a:t>
            </a:r>
          </a:p>
          <a:p>
            <a:pPr lvl="1"/>
            <a:endParaRPr lang="tr-TR" sz="3200" b="1" dirty="0"/>
          </a:p>
          <a:p>
            <a:pPr lvl="1"/>
            <a:r>
              <a:rPr lang="tr-TR" sz="3200" b="1" dirty="0">
                <a:solidFill>
                  <a:srgbClr val="00B0F0"/>
                </a:solidFill>
              </a:rPr>
              <a:t>Sabit  </a:t>
            </a:r>
            <a:r>
              <a:rPr lang="tr-TR" sz="3200" b="1" dirty="0" smtClean="0">
                <a:solidFill>
                  <a:srgbClr val="00B0F0"/>
                </a:solidFill>
              </a:rPr>
              <a:t>tedaviler</a:t>
            </a:r>
          </a:p>
          <a:p>
            <a:pPr lvl="1"/>
            <a:endParaRPr lang="tr-TR" sz="3200" b="1" dirty="0">
              <a:solidFill>
                <a:srgbClr val="00B0F0"/>
              </a:solidFill>
            </a:endParaRPr>
          </a:p>
          <a:p>
            <a:pPr lvl="1"/>
            <a:r>
              <a:rPr lang="tr-TR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Ortognatik</a:t>
            </a:r>
            <a:r>
              <a:rPr lang="tr-T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cerrahi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066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7" descr="Macintosh HD:Users:mervemavi:Desktop:Merve Karagüzel fotograflar:MERVE KARAGÜZEL(23-12-1997) DT.BİLGİLİ 30-12-2010:DSC_015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6"/>
          <a:stretch/>
        </p:blipFill>
        <p:spPr bwMode="auto">
          <a:xfrm>
            <a:off x="117748" y="12394"/>
            <a:ext cx="6624736" cy="3776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Macintosh HD:Users:mervemavi:Desktop:Merve Karagüzel fotograflar:MERVE KARAGÜZEL(23-12-1997) DT.BİLGİLİ 30-12-2010:DSC_015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0"/>
          <a:stretch/>
        </p:blipFill>
        <p:spPr bwMode="auto">
          <a:xfrm>
            <a:off x="5237272" y="2852936"/>
            <a:ext cx="6919913" cy="4005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75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Picture 26" descr="Macintosh HD:Users:mervemavi:Desktop:Merve Karagüzel fotograflar:MERVE KARAGÜZEL(23-12-1997) DT.MAVİ 01-06-2016:DSC_01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580" y="2910522"/>
            <a:ext cx="5822245" cy="3871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mervemavi:Desktop:Merve Karagüzel fotograflar:MERVE KARAGÜZEL(23-12-1997) DT.BİLGİLİ 30-12-2010:DSC_01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0"/>
            <a:ext cx="6586140" cy="3977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61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91152" y="64002"/>
            <a:ext cx="9143998" cy="1020762"/>
          </a:xfrm>
        </p:spPr>
        <p:txBody>
          <a:bodyPr/>
          <a:lstStyle/>
          <a:p>
            <a:r>
              <a:rPr lang="tr-TR" dirty="0" err="1" smtClean="0"/>
              <a:t>Kortikotomi</a:t>
            </a:r>
            <a:r>
              <a:rPr lang="tr-TR" dirty="0" smtClean="0"/>
              <a:t> destekli ortodonti</a:t>
            </a:r>
            <a:endParaRPr lang="tr-TR" dirty="0"/>
          </a:p>
        </p:txBody>
      </p:sp>
      <p:pic>
        <p:nvPicPr>
          <p:cNvPr id="8" name="7 İçerik Yer Tutucusu" descr="129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7486" y="2143116"/>
            <a:ext cx="4451339" cy="2967559"/>
          </a:xfrm>
        </p:spPr>
      </p:pic>
      <p:sp>
        <p:nvSpPr>
          <p:cNvPr id="1026" name="AutoShape 2" descr="Image result for piezo assisted orthodont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28" name="AutoShape 4" descr="Image result for piezo assisted orthodont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30" name="AutoShape 6" descr="Image result for piezo assisted orthodont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32" name="AutoShape 8" descr="https://cced.cdeworld.com/media/1289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9" name="8 Resim" descr="128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298"/>
            <a:ext cx="7620000" cy="50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522414" y="550850"/>
            <a:ext cx="9143998" cy="1020762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Piezo</a:t>
            </a:r>
            <a:r>
              <a:rPr lang="tr-TR" dirty="0" smtClean="0"/>
              <a:t> destekli ortodonti</a:t>
            </a:r>
            <a:br>
              <a:rPr lang="tr-TR" dirty="0" smtClean="0"/>
            </a:br>
            <a:r>
              <a:rPr lang="tr-TR" dirty="0" err="1" smtClean="0"/>
              <a:t>Piezocision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9986" name="Picture 2" descr="c5-fig-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820" y="1214422"/>
            <a:ext cx="10153128" cy="52768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NDIBULANIN BUYUME VE GELISIMI,Prof.Dr. Akcam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09A44C-857D-42FD-9219-94A36248C2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MANDIBULANIN BUYUME VE GELISIMI,Prof.Dr. Akcam</Template>
  <TotalTime>0</TotalTime>
  <Words>427</Words>
  <Application>Microsoft Office PowerPoint</Application>
  <PresentationFormat>Özel</PresentationFormat>
  <Paragraphs>130</Paragraphs>
  <Slides>105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105</vt:i4>
      </vt:variant>
    </vt:vector>
  </HeadingPairs>
  <TitlesOfParts>
    <vt:vector size="116" baseType="lpstr">
      <vt:lpstr>Aharoni</vt:lpstr>
      <vt:lpstr>Arial</vt:lpstr>
      <vt:lpstr>Arial Narrow</vt:lpstr>
      <vt:lpstr>Atatürk</vt:lpstr>
      <vt:lpstr>Bodoni MT Condensed</vt:lpstr>
      <vt:lpstr>Calibri</vt:lpstr>
      <vt:lpstr>Consolas</vt:lpstr>
      <vt:lpstr>Corbel</vt:lpstr>
      <vt:lpstr>Edwardian Script ITC</vt:lpstr>
      <vt:lpstr>Times New Roman</vt:lpstr>
      <vt:lpstr>MANDIBULANIN BUYUME VE GELISIMI,Prof.Dr. Akcam</vt:lpstr>
      <vt:lpstr>ORTODONTİK TEDAVİ YAKLAŞIMLARI</vt:lpstr>
      <vt:lpstr>Doğal gıdalarla beslenen avcı-toplayıcı toplumlarda kraniyo- dento- fasiyal yapıların gelişimi. </vt:lpstr>
      <vt:lpstr>PowerPoint Sunusu</vt:lpstr>
      <vt:lpstr>ETRÜSKLER  (768 BC–264 BC)</vt:lpstr>
      <vt:lpstr>KORUYUCU ORTODONTİ</vt:lpstr>
      <vt:lpstr>PowerPoint Sunusu</vt:lpstr>
      <vt:lpstr>kızartma, cips, çikolata, kek ve tatlandırıcılı içecekler x </vt:lpstr>
      <vt:lpstr>WESTON A PRICE, DDS  1939</vt:lpstr>
      <vt:lpstr>Dr. Weston A. Price (1870-1948)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Anterior çapraz kapanış = dişeti çekilmesi</vt:lpstr>
      <vt:lpstr>‘fizyolojik’ çapraşıklık</vt:lpstr>
      <vt:lpstr>Fasiyal inceleme</vt:lpstr>
      <vt:lpstr>PowerPoint Sunusu</vt:lpstr>
      <vt:lpstr>PowerPoint Sunusu</vt:lpstr>
      <vt:lpstr>Waldeyer’in lenfatik halkası</vt:lpstr>
      <vt:lpstr>Tonsilla palatina</vt:lpstr>
      <vt:lpstr>Tonsilla pharyngea (adenoid)</vt:lpstr>
      <vt:lpstr>PowerPoint Sunusu</vt:lpstr>
      <vt:lpstr>PowerPoint Sunusu</vt:lpstr>
      <vt:lpstr>PowerPoint Sunusu</vt:lpstr>
      <vt:lpstr>PowerPoint Sunusu</vt:lpstr>
      <vt:lpstr>ORTODONTİK TEDAVİLER</vt:lpstr>
      <vt:lpstr>ORTODONTİK TEDAVİ PLANLAMASI</vt:lpstr>
      <vt:lpstr>PowerPoint Sunusu</vt:lpstr>
      <vt:lpstr>KLİNİK MUAYENE </vt:lpstr>
      <vt:lpstr>SAGİTTAL- TRANSVERS- VERTİKAL DÜZLEMLERDE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Malokluzyonlar   Venn Diagramı</vt:lpstr>
      <vt:lpstr>PowerPoint Sunusu</vt:lpstr>
      <vt:lpstr>PowerPoint Sunusu</vt:lpstr>
      <vt:lpstr>PowerPoint Sunusu</vt:lpstr>
      <vt:lpstr>ORTODONTİK ANOMALİLER (TEŞHİS) TEDAVİ PLANLAMASI</vt:lpstr>
      <vt:lpstr>PowerPoint Sunusu</vt:lpstr>
      <vt:lpstr>Fuzzy modelling for selecting headgear types   M. Okan Akçam, Kenji Takada </vt:lpstr>
      <vt:lpstr>PowerPoint Sunusu</vt:lpstr>
      <vt:lpstr>Dünyada her şey için, medeniyet için, hayat için başarı için  en gerçek yol gösterici ilimdir, fendir.  K.Atatürk</vt:lpstr>
      <vt:lpstr>PowerPoint Sunusu</vt:lpstr>
      <vt:lpstr>PowerPoint Sunusu</vt:lpstr>
      <vt:lpstr>PowerPoint Sunusu</vt:lpstr>
      <vt:lpstr>PowerPoint Sunusu</vt:lpstr>
      <vt:lpstr>PowerPoint Sunusu</vt:lpstr>
      <vt:lpstr>SINIF I</vt:lpstr>
      <vt:lpstr>PowerPoint Sunusu</vt:lpstr>
      <vt:lpstr>PowerPoint Sunusu</vt:lpstr>
      <vt:lpstr>PowerPoint Sunusu</vt:lpstr>
      <vt:lpstr>PowerPoint Sunusu</vt:lpstr>
      <vt:lpstr>PowerPoint Sunusu</vt:lpstr>
      <vt:lpstr>SINIF II</vt:lpstr>
      <vt:lpstr>MONOBLOK - AKTİVATÖR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ANGLE ORTHODONTIST</vt:lpstr>
      <vt:lpstr>PowerPoint Sunusu</vt:lpstr>
      <vt:lpstr>PowerPoint Sunusu</vt:lpstr>
      <vt:lpstr>BÜYÜMENİN GEÇ DÖNEMİNDE  İSKELETSEL SINIF II TEDAVİSİ</vt:lpstr>
      <vt:lpstr>PowerPoint Sunusu</vt:lpstr>
      <vt:lpstr>PowerPoint Sunusu</vt:lpstr>
      <vt:lpstr>PowerPoint Sunusu</vt:lpstr>
      <vt:lpstr>PowerPoint Sunusu</vt:lpstr>
      <vt:lpstr>SINIF 3</vt:lpstr>
      <vt:lpstr>PowerPoint Sunusu</vt:lpstr>
      <vt:lpstr>PowerPoint Sunusu</vt:lpstr>
      <vt:lpstr>PowerPoint Sunusu</vt:lpstr>
      <vt:lpstr>PowerPoint Sunusu</vt:lpstr>
      <vt:lpstr>PowerPoint Sunusu</vt:lpstr>
      <vt:lpstr>ÖZET</vt:lpstr>
      <vt:lpstr>PowerPoint Sunusu</vt:lpstr>
      <vt:lpstr>PowerPoint Sunusu</vt:lpstr>
      <vt:lpstr>PowerPoint Sunusu</vt:lpstr>
      <vt:lpstr>PowerPoint Sunusu</vt:lpstr>
      <vt:lpstr>Kortikotomi destekli ortodonti</vt:lpstr>
      <vt:lpstr>Piezo destekli ortodonti Piezocision </vt:lpstr>
      <vt:lpstr>PowerPoint Sunusu</vt:lpstr>
      <vt:lpstr>PowerPoint Sunusu</vt:lpstr>
      <vt:lpstr>PowerPoint Sunusu</vt:lpstr>
      <vt:lpstr>Allogreft enjeksiyonu</vt:lpstr>
      <vt:lpstr>Seri şeffaf plaklar ile ortodontik tedavi  e-cligner, invisalign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2014-07-10T07:48:05Z</dcterms:created>
  <dcterms:modified xsi:type="dcterms:W3CDTF">2019-12-27T12:26:35Z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