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65" r:id="rId4"/>
    <p:sldId id="266" r:id="rId5"/>
    <p:sldId id="267" r:id="rId6"/>
    <p:sldId id="258" r:id="rId7"/>
    <p:sldId id="268" r:id="rId8"/>
    <p:sldId id="259" r:id="rId9"/>
    <p:sldId id="260" r:id="rId10"/>
    <p:sldId id="269" r:id="rId11"/>
    <p:sldId id="270" r:id="rId12"/>
    <p:sldId id="271" r:id="rId13"/>
    <p:sldId id="272" r:id="rId14"/>
    <p:sldId id="262" r:id="rId15"/>
    <p:sldId id="273" r:id="rId16"/>
    <p:sldId id="261" r:id="rId17"/>
    <p:sldId id="274" r:id="rId18"/>
    <p:sldId id="275" r:id="rId19"/>
    <p:sldId id="276" r:id="rId20"/>
    <p:sldId id="277" r:id="rId21"/>
    <p:sldId id="278" r:id="rId22"/>
    <p:sldId id="280" r:id="rId23"/>
    <p:sldId id="263" r:id="rId24"/>
    <p:sldId id="281" r:id="rId25"/>
    <p:sldId id="264" r:id="rId26"/>
    <p:sldId id="282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3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6CC51B-3EF4-4F98-A2ED-3AB51101A92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007045E-9E57-4067-9A51-7B84DD99A878}">
      <dgm:prSet phldrT="[Metin]"/>
      <dgm:spPr/>
      <dgm:t>
        <a:bodyPr/>
        <a:lstStyle/>
        <a:p>
          <a:r>
            <a:rPr lang="tr-TR" dirty="0" smtClean="0"/>
            <a:t>Davacı </a:t>
          </a:r>
          <a:endParaRPr lang="tr-TR" dirty="0"/>
        </a:p>
      </dgm:t>
    </dgm:pt>
    <dgm:pt modelId="{7B9C99D3-0132-4641-9B0E-BAE9E66763BC}" type="parTrans" cxnId="{685A0ED7-1150-48CE-B6A8-318403E4A2DD}">
      <dgm:prSet/>
      <dgm:spPr/>
      <dgm:t>
        <a:bodyPr/>
        <a:lstStyle/>
        <a:p>
          <a:endParaRPr lang="tr-TR"/>
        </a:p>
      </dgm:t>
    </dgm:pt>
    <dgm:pt modelId="{4A754619-5DEE-4B20-8333-0922435AF588}" type="sibTrans" cxnId="{685A0ED7-1150-48CE-B6A8-318403E4A2DD}">
      <dgm:prSet/>
      <dgm:spPr/>
      <dgm:t>
        <a:bodyPr/>
        <a:lstStyle/>
        <a:p>
          <a:endParaRPr lang="tr-TR"/>
        </a:p>
      </dgm:t>
    </dgm:pt>
    <dgm:pt modelId="{88D8C983-CA5D-4BB9-B4EA-3F2C94FDB0D1}">
      <dgm:prSet phldrT="[Metin]"/>
      <dgm:spPr/>
      <dgm:t>
        <a:bodyPr/>
        <a:lstStyle/>
        <a:p>
          <a:r>
            <a:rPr lang="tr-TR" dirty="0" smtClean="0"/>
            <a:t>Cumhuriyet Savcısı </a:t>
          </a:r>
          <a:endParaRPr lang="tr-TR" dirty="0"/>
        </a:p>
      </dgm:t>
    </dgm:pt>
    <dgm:pt modelId="{E89338B2-D874-4167-BCEA-479AAF7603AA}" type="parTrans" cxnId="{EB025F0C-1424-469B-8995-8D551DAEB291}">
      <dgm:prSet/>
      <dgm:spPr/>
      <dgm:t>
        <a:bodyPr/>
        <a:lstStyle/>
        <a:p>
          <a:endParaRPr lang="tr-TR"/>
        </a:p>
      </dgm:t>
    </dgm:pt>
    <dgm:pt modelId="{1CAEBE85-44E3-4D29-B8CD-085AB15421A9}" type="sibTrans" cxnId="{EB025F0C-1424-469B-8995-8D551DAEB291}">
      <dgm:prSet/>
      <dgm:spPr/>
      <dgm:t>
        <a:bodyPr/>
        <a:lstStyle/>
        <a:p>
          <a:endParaRPr lang="tr-TR"/>
        </a:p>
      </dgm:t>
    </dgm:pt>
    <dgm:pt modelId="{5664FA34-6B47-4404-886F-18FCFB0F6015}">
      <dgm:prSet phldrT="[Metin]"/>
      <dgm:spPr/>
      <dgm:t>
        <a:bodyPr/>
        <a:lstStyle/>
        <a:p>
          <a:r>
            <a:rPr lang="tr-TR" dirty="0" smtClean="0"/>
            <a:t>İlgili herkes</a:t>
          </a:r>
          <a:endParaRPr lang="tr-TR" dirty="0"/>
        </a:p>
      </dgm:t>
    </dgm:pt>
    <dgm:pt modelId="{D12648F1-6759-44CD-B6A6-BFE4D24882BB}" type="parTrans" cxnId="{5CFB8D92-7C36-468B-9ABF-141CE232C81A}">
      <dgm:prSet/>
      <dgm:spPr/>
      <dgm:t>
        <a:bodyPr/>
        <a:lstStyle/>
        <a:p>
          <a:endParaRPr lang="tr-TR"/>
        </a:p>
      </dgm:t>
    </dgm:pt>
    <dgm:pt modelId="{E3774116-D802-4503-8337-D9B56580502F}" type="sibTrans" cxnId="{5CFB8D92-7C36-468B-9ABF-141CE232C81A}">
      <dgm:prSet/>
      <dgm:spPr/>
      <dgm:t>
        <a:bodyPr/>
        <a:lstStyle/>
        <a:p>
          <a:endParaRPr lang="tr-TR"/>
        </a:p>
      </dgm:t>
    </dgm:pt>
    <dgm:pt modelId="{B58E9E51-A468-41D8-B53A-BDE866DA6C46}">
      <dgm:prSet phldrT="[Metin]"/>
      <dgm:spPr/>
      <dgm:t>
        <a:bodyPr/>
        <a:lstStyle/>
        <a:p>
          <a:r>
            <a:rPr lang="tr-TR" dirty="0" smtClean="0"/>
            <a:t>Davalı </a:t>
          </a:r>
          <a:endParaRPr lang="tr-TR" dirty="0"/>
        </a:p>
      </dgm:t>
    </dgm:pt>
    <dgm:pt modelId="{8A627CB6-5E9F-41A6-AAE0-2B2CD7E6B008}" type="parTrans" cxnId="{B3A69110-1C4D-46EB-AD89-1244F8B07525}">
      <dgm:prSet/>
      <dgm:spPr/>
      <dgm:t>
        <a:bodyPr/>
        <a:lstStyle/>
        <a:p>
          <a:endParaRPr lang="tr-TR"/>
        </a:p>
      </dgm:t>
    </dgm:pt>
    <dgm:pt modelId="{87506DF6-D751-47B9-A083-69E882D9A94B}" type="sibTrans" cxnId="{B3A69110-1C4D-46EB-AD89-1244F8B07525}">
      <dgm:prSet/>
      <dgm:spPr/>
      <dgm:t>
        <a:bodyPr/>
        <a:lstStyle/>
        <a:p>
          <a:endParaRPr lang="tr-TR"/>
        </a:p>
      </dgm:t>
    </dgm:pt>
    <dgm:pt modelId="{3639BA1A-660C-459A-93BC-15E876CF20EF}">
      <dgm:prSet phldrT="[Metin]"/>
      <dgm:spPr/>
      <dgm:t>
        <a:bodyPr/>
        <a:lstStyle/>
        <a:p>
          <a:r>
            <a:rPr lang="tr-TR" dirty="0" smtClean="0"/>
            <a:t>Eşler </a:t>
          </a:r>
          <a:endParaRPr lang="tr-TR" dirty="0"/>
        </a:p>
      </dgm:t>
    </dgm:pt>
    <dgm:pt modelId="{37D45C64-5616-40A8-9F7D-4682C6E6F528}" type="parTrans" cxnId="{5B8D1225-122E-49F1-97A1-20F1AEFF831D}">
      <dgm:prSet/>
      <dgm:spPr/>
      <dgm:t>
        <a:bodyPr/>
        <a:lstStyle/>
        <a:p>
          <a:endParaRPr lang="tr-TR"/>
        </a:p>
      </dgm:t>
    </dgm:pt>
    <dgm:pt modelId="{D197B8B5-B0BF-4C1C-8B6B-63B731BF1488}" type="sibTrans" cxnId="{5B8D1225-122E-49F1-97A1-20F1AEFF831D}">
      <dgm:prSet/>
      <dgm:spPr/>
      <dgm:t>
        <a:bodyPr/>
        <a:lstStyle/>
        <a:p>
          <a:endParaRPr lang="tr-TR"/>
        </a:p>
      </dgm:t>
    </dgm:pt>
    <dgm:pt modelId="{D5569BA5-03DA-4764-A961-EEEB827E4D21}">
      <dgm:prSet phldrT="[Metin]" phldr="1"/>
      <dgm:spPr/>
      <dgm:t>
        <a:bodyPr/>
        <a:lstStyle/>
        <a:p>
          <a:endParaRPr lang="tr-TR" dirty="0"/>
        </a:p>
      </dgm:t>
    </dgm:pt>
    <dgm:pt modelId="{7690886E-3FEC-43F2-912C-A63BBA6B81A1}" type="parTrans" cxnId="{57C03785-7201-4D7E-B8A3-7843A2115698}">
      <dgm:prSet/>
      <dgm:spPr/>
      <dgm:t>
        <a:bodyPr/>
        <a:lstStyle/>
        <a:p>
          <a:endParaRPr lang="tr-TR"/>
        </a:p>
      </dgm:t>
    </dgm:pt>
    <dgm:pt modelId="{A767BB99-F5EE-4AE2-86B2-A840741A8698}" type="sibTrans" cxnId="{57C03785-7201-4D7E-B8A3-7843A2115698}">
      <dgm:prSet/>
      <dgm:spPr/>
      <dgm:t>
        <a:bodyPr/>
        <a:lstStyle/>
        <a:p>
          <a:endParaRPr lang="tr-TR"/>
        </a:p>
      </dgm:t>
    </dgm:pt>
    <dgm:pt modelId="{1EE4EB45-4307-4C3F-96DC-B859A3DBB9BF}">
      <dgm:prSet phldrT="[Metin]"/>
      <dgm:spPr/>
      <dgm:t>
        <a:bodyPr/>
        <a:lstStyle/>
        <a:p>
          <a:r>
            <a:rPr lang="tr-TR" dirty="0" smtClean="0"/>
            <a:t>Taraflar </a:t>
          </a:r>
          <a:endParaRPr lang="tr-TR" dirty="0"/>
        </a:p>
      </dgm:t>
    </dgm:pt>
    <dgm:pt modelId="{26800DAC-36DD-45AF-BC1A-FE90A8E58AD0}" type="parTrans" cxnId="{CE6DD324-0446-4A47-87FD-28DF2F96104D}">
      <dgm:prSet/>
      <dgm:spPr/>
    </dgm:pt>
    <dgm:pt modelId="{2DCDBE0F-2A69-4322-AAF0-1EAF6E1B6D8C}" type="sibTrans" cxnId="{CE6DD324-0446-4A47-87FD-28DF2F96104D}">
      <dgm:prSet/>
      <dgm:spPr/>
    </dgm:pt>
    <dgm:pt modelId="{A0C7182A-CF20-48F0-9106-14E8960452DB}" type="pres">
      <dgm:prSet presAssocID="{436CC51B-3EF4-4F98-A2ED-3AB51101A92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999C630-A67C-4AF6-A899-C48346A11830}" type="pres">
      <dgm:prSet presAssocID="{436CC51B-3EF4-4F98-A2ED-3AB51101A921}" presName="cycle" presStyleCnt="0"/>
      <dgm:spPr/>
    </dgm:pt>
    <dgm:pt modelId="{9B1CB513-C59A-4D25-9D74-D974D6769A54}" type="pres">
      <dgm:prSet presAssocID="{436CC51B-3EF4-4F98-A2ED-3AB51101A921}" presName="centerShape" presStyleCnt="0"/>
      <dgm:spPr/>
    </dgm:pt>
    <dgm:pt modelId="{6CD4FF61-05AB-4B4E-8419-709BC7529D19}" type="pres">
      <dgm:prSet presAssocID="{436CC51B-3EF4-4F98-A2ED-3AB51101A921}" presName="connSite" presStyleLbl="node1" presStyleIdx="0" presStyleCnt="3"/>
      <dgm:spPr/>
    </dgm:pt>
    <dgm:pt modelId="{BDEDBFC1-96FC-4068-9F07-A1ACB24214DF}" type="pres">
      <dgm:prSet presAssocID="{436CC51B-3EF4-4F98-A2ED-3AB51101A921}" presName="visible" presStyleLbl="node1" presStyleIdx="0" presStyleCnt="3" custFlipHor="1" custScaleX="61280"/>
      <dgm:spPr/>
    </dgm:pt>
    <dgm:pt modelId="{140380D3-8C10-462D-B261-01FEC21BB04D}" type="pres">
      <dgm:prSet presAssocID="{7B9C99D3-0132-4641-9B0E-BAE9E66763BC}" presName="Name25" presStyleLbl="parChTrans1D1" presStyleIdx="0" presStyleCnt="2"/>
      <dgm:spPr/>
      <dgm:t>
        <a:bodyPr/>
        <a:lstStyle/>
        <a:p>
          <a:endParaRPr lang="tr-TR"/>
        </a:p>
      </dgm:t>
    </dgm:pt>
    <dgm:pt modelId="{46EDB5BC-8F71-4608-A0D0-C643D200CDB5}" type="pres">
      <dgm:prSet presAssocID="{A007045E-9E57-4067-9A51-7B84DD99A878}" presName="node" presStyleCnt="0"/>
      <dgm:spPr/>
    </dgm:pt>
    <dgm:pt modelId="{45864DFE-28CF-4BF5-B154-AF6A87EA41D9}" type="pres">
      <dgm:prSet presAssocID="{A007045E-9E57-4067-9A51-7B84DD99A878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3F361E-1053-43A2-BD78-9D915887D77E}" type="pres">
      <dgm:prSet presAssocID="{A007045E-9E57-4067-9A51-7B84DD99A878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C2FB02-F417-46DA-AF37-BE30023E5189}" type="pres">
      <dgm:prSet presAssocID="{8A627CB6-5E9F-41A6-AAE0-2B2CD7E6B008}" presName="Name25" presStyleLbl="parChTrans1D1" presStyleIdx="1" presStyleCnt="2"/>
      <dgm:spPr/>
      <dgm:t>
        <a:bodyPr/>
        <a:lstStyle/>
        <a:p>
          <a:endParaRPr lang="tr-TR"/>
        </a:p>
      </dgm:t>
    </dgm:pt>
    <dgm:pt modelId="{C6EE943E-0DB1-4B37-836D-B77AAD173AF4}" type="pres">
      <dgm:prSet presAssocID="{B58E9E51-A468-41D8-B53A-BDE866DA6C46}" presName="node" presStyleCnt="0"/>
      <dgm:spPr/>
    </dgm:pt>
    <dgm:pt modelId="{465EE241-D630-415C-8049-57C759D9BC11}" type="pres">
      <dgm:prSet presAssocID="{B58E9E51-A468-41D8-B53A-BDE866DA6C46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314D426-D284-4017-A4A8-8474699877B8}" type="pres">
      <dgm:prSet presAssocID="{B58E9E51-A468-41D8-B53A-BDE866DA6C46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B025F0C-1424-469B-8995-8D551DAEB291}" srcId="{A007045E-9E57-4067-9A51-7B84DD99A878}" destId="{88D8C983-CA5D-4BB9-B4EA-3F2C94FDB0D1}" srcOrd="0" destOrd="0" parTransId="{E89338B2-D874-4167-BCEA-479AAF7603AA}" sibTransId="{1CAEBE85-44E3-4D29-B8CD-085AB15421A9}"/>
    <dgm:cxn modelId="{5CFB8D92-7C36-468B-9ABF-141CE232C81A}" srcId="{A007045E-9E57-4067-9A51-7B84DD99A878}" destId="{5664FA34-6B47-4404-886F-18FCFB0F6015}" srcOrd="2" destOrd="0" parTransId="{D12648F1-6759-44CD-B6A6-BFE4D24882BB}" sibTransId="{E3774116-D802-4503-8337-D9B56580502F}"/>
    <dgm:cxn modelId="{80894B48-BA2D-484B-B176-2ABB4808020B}" type="presOf" srcId="{B58E9E51-A468-41D8-B53A-BDE866DA6C46}" destId="{465EE241-D630-415C-8049-57C759D9BC11}" srcOrd="0" destOrd="0" presId="urn:microsoft.com/office/officeart/2005/8/layout/radial2"/>
    <dgm:cxn modelId="{328737F8-9AFA-44E6-9783-F14C245E54D4}" type="presOf" srcId="{8A627CB6-5E9F-41A6-AAE0-2B2CD7E6B008}" destId="{04C2FB02-F417-46DA-AF37-BE30023E5189}" srcOrd="0" destOrd="0" presId="urn:microsoft.com/office/officeart/2005/8/layout/radial2"/>
    <dgm:cxn modelId="{87717A31-20CF-4CF2-93D2-9CC757650EAB}" type="presOf" srcId="{D5569BA5-03DA-4764-A961-EEEB827E4D21}" destId="{1314D426-D284-4017-A4A8-8474699877B8}" srcOrd="0" destOrd="1" presId="urn:microsoft.com/office/officeart/2005/8/layout/radial2"/>
    <dgm:cxn modelId="{8D2C7CC4-3867-48B2-9160-5C14EEEED0AF}" type="presOf" srcId="{A007045E-9E57-4067-9A51-7B84DD99A878}" destId="{45864DFE-28CF-4BF5-B154-AF6A87EA41D9}" srcOrd="0" destOrd="0" presId="urn:microsoft.com/office/officeart/2005/8/layout/radial2"/>
    <dgm:cxn modelId="{B3A69110-1C4D-46EB-AD89-1244F8B07525}" srcId="{436CC51B-3EF4-4F98-A2ED-3AB51101A921}" destId="{B58E9E51-A468-41D8-B53A-BDE866DA6C46}" srcOrd="1" destOrd="0" parTransId="{8A627CB6-5E9F-41A6-AAE0-2B2CD7E6B008}" sibTransId="{87506DF6-D751-47B9-A083-69E882D9A94B}"/>
    <dgm:cxn modelId="{13B960B7-B333-4418-8892-DE94C0471712}" type="presOf" srcId="{5664FA34-6B47-4404-886F-18FCFB0F6015}" destId="{DC3F361E-1053-43A2-BD78-9D915887D77E}" srcOrd="0" destOrd="2" presId="urn:microsoft.com/office/officeart/2005/8/layout/radial2"/>
    <dgm:cxn modelId="{ED03060B-BF90-4C77-BDE1-53E925E3D9A9}" type="presOf" srcId="{1EE4EB45-4307-4C3F-96DC-B859A3DBB9BF}" destId="{DC3F361E-1053-43A2-BD78-9D915887D77E}" srcOrd="0" destOrd="1" presId="urn:microsoft.com/office/officeart/2005/8/layout/radial2"/>
    <dgm:cxn modelId="{8937142C-A984-440F-96A1-65397A2DC74A}" type="presOf" srcId="{7B9C99D3-0132-4641-9B0E-BAE9E66763BC}" destId="{140380D3-8C10-462D-B261-01FEC21BB04D}" srcOrd="0" destOrd="0" presId="urn:microsoft.com/office/officeart/2005/8/layout/radial2"/>
    <dgm:cxn modelId="{CE6DD324-0446-4A47-87FD-28DF2F96104D}" srcId="{A007045E-9E57-4067-9A51-7B84DD99A878}" destId="{1EE4EB45-4307-4C3F-96DC-B859A3DBB9BF}" srcOrd="1" destOrd="0" parTransId="{26800DAC-36DD-45AF-BC1A-FE90A8E58AD0}" sibTransId="{2DCDBE0F-2A69-4322-AAF0-1EAF6E1B6D8C}"/>
    <dgm:cxn modelId="{5B8D1225-122E-49F1-97A1-20F1AEFF831D}" srcId="{B58E9E51-A468-41D8-B53A-BDE866DA6C46}" destId="{3639BA1A-660C-459A-93BC-15E876CF20EF}" srcOrd="0" destOrd="0" parTransId="{37D45C64-5616-40A8-9F7D-4682C6E6F528}" sibTransId="{D197B8B5-B0BF-4C1C-8B6B-63B731BF1488}"/>
    <dgm:cxn modelId="{CA2B72FE-27E6-4388-A597-83C16CC2D4BC}" type="presOf" srcId="{436CC51B-3EF4-4F98-A2ED-3AB51101A921}" destId="{A0C7182A-CF20-48F0-9106-14E8960452DB}" srcOrd="0" destOrd="0" presId="urn:microsoft.com/office/officeart/2005/8/layout/radial2"/>
    <dgm:cxn modelId="{685A0ED7-1150-48CE-B6A8-318403E4A2DD}" srcId="{436CC51B-3EF4-4F98-A2ED-3AB51101A921}" destId="{A007045E-9E57-4067-9A51-7B84DD99A878}" srcOrd="0" destOrd="0" parTransId="{7B9C99D3-0132-4641-9B0E-BAE9E66763BC}" sibTransId="{4A754619-5DEE-4B20-8333-0922435AF588}"/>
    <dgm:cxn modelId="{C2D761D0-6F0B-40C7-9C00-75C7E290E889}" type="presOf" srcId="{3639BA1A-660C-459A-93BC-15E876CF20EF}" destId="{1314D426-D284-4017-A4A8-8474699877B8}" srcOrd="0" destOrd="0" presId="urn:microsoft.com/office/officeart/2005/8/layout/radial2"/>
    <dgm:cxn modelId="{57C03785-7201-4D7E-B8A3-7843A2115698}" srcId="{B58E9E51-A468-41D8-B53A-BDE866DA6C46}" destId="{D5569BA5-03DA-4764-A961-EEEB827E4D21}" srcOrd="1" destOrd="0" parTransId="{7690886E-3FEC-43F2-912C-A63BBA6B81A1}" sibTransId="{A767BB99-F5EE-4AE2-86B2-A840741A8698}"/>
    <dgm:cxn modelId="{72066799-0FC0-4745-8748-70E0520A0098}" type="presOf" srcId="{88D8C983-CA5D-4BB9-B4EA-3F2C94FDB0D1}" destId="{DC3F361E-1053-43A2-BD78-9D915887D77E}" srcOrd="0" destOrd="0" presId="urn:microsoft.com/office/officeart/2005/8/layout/radial2"/>
    <dgm:cxn modelId="{98220FAB-4FC5-4BC5-B7BB-15978A4F570F}" type="presParOf" srcId="{A0C7182A-CF20-48F0-9106-14E8960452DB}" destId="{3999C630-A67C-4AF6-A899-C48346A11830}" srcOrd="0" destOrd="0" presId="urn:microsoft.com/office/officeart/2005/8/layout/radial2"/>
    <dgm:cxn modelId="{E5738960-C564-4DE8-8381-7BF1E91EE385}" type="presParOf" srcId="{3999C630-A67C-4AF6-A899-C48346A11830}" destId="{9B1CB513-C59A-4D25-9D74-D974D6769A54}" srcOrd="0" destOrd="0" presId="urn:microsoft.com/office/officeart/2005/8/layout/radial2"/>
    <dgm:cxn modelId="{223327FB-CBFC-4BDC-8C89-6A32C1A69853}" type="presParOf" srcId="{9B1CB513-C59A-4D25-9D74-D974D6769A54}" destId="{6CD4FF61-05AB-4B4E-8419-709BC7529D19}" srcOrd="0" destOrd="0" presId="urn:microsoft.com/office/officeart/2005/8/layout/radial2"/>
    <dgm:cxn modelId="{23001A98-DA1E-4875-A6DA-BA0F986A0D53}" type="presParOf" srcId="{9B1CB513-C59A-4D25-9D74-D974D6769A54}" destId="{BDEDBFC1-96FC-4068-9F07-A1ACB24214DF}" srcOrd="1" destOrd="0" presId="urn:microsoft.com/office/officeart/2005/8/layout/radial2"/>
    <dgm:cxn modelId="{DB80A32A-D239-4E7B-80F6-E5C65D016BCE}" type="presParOf" srcId="{3999C630-A67C-4AF6-A899-C48346A11830}" destId="{140380D3-8C10-462D-B261-01FEC21BB04D}" srcOrd="1" destOrd="0" presId="urn:microsoft.com/office/officeart/2005/8/layout/radial2"/>
    <dgm:cxn modelId="{48E5CA0A-66B8-4880-8854-0A937EE93BE6}" type="presParOf" srcId="{3999C630-A67C-4AF6-A899-C48346A11830}" destId="{46EDB5BC-8F71-4608-A0D0-C643D200CDB5}" srcOrd="2" destOrd="0" presId="urn:microsoft.com/office/officeart/2005/8/layout/radial2"/>
    <dgm:cxn modelId="{1CE48076-DEED-44D0-B1AE-BF43CEA5AE2E}" type="presParOf" srcId="{46EDB5BC-8F71-4608-A0D0-C643D200CDB5}" destId="{45864DFE-28CF-4BF5-B154-AF6A87EA41D9}" srcOrd="0" destOrd="0" presId="urn:microsoft.com/office/officeart/2005/8/layout/radial2"/>
    <dgm:cxn modelId="{367169AA-25A0-4B07-869D-1F5B82612F31}" type="presParOf" srcId="{46EDB5BC-8F71-4608-A0D0-C643D200CDB5}" destId="{DC3F361E-1053-43A2-BD78-9D915887D77E}" srcOrd="1" destOrd="0" presId="urn:microsoft.com/office/officeart/2005/8/layout/radial2"/>
    <dgm:cxn modelId="{FEF2F0B3-AA88-4146-84B3-6DB1784EFACF}" type="presParOf" srcId="{3999C630-A67C-4AF6-A899-C48346A11830}" destId="{04C2FB02-F417-46DA-AF37-BE30023E5189}" srcOrd="3" destOrd="0" presId="urn:microsoft.com/office/officeart/2005/8/layout/radial2"/>
    <dgm:cxn modelId="{F12B0007-5637-4595-A5EE-AF9B33748CA9}" type="presParOf" srcId="{3999C630-A67C-4AF6-A899-C48346A11830}" destId="{C6EE943E-0DB1-4B37-836D-B77AAD173AF4}" srcOrd="4" destOrd="0" presId="urn:microsoft.com/office/officeart/2005/8/layout/radial2"/>
    <dgm:cxn modelId="{C4BB7B50-5C03-4510-8274-BE8A459CAC9C}" type="presParOf" srcId="{C6EE943E-0DB1-4B37-836D-B77AAD173AF4}" destId="{465EE241-D630-415C-8049-57C759D9BC11}" srcOrd="0" destOrd="0" presId="urn:microsoft.com/office/officeart/2005/8/layout/radial2"/>
    <dgm:cxn modelId="{20687553-DBDB-4B30-BF5D-D87CB8622416}" type="presParOf" srcId="{C6EE943E-0DB1-4B37-836D-B77AAD173AF4}" destId="{1314D426-D284-4017-A4A8-8474699877B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6CC51B-3EF4-4F98-A2ED-3AB51101A92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007045E-9E57-4067-9A51-7B84DD99A878}">
      <dgm:prSet phldrT="[Metin]"/>
      <dgm:spPr/>
      <dgm:t>
        <a:bodyPr/>
        <a:lstStyle/>
        <a:p>
          <a:r>
            <a:rPr lang="tr-TR" dirty="0" smtClean="0"/>
            <a:t>Davacı </a:t>
          </a:r>
          <a:endParaRPr lang="tr-TR" dirty="0"/>
        </a:p>
      </dgm:t>
    </dgm:pt>
    <dgm:pt modelId="{7B9C99D3-0132-4641-9B0E-BAE9E66763BC}" type="parTrans" cxnId="{685A0ED7-1150-48CE-B6A8-318403E4A2DD}">
      <dgm:prSet/>
      <dgm:spPr/>
      <dgm:t>
        <a:bodyPr/>
        <a:lstStyle/>
        <a:p>
          <a:endParaRPr lang="tr-TR"/>
        </a:p>
      </dgm:t>
    </dgm:pt>
    <dgm:pt modelId="{4A754619-5DEE-4B20-8333-0922435AF588}" type="sibTrans" cxnId="{685A0ED7-1150-48CE-B6A8-318403E4A2DD}">
      <dgm:prSet/>
      <dgm:spPr/>
      <dgm:t>
        <a:bodyPr/>
        <a:lstStyle/>
        <a:p>
          <a:endParaRPr lang="tr-TR"/>
        </a:p>
      </dgm:t>
    </dgm:pt>
    <dgm:pt modelId="{88D8C983-CA5D-4BB9-B4EA-3F2C94FDB0D1}">
      <dgm:prSet phldrT="[Metin]"/>
      <dgm:spPr/>
      <dgm:t>
        <a:bodyPr/>
        <a:lstStyle/>
        <a:p>
          <a:r>
            <a:rPr lang="tr-TR" dirty="0" smtClean="0"/>
            <a:t>Eşler </a:t>
          </a:r>
          <a:endParaRPr lang="tr-TR" dirty="0"/>
        </a:p>
      </dgm:t>
    </dgm:pt>
    <dgm:pt modelId="{E89338B2-D874-4167-BCEA-479AAF7603AA}" type="parTrans" cxnId="{EB025F0C-1424-469B-8995-8D551DAEB291}">
      <dgm:prSet/>
      <dgm:spPr/>
      <dgm:t>
        <a:bodyPr/>
        <a:lstStyle/>
        <a:p>
          <a:endParaRPr lang="tr-TR"/>
        </a:p>
      </dgm:t>
    </dgm:pt>
    <dgm:pt modelId="{1CAEBE85-44E3-4D29-B8CD-085AB15421A9}" type="sibTrans" cxnId="{EB025F0C-1424-469B-8995-8D551DAEB291}">
      <dgm:prSet/>
      <dgm:spPr/>
      <dgm:t>
        <a:bodyPr/>
        <a:lstStyle/>
        <a:p>
          <a:endParaRPr lang="tr-TR"/>
        </a:p>
      </dgm:t>
    </dgm:pt>
    <dgm:pt modelId="{5664FA34-6B47-4404-886F-18FCFB0F6015}">
      <dgm:prSet phldrT="[Metin]"/>
      <dgm:spPr/>
      <dgm:t>
        <a:bodyPr/>
        <a:lstStyle/>
        <a:p>
          <a:r>
            <a:rPr lang="tr-TR" dirty="0" smtClean="0"/>
            <a:t>Yasal Temsilci </a:t>
          </a:r>
          <a:endParaRPr lang="tr-TR" dirty="0"/>
        </a:p>
      </dgm:t>
    </dgm:pt>
    <dgm:pt modelId="{D12648F1-6759-44CD-B6A6-BFE4D24882BB}" type="parTrans" cxnId="{5CFB8D92-7C36-468B-9ABF-141CE232C81A}">
      <dgm:prSet/>
      <dgm:spPr/>
      <dgm:t>
        <a:bodyPr/>
        <a:lstStyle/>
        <a:p>
          <a:endParaRPr lang="tr-TR"/>
        </a:p>
      </dgm:t>
    </dgm:pt>
    <dgm:pt modelId="{E3774116-D802-4503-8337-D9B56580502F}" type="sibTrans" cxnId="{5CFB8D92-7C36-468B-9ABF-141CE232C81A}">
      <dgm:prSet/>
      <dgm:spPr/>
      <dgm:t>
        <a:bodyPr/>
        <a:lstStyle/>
        <a:p>
          <a:endParaRPr lang="tr-TR"/>
        </a:p>
      </dgm:t>
    </dgm:pt>
    <dgm:pt modelId="{B58E9E51-A468-41D8-B53A-BDE866DA6C46}">
      <dgm:prSet phldrT="[Metin]"/>
      <dgm:spPr/>
      <dgm:t>
        <a:bodyPr/>
        <a:lstStyle/>
        <a:p>
          <a:r>
            <a:rPr lang="tr-TR" dirty="0" smtClean="0"/>
            <a:t>Davalı </a:t>
          </a:r>
          <a:endParaRPr lang="tr-TR" dirty="0"/>
        </a:p>
      </dgm:t>
    </dgm:pt>
    <dgm:pt modelId="{8A627CB6-5E9F-41A6-AAE0-2B2CD7E6B008}" type="parTrans" cxnId="{B3A69110-1C4D-46EB-AD89-1244F8B07525}">
      <dgm:prSet/>
      <dgm:spPr/>
      <dgm:t>
        <a:bodyPr/>
        <a:lstStyle/>
        <a:p>
          <a:endParaRPr lang="tr-TR"/>
        </a:p>
      </dgm:t>
    </dgm:pt>
    <dgm:pt modelId="{87506DF6-D751-47B9-A083-69E882D9A94B}" type="sibTrans" cxnId="{B3A69110-1C4D-46EB-AD89-1244F8B07525}">
      <dgm:prSet/>
      <dgm:spPr/>
      <dgm:t>
        <a:bodyPr/>
        <a:lstStyle/>
        <a:p>
          <a:endParaRPr lang="tr-TR"/>
        </a:p>
      </dgm:t>
    </dgm:pt>
    <dgm:pt modelId="{3639BA1A-660C-459A-93BC-15E876CF20EF}">
      <dgm:prSet phldrT="[Metin]"/>
      <dgm:spPr/>
      <dgm:t>
        <a:bodyPr/>
        <a:lstStyle/>
        <a:p>
          <a:r>
            <a:rPr lang="tr-TR" dirty="0" smtClean="0"/>
            <a:t>Diğer eş </a:t>
          </a:r>
          <a:endParaRPr lang="tr-TR" dirty="0"/>
        </a:p>
      </dgm:t>
    </dgm:pt>
    <dgm:pt modelId="{37D45C64-5616-40A8-9F7D-4682C6E6F528}" type="parTrans" cxnId="{5B8D1225-122E-49F1-97A1-20F1AEFF831D}">
      <dgm:prSet/>
      <dgm:spPr/>
      <dgm:t>
        <a:bodyPr/>
        <a:lstStyle/>
        <a:p>
          <a:endParaRPr lang="tr-TR"/>
        </a:p>
      </dgm:t>
    </dgm:pt>
    <dgm:pt modelId="{D197B8B5-B0BF-4C1C-8B6B-63B731BF1488}" type="sibTrans" cxnId="{5B8D1225-122E-49F1-97A1-20F1AEFF831D}">
      <dgm:prSet/>
      <dgm:spPr/>
      <dgm:t>
        <a:bodyPr/>
        <a:lstStyle/>
        <a:p>
          <a:endParaRPr lang="tr-TR"/>
        </a:p>
      </dgm:t>
    </dgm:pt>
    <dgm:pt modelId="{A0C7182A-CF20-48F0-9106-14E8960452DB}" type="pres">
      <dgm:prSet presAssocID="{436CC51B-3EF4-4F98-A2ED-3AB51101A92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999C630-A67C-4AF6-A899-C48346A11830}" type="pres">
      <dgm:prSet presAssocID="{436CC51B-3EF4-4F98-A2ED-3AB51101A921}" presName="cycle" presStyleCnt="0"/>
      <dgm:spPr/>
    </dgm:pt>
    <dgm:pt modelId="{9B1CB513-C59A-4D25-9D74-D974D6769A54}" type="pres">
      <dgm:prSet presAssocID="{436CC51B-3EF4-4F98-A2ED-3AB51101A921}" presName="centerShape" presStyleCnt="0"/>
      <dgm:spPr/>
    </dgm:pt>
    <dgm:pt modelId="{6CD4FF61-05AB-4B4E-8419-709BC7529D19}" type="pres">
      <dgm:prSet presAssocID="{436CC51B-3EF4-4F98-A2ED-3AB51101A921}" presName="connSite" presStyleLbl="node1" presStyleIdx="0" presStyleCnt="3"/>
      <dgm:spPr/>
    </dgm:pt>
    <dgm:pt modelId="{BDEDBFC1-96FC-4068-9F07-A1ACB24214DF}" type="pres">
      <dgm:prSet presAssocID="{436CC51B-3EF4-4F98-A2ED-3AB51101A921}" presName="visible" presStyleLbl="node1" presStyleIdx="0" presStyleCnt="3" custFlipHor="1" custScaleX="61280"/>
      <dgm:spPr/>
    </dgm:pt>
    <dgm:pt modelId="{140380D3-8C10-462D-B261-01FEC21BB04D}" type="pres">
      <dgm:prSet presAssocID="{7B9C99D3-0132-4641-9B0E-BAE9E66763BC}" presName="Name25" presStyleLbl="parChTrans1D1" presStyleIdx="0" presStyleCnt="2"/>
      <dgm:spPr/>
      <dgm:t>
        <a:bodyPr/>
        <a:lstStyle/>
        <a:p>
          <a:endParaRPr lang="tr-TR"/>
        </a:p>
      </dgm:t>
    </dgm:pt>
    <dgm:pt modelId="{46EDB5BC-8F71-4608-A0D0-C643D200CDB5}" type="pres">
      <dgm:prSet presAssocID="{A007045E-9E57-4067-9A51-7B84DD99A878}" presName="node" presStyleCnt="0"/>
      <dgm:spPr/>
    </dgm:pt>
    <dgm:pt modelId="{45864DFE-28CF-4BF5-B154-AF6A87EA41D9}" type="pres">
      <dgm:prSet presAssocID="{A007045E-9E57-4067-9A51-7B84DD99A878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3F361E-1053-43A2-BD78-9D915887D77E}" type="pres">
      <dgm:prSet presAssocID="{A007045E-9E57-4067-9A51-7B84DD99A878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C2FB02-F417-46DA-AF37-BE30023E5189}" type="pres">
      <dgm:prSet presAssocID="{8A627CB6-5E9F-41A6-AAE0-2B2CD7E6B008}" presName="Name25" presStyleLbl="parChTrans1D1" presStyleIdx="1" presStyleCnt="2"/>
      <dgm:spPr/>
      <dgm:t>
        <a:bodyPr/>
        <a:lstStyle/>
        <a:p>
          <a:endParaRPr lang="tr-TR"/>
        </a:p>
      </dgm:t>
    </dgm:pt>
    <dgm:pt modelId="{C6EE943E-0DB1-4B37-836D-B77AAD173AF4}" type="pres">
      <dgm:prSet presAssocID="{B58E9E51-A468-41D8-B53A-BDE866DA6C46}" presName="node" presStyleCnt="0"/>
      <dgm:spPr/>
    </dgm:pt>
    <dgm:pt modelId="{465EE241-D630-415C-8049-57C759D9BC11}" type="pres">
      <dgm:prSet presAssocID="{B58E9E51-A468-41D8-B53A-BDE866DA6C46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314D426-D284-4017-A4A8-8474699877B8}" type="pres">
      <dgm:prSet presAssocID="{B58E9E51-A468-41D8-B53A-BDE866DA6C46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B025F0C-1424-469B-8995-8D551DAEB291}" srcId="{A007045E-9E57-4067-9A51-7B84DD99A878}" destId="{88D8C983-CA5D-4BB9-B4EA-3F2C94FDB0D1}" srcOrd="0" destOrd="0" parTransId="{E89338B2-D874-4167-BCEA-479AAF7603AA}" sibTransId="{1CAEBE85-44E3-4D29-B8CD-085AB15421A9}"/>
    <dgm:cxn modelId="{5CFB8D92-7C36-468B-9ABF-141CE232C81A}" srcId="{A007045E-9E57-4067-9A51-7B84DD99A878}" destId="{5664FA34-6B47-4404-886F-18FCFB0F6015}" srcOrd="1" destOrd="0" parTransId="{D12648F1-6759-44CD-B6A6-BFE4D24882BB}" sibTransId="{E3774116-D802-4503-8337-D9B56580502F}"/>
    <dgm:cxn modelId="{EFCEDDE4-FDA2-4524-A385-9E6DD4D089EC}" type="presOf" srcId="{A007045E-9E57-4067-9A51-7B84DD99A878}" destId="{45864DFE-28CF-4BF5-B154-AF6A87EA41D9}" srcOrd="0" destOrd="0" presId="urn:microsoft.com/office/officeart/2005/8/layout/radial2"/>
    <dgm:cxn modelId="{A9BCD214-3646-4A1B-8565-4A4787125883}" type="presOf" srcId="{7B9C99D3-0132-4641-9B0E-BAE9E66763BC}" destId="{140380D3-8C10-462D-B261-01FEC21BB04D}" srcOrd="0" destOrd="0" presId="urn:microsoft.com/office/officeart/2005/8/layout/radial2"/>
    <dgm:cxn modelId="{B3A69110-1C4D-46EB-AD89-1244F8B07525}" srcId="{436CC51B-3EF4-4F98-A2ED-3AB51101A921}" destId="{B58E9E51-A468-41D8-B53A-BDE866DA6C46}" srcOrd="1" destOrd="0" parTransId="{8A627CB6-5E9F-41A6-AAE0-2B2CD7E6B008}" sibTransId="{87506DF6-D751-47B9-A083-69E882D9A94B}"/>
    <dgm:cxn modelId="{E0D1365B-8E36-4582-8067-B3D25F1B257B}" type="presOf" srcId="{3639BA1A-660C-459A-93BC-15E876CF20EF}" destId="{1314D426-D284-4017-A4A8-8474699877B8}" srcOrd="0" destOrd="0" presId="urn:microsoft.com/office/officeart/2005/8/layout/radial2"/>
    <dgm:cxn modelId="{8C78EA35-D951-4806-A6A8-AE475440955E}" type="presOf" srcId="{5664FA34-6B47-4404-886F-18FCFB0F6015}" destId="{DC3F361E-1053-43A2-BD78-9D915887D77E}" srcOrd="0" destOrd="1" presId="urn:microsoft.com/office/officeart/2005/8/layout/radial2"/>
    <dgm:cxn modelId="{4A13CCC2-769D-4203-AB07-11BFF2D32D24}" type="presOf" srcId="{88D8C983-CA5D-4BB9-B4EA-3F2C94FDB0D1}" destId="{DC3F361E-1053-43A2-BD78-9D915887D77E}" srcOrd="0" destOrd="0" presId="urn:microsoft.com/office/officeart/2005/8/layout/radial2"/>
    <dgm:cxn modelId="{5B8D1225-122E-49F1-97A1-20F1AEFF831D}" srcId="{B58E9E51-A468-41D8-B53A-BDE866DA6C46}" destId="{3639BA1A-660C-459A-93BC-15E876CF20EF}" srcOrd="0" destOrd="0" parTransId="{37D45C64-5616-40A8-9F7D-4682C6E6F528}" sibTransId="{D197B8B5-B0BF-4C1C-8B6B-63B731BF1488}"/>
    <dgm:cxn modelId="{685A0ED7-1150-48CE-B6A8-318403E4A2DD}" srcId="{436CC51B-3EF4-4F98-A2ED-3AB51101A921}" destId="{A007045E-9E57-4067-9A51-7B84DD99A878}" srcOrd="0" destOrd="0" parTransId="{7B9C99D3-0132-4641-9B0E-BAE9E66763BC}" sibTransId="{4A754619-5DEE-4B20-8333-0922435AF588}"/>
    <dgm:cxn modelId="{5838C052-73BC-483D-A709-C1A4F89D7F61}" type="presOf" srcId="{8A627CB6-5E9F-41A6-AAE0-2B2CD7E6B008}" destId="{04C2FB02-F417-46DA-AF37-BE30023E5189}" srcOrd="0" destOrd="0" presId="urn:microsoft.com/office/officeart/2005/8/layout/radial2"/>
    <dgm:cxn modelId="{DED39010-9A59-43D1-AE35-FAEE04C9D0D4}" type="presOf" srcId="{436CC51B-3EF4-4F98-A2ED-3AB51101A921}" destId="{A0C7182A-CF20-48F0-9106-14E8960452DB}" srcOrd="0" destOrd="0" presId="urn:microsoft.com/office/officeart/2005/8/layout/radial2"/>
    <dgm:cxn modelId="{34BBEBD4-D062-4966-B57D-6558D831A81D}" type="presOf" srcId="{B58E9E51-A468-41D8-B53A-BDE866DA6C46}" destId="{465EE241-D630-415C-8049-57C759D9BC11}" srcOrd="0" destOrd="0" presId="urn:microsoft.com/office/officeart/2005/8/layout/radial2"/>
    <dgm:cxn modelId="{488B6E85-0204-41B0-AF83-6515284F3C42}" type="presParOf" srcId="{A0C7182A-CF20-48F0-9106-14E8960452DB}" destId="{3999C630-A67C-4AF6-A899-C48346A11830}" srcOrd="0" destOrd="0" presId="urn:microsoft.com/office/officeart/2005/8/layout/radial2"/>
    <dgm:cxn modelId="{E889AF5B-C736-4F1E-AE87-E1F35315F45F}" type="presParOf" srcId="{3999C630-A67C-4AF6-A899-C48346A11830}" destId="{9B1CB513-C59A-4D25-9D74-D974D6769A54}" srcOrd="0" destOrd="0" presId="urn:microsoft.com/office/officeart/2005/8/layout/radial2"/>
    <dgm:cxn modelId="{36E8F22D-87DB-486D-9B0D-5EBF007F62DB}" type="presParOf" srcId="{9B1CB513-C59A-4D25-9D74-D974D6769A54}" destId="{6CD4FF61-05AB-4B4E-8419-709BC7529D19}" srcOrd="0" destOrd="0" presId="urn:microsoft.com/office/officeart/2005/8/layout/radial2"/>
    <dgm:cxn modelId="{5233640A-4880-4012-9520-C68524844AD3}" type="presParOf" srcId="{9B1CB513-C59A-4D25-9D74-D974D6769A54}" destId="{BDEDBFC1-96FC-4068-9F07-A1ACB24214DF}" srcOrd="1" destOrd="0" presId="urn:microsoft.com/office/officeart/2005/8/layout/radial2"/>
    <dgm:cxn modelId="{811057E3-6B51-433A-808E-5021BED008F4}" type="presParOf" srcId="{3999C630-A67C-4AF6-A899-C48346A11830}" destId="{140380D3-8C10-462D-B261-01FEC21BB04D}" srcOrd="1" destOrd="0" presId="urn:microsoft.com/office/officeart/2005/8/layout/radial2"/>
    <dgm:cxn modelId="{6AC64961-C61A-4F97-864A-F72FBA27E3C5}" type="presParOf" srcId="{3999C630-A67C-4AF6-A899-C48346A11830}" destId="{46EDB5BC-8F71-4608-A0D0-C643D200CDB5}" srcOrd="2" destOrd="0" presId="urn:microsoft.com/office/officeart/2005/8/layout/radial2"/>
    <dgm:cxn modelId="{0687663F-F55E-4174-BDA6-3BF0E9A92633}" type="presParOf" srcId="{46EDB5BC-8F71-4608-A0D0-C643D200CDB5}" destId="{45864DFE-28CF-4BF5-B154-AF6A87EA41D9}" srcOrd="0" destOrd="0" presId="urn:microsoft.com/office/officeart/2005/8/layout/radial2"/>
    <dgm:cxn modelId="{E90F5BBF-F3B7-4674-AA60-47ADAF4E872B}" type="presParOf" srcId="{46EDB5BC-8F71-4608-A0D0-C643D200CDB5}" destId="{DC3F361E-1053-43A2-BD78-9D915887D77E}" srcOrd="1" destOrd="0" presId="urn:microsoft.com/office/officeart/2005/8/layout/radial2"/>
    <dgm:cxn modelId="{E46672D0-A1D5-4194-BC4B-429483D68347}" type="presParOf" srcId="{3999C630-A67C-4AF6-A899-C48346A11830}" destId="{04C2FB02-F417-46DA-AF37-BE30023E5189}" srcOrd="3" destOrd="0" presId="urn:microsoft.com/office/officeart/2005/8/layout/radial2"/>
    <dgm:cxn modelId="{35A6D85F-07EC-4158-9FFC-7DC6B4ED6DAD}" type="presParOf" srcId="{3999C630-A67C-4AF6-A899-C48346A11830}" destId="{C6EE943E-0DB1-4B37-836D-B77AAD173AF4}" srcOrd="4" destOrd="0" presId="urn:microsoft.com/office/officeart/2005/8/layout/radial2"/>
    <dgm:cxn modelId="{1FFF2F00-4734-42AE-91FF-D6ADDB2EC4BF}" type="presParOf" srcId="{C6EE943E-0DB1-4B37-836D-B77AAD173AF4}" destId="{465EE241-D630-415C-8049-57C759D9BC11}" srcOrd="0" destOrd="0" presId="urn:microsoft.com/office/officeart/2005/8/layout/radial2"/>
    <dgm:cxn modelId="{66A3724B-47CE-434A-AB74-922178C93D30}" type="presParOf" srcId="{C6EE943E-0DB1-4B37-836D-B77AAD173AF4}" destId="{1314D426-D284-4017-A4A8-8474699877B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C2FB02-F417-46DA-AF37-BE30023E5189}">
      <dsp:nvSpPr>
        <dsp:cNvPr id="0" name=""/>
        <dsp:cNvSpPr/>
      </dsp:nvSpPr>
      <dsp:spPr>
        <a:xfrm rot="1754105">
          <a:off x="2167493" y="3154810"/>
          <a:ext cx="924525" cy="67851"/>
        </a:xfrm>
        <a:custGeom>
          <a:avLst/>
          <a:gdLst/>
          <a:ahLst/>
          <a:cxnLst/>
          <a:rect l="0" t="0" r="0" b="0"/>
          <a:pathLst>
            <a:path>
              <a:moveTo>
                <a:pt x="0" y="33925"/>
              </a:moveTo>
              <a:lnTo>
                <a:pt x="924525" y="339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0380D3-8C10-462D-B261-01FEC21BB04D}">
      <dsp:nvSpPr>
        <dsp:cNvPr id="0" name=""/>
        <dsp:cNvSpPr/>
      </dsp:nvSpPr>
      <dsp:spPr>
        <a:xfrm rot="19845895">
          <a:off x="2167493" y="1577937"/>
          <a:ext cx="924525" cy="67851"/>
        </a:xfrm>
        <a:custGeom>
          <a:avLst/>
          <a:gdLst/>
          <a:ahLst/>
          <a:cxnLst/>
          <a:rect l="0" t="0" r="0" b="0"/>
          <a:pathLst>
            <a:path>
              <a:moveTo>
                <a:pt x="0" y="33925"/>
              </a:moveTo>
              <a:lnTo>
                <a:pt x="924525" y="339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EDBFC1-96FC-4068-9F07-A1ACB24214DF}">
      <dsp:nvSpPr>
        <dsp:cNvPr id="0" name=""/>
        <dsp:cNvSpPr/>
      </dsp:nvSpPr>
      <dsp:spPr>
        <a:xfrm flipH="1">
          <a:off x="340943" y="964108"/>
          <a:ext cx="1760196" cy="2872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64DFE-28CF-4BF5-B154-AF6A87EA41D9}">
      <dsp:nvSpPr>
        <dsp:cNvPr id="0" name=""/>
        <dsp:cNvSpPr/>
      </dsp:nvSpPr>
      <dsp:spPr>
        <a:xfrm>
          <a:off x="2923375" y="103526"/>
          <a:ext cx="1723429" cy="17234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Davacı </a:t>
          </a:r>
          <a:endParaRPr lang="tr-TR" sz="3400" kern="1200" dirty="0"/>
        </a:p>
      </dsp:txBody>
      <dsp:txXfrm>
        <a:off x="2923375" y="103526"/>
        <a:ext cx="1723429" cy="1723429"/>
      </dsp:txXfrm>
    </dsp:sp>
    <dsp:sp modelId="{DC3F361E-1053-43A2-BD78-9D915887D77E}">
      <dsp:nvSpPr>
        <dsp:cNvPr id="0" name=""/>
        <dsp:cNvSpPr/>
      </dsp:nvSpPr>
      <dsp:spPr>
        <a:xfrm>
          <a:off x="4819147" y="103526"/>
          <a:ext cx="2585144" cy="1723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900" kern="1200" dirty="0" smtClean="0"/>
            <a:t>Eşler </a:t>
          </a:r>
          <a:endParaRPr lang="tr-TR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900" kern="1200" dirty="0" smtClean="0"/>
            <a:t>Yasal Temsilci </a:t>
          </a:r>
          <a:endParaRPr lang="tr-TR" sz="3900" kern="1200" dirty="0"/>
        </a:p>
      </dsp:txBody>
      <dsp:txXfrm>
        <a:off x="4819147" y="103526"/>
        <a:ext cx="2585144" cy="1723429"/>
      </dsp:txXfrm>
    </dsp:sp>
    <dsp:sp modelId="{465EE241-D630-415C-8049-57C759D9BC11}">
      <dsp:nvSpPr>
        <dsp:cNvPr id="0" name=""/>
        <dsp:cNvSpPr/>
      </dsp:nvSpPr>
      <dsp:spPr>
        <a:xfrm>
          <a:off x="2923375" y="2973644"/>
          <a:ext cx="1723429" cy="17234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Davalı </a:t>
          </a:r>
          <a:endParaRPr lang="tr-TR" sz="3400" kern="1200" dirty="0"/>
        </a:p>
      </dsp:txBody>
      <dsp:txXfrm>
        <a:off x="2923375" y="2973644"/>
        <a:ext cx="1723429" cy="1723429"/>
      </dsp:txXfrm>
    </dsp:sp>
    <dsp:sp modelId="{1314D426-D284-4017-A4A8-8474699877B8}">
      <dsp:nvSpPr>
        <dsp:cNvPr id="0" name=""/>
        <dsp:cNvSpPr/>
      </dsp:nvSpPr>
      <dsp:spPr>
        <a:xfrm>
          <a:off x="4819147" y="2973644"/>
          <a:ext cx="2585144" cy="1723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900" kern="1200" dirty="0" smtClean="0"/>
            <a:t>Diğer eş </a:t>
          </a:r>
          <a:endParaRPr lang="tr-TR" sz="3900" kern="1200" dirty="0"/>
        </a:p>
      </dsp:txBody>
      <dsp:txXfrm>
        <a:off x="4819147" y="2973644"/>
        <a:ext cx="2585144" cy="1723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3431A-4BAA-4B05-AEA7-AF4D43629895}" type="datetimeFigureOut">
              <a:rPr lang="tr-TR" smtClean="0"/>
              <a:pPr/>
              <a:t>28.04.2020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51555-DBB5-4EBC-9912-77144E4DCF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22583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AİLE HUKUKU -5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EVLİLİĞİN SONA ERMESİ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2943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Mevcut evlilik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Eşlerden birisi evlenme töreninin yapıldığı anda evli ise evlenme mutlak butlanla batıldır.</a:t>
            </a:r>
          </a:p>
          <a:p>
            <a:endParaRPr lang="tr-TR" dirty="0" smtClean="0"/>
          </a:p>
          <a:p>
            <a:r>
              <a:rPr lang="tr-TR" dirty="0" smtClean="0"/>
              <a:t>Diğer eşin iyiniyetli olmasının bir önemi yoktur.  Ancak bu arada 1. evlilik son bulursa 2. evlilik geçerli duruma  gelir.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270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Ayırt etme gücünden sürekli yoksunluk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Sürekli olması gereklidir.</a:t>
            </a:r>
          </a:p>
          <a:p>
            <a:r>
              <a:rPr lang="tr-TR" dirty="0" smtClean="0"/>
              <a:t>Ayırt etme gücünün sonradan kazanılması  halinde butlan davasını sadece ayırt etme gücüne kavuşan eş açabilir.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036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Yasak derecede hısımlık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Kan ve kayın üstsoyları</a:t>
            </a:r>
          </a:p>
          <a:p>
            <a:pPr marL="114300" indent="0">
              <a:buNone/>
            </a:pPr>
            <a:r>
              <a:rPr lang="tr-TR" dirty="0" smtClean="0"/>
              <a:t>3.Derceye kadar yan kan hısımları </a:t>
            </a:r>
          </a:p>
          <a:p>
            <a:pPr marL="114300" indent="0">
              <a:buNone/>
            </a:pPr>
            <a:r>
              <a:rPr lang="tr-TR" dirty="0" smtClean="0"/>
              <a:t>Evlatlık ve eşin evlatlığı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8684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Evlenmeye engel akıl hastalığı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Eşlerden  birisinin evlenmeye  engel olacak biçimde akıl hastası  olması olarak tanımlanmıştır. </a:t>
            </a:r>
          </a:p>
          <a:p>
            <a:r>
              <a:rPr lang="tr-TR" dirty="0" smtClean="0"/>
              <a:t>Sağlık kurulu raporu alınması gerekmektedir.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8679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Mutlak Butlan davası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17915216"/>
              </p:ext>
            </p:extLst>
          </p:nvPr>
        </p:nvGraphicFramePr>
        <p:xfrm>
          <a:off x="23192" y="1484784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5091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Mutlak butlan davası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Mutlak  butlan davasını herkes açabilir.  </a:t>
            </a:r>
            <a:endParaRPr lang="tr-TR" dirty="0" smtClean="0"/>
          </a:p>
          <a:p>
            <a:r>
              <a:rPr lang="tr-TR" dirty="0" smtClean="0"/>
              <a:t>Süresizdir</a:t>
            </a:r>
            <a:r>
              <a:rPr lang="tr-TR" dirty="0"/>
              <a:t>.  </a:t>
            </a:r>
            <a:endParaRPr lang="tr-TR" dirty="0" smtClean="0"/>
          </a:p>
          <a:p>
            <a:r>
              <a:rPr lang="tr-TR" dirty="0" smtClean="0"/>
              <a:t>Eşlerin </a:t>
            </a:r>
            <a:r>
              <a:rPr lang="tr-TR" dirty="0"/>
              <a:t>isteği ile ortadan kaldırılamaz</a:t>
            </a:r>
            <a:r>
              <a:rPr lang="tr-TR" dirty="0" smtClean="0"/>
              <a:t>.</a:t>
            </a:r>
          </a:p>
          <a:p>
            <a:r>
              <a:rPr lang="tr-TR" dirty="0" smtClean="0"/>
              <a:t>Muvazaalı evlenmeler bu kapsamda sayılmamaktadır. </a:t>
            </a:r>
          </a:p>
          <a:p>
            <a:pPr marL="114300" indent="0">
              <a:buNone/>
            </a:pPr>
            <a:r>
              <a:rPr lang="tr-TR" dirty="0" smtClean="0"/>
              <a:t>Dava hakkının  sınırlanması : </a:t>
            </a:r>
          </a:p>
          <a:p>
            <a:pPr marL="571500" indent="-457200">
              <a:buAutoNum type="alphaLcParenR"/>
            </a:pPr>
            <a:r>
              <a:rPr lang="tr-TR" dirty="0" smtClean="0"/>
              <a:t>Eşlerden birisinin ölümü, boşanmaları ile evlilik ortadan kalkmışsa </a:t>
            </a:r>
          </a:p>
          <a:p>
            <a:pPr marL="571500" indent="-457200">
              <a:buAutoNum type="alphaLcParenR"/>
            </a:pPr>
            <a:r>
              <a:rPr lang="tr-TR" dirty="0" smtClean="0"/>
              <a:t>Ayırt etme gücünden yoksun eş  sonradan ayırt etme gücünü kazanmış olması </a:t>
            </a:r>
          </a:p>
          <a:p>
            <a:pPr marL="571500" indent="-457200">
              <a:buAutoNum type="alphaLcParenR"/>
            </a:pPr>
            <a:r>
              <a:rPr lang="tr-TR" dirty="0" smtClean="0"/>
              <a:t>Birinci evliliğin son bulması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5201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Nisbi</a:t>
            </a:r>
            <a:r>
              <a:rPr lang="tr-TR" dirty="0" smtClean="0"/>
              <a:t> butlan Nedenleri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 smtClean="0"/>
              <a:t>1) Ayırt etme gücünden geçici  yoksunluk </a:t>
            </a:r>
          </a:p>
          <a:p>
            <a:pPr marL="114300" indent="0">
              <a:buNone/>
            </a:pPr>
            <a:r>
              <a:rPr lang="tr-TR" dirty="0" smtClean="0"/>
              <a:t>2) İrade Bozukluğu </a:t>
            </a:r>
          </a:p>
          <a:p>
            <a:pPr marL="411480" lvl="1" indent="0">
              <a:buNone/>
            </a:pPr>
            <a:r>
              <a:rPr lang="tr-TR" dirty="0"/>
              <a:t> </a:t>
            </a:r>
            <a:r>
              <a:rPr lang="tr-TR" dirty="0" smtClean="0"/>
              <a:t>     a) Yanılma</a:t>
            </a:r>
          </a:p>
          <a:p>
            <a:pPr lvl="2"/>
            <a:r>
              <a:rPr lang="tr-TR" dirty="0" smtClean="0"/>
              <a:t>Evlenmenin mahiyetinde yanılma</a:t>
            </a:r>
          </a:p>
          <a:p>
            <a:pPr lvl="2"/>
            <a:r>
              <a:rPr lang="tr-TR" dirty="0" smtClean="0"/>
              <a:t>Eşin kimliğinde yanılma </a:t>
            </a:r>
          </a:p>
          <a:p>
            <a:pPr lvl="2"/>
            <a:r>
              <a:rPr lang="tr-TR" dirty="0" smtClean="0"/>
              <a:t>Eşin niteliğinde yanılma</a:t>
            </a:r>
          </a:p>
          <a:p>
            <a:pPr marL="777240" lvl="2" indent="0">
              <a:buNone/>
            </a:pPr>
            <a:r>
              <a:rPr lang="tr-TR" dirty="0" smtClean="0"/>
              <a:t>b) Aldatma </a:t>
            </a:r>
          </a:p>
          <a:p>
            <a:pPr lvl="2"/>
            <a:r>
              <a:rPr lang="tr-TR" dirty="0" smtClean="0"/>
              <a:t>Namus ve onuru  hakkında aldatma </a:t>
            </a:r>
          </a:p>
          <a:p>
            <a:pPr lvl="2"/>
            <a:r>
              <a:rPr lang="tr-TR" dirty="0" smtClean="0"/>
              <a:t>Tehlikeli  bir hastalık hakkında aldatma  </a:t>
            </a:r>
          </a:p>
          <a:p>
            <a:pPr marL="114300" indent="0">
              <a:buNone/>
            </a:pPr>
            <a:r>
              <a:rPr lang="tr-TR" dirty="0" smtClean="0"/>
              <a:t>3) Yasal temsilcinin izninin bulunmaması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09424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Ayırt etme  gücünden geçici yoksunluk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Evlenme töreninin yapılması sırasında geçici bir nedenle ayırt etme gücünden yoksun olan  eş evlenmenin iptalini isteyebilir. </a:t>
            </a:r>
          </a:p>
          <a:p>
            <a:r>
              <a:rPr lang="tr-TR" dirty="0" smtClean="0"/>
              <a:t>Ayırt etme gücüne sahip olduğu andan itibaren 6 ay içinde  dava açabilir. </a:t>
            </a:r>
          </a:p>
          <a:p>
            <a:r>
              <a:rPr lang="tr-TR" dirty="0" err="1" smtClean="0"/>
              <a:t>Ayırtetme</a:t>
            </a:r>
            <a:r>
              <a:rPr lang="tr-TR" dirty="0" smtClean="0"/>
              <a:t> gücüne sahip olmadan ölürse  Cumhuriyet Savcısı da davayı açabilir.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5628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İrade bozukluğu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kişinin iç iradesi ile dışa açıklanan iradesi arasında </a:t>
            </a:r>
            <a:r>
              <a:rPr lang="tr-TR" dirty="0" err="1" smtClean="0"/>
              <a:t>kasdi</a:t>
            </a:r>
            <a:r>
              <a:rPr lang="tr-TR" dirty="0" smtClean="0"/>
              <a:t> olmayan  bir uyumsuzluk </a:t>
            </a:r>
            <a:r>
              <a:rPr lang="tr-TR" dirty="0" err="1" smtClean="0"/>
              <a:t>sözkonusu</a:t>
            </a:r>
            <a:r>
              <a:rPr lang="tr-TR" dirty="0" smtClean="0"/>
              <a:t> ise  irade bozukluğundan bahsedilir. </a:t>
            </a:r>
          </a:p>
          <a:p>
            <a:pPr marL="571500" indent="-457200">
              <a:buAutoNum type="alphaLcParenR"/>
            </a:pPr>
            <a:r>
              <a:rPr lang="tr-TR" dirty="0" smtClean="0"/>
              <a:t>Hata  ( yanılma) </a:t>
            </a:r>
          </a:p>
          <a:p>
            <a:pPr marL="571500" indent="-457200">
              <a:buAutoNum type="alphaLcParenR"/>
            </a:pPr>
            <a:r>
              <a:rPr lang="tr-TR" dirty="0" smtClean="0"/>
              <a:t>Hile ( yanıltma ) </a:t>
            </a:r>
          </a:p>
          <a:p>
            <a:pPr marL="571500" indent="-457200">
              <a:buAutoNum type="alphaLcParenR"/>
            </a:pPr>
            <a:r>
              <a:rPr lang="tr-TR" dirty="0" smtClean="0"/>
              <a:t>Tehdit ( Korkutma)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643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Hata( yanılma)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dirty="0" smtClean="0"/>
              <a:t>Evlenmenin mahiyetinde yanılma </a:t>
            </a:r>
          </a:p>
          <a:p>
            <a:pPr marL="571500" indent="-457200">
              <a:buAutoNum type="arabicPeriod"/>
            </a:pPr>
            <a:r>
              <a:rPr lang="tr-TR" dirty="0" smtClean="0"/>
              <a:t>Eşin kimliğinde yanılma </a:t>
            </a:r>
          </a:p>
          <a:p>
            <a:pPr marL="571500" indent="-457200">
              <a:buAutoNum type="arabicPeriod"/>
            </a:pPr>
            <a:r>
              <a:rPr lang="tr-TR" dirty="0" smtClean="0"/>
              <a:t>Eşin niteliğinde yayılma </a:t>
            </a:r>
          </a:p>
          <a:p>
            <a:pPr marL="114300" indent="0">
              <a:buNone/>
            </a:pPr>
            <a:r>
              <a:rPr lang="tr-TR" dirty="0" smtClean="0"/>
              <a:t>	 a) Yanılma bizzat eşin niteliği ile  ilgili  olmalıdır. </a:t>
            </a:r>
          </a:p>
          <a:p>
            <a:pPr marL="114300" indent="0">
              <a:buNone/>
            </a:pPr>
            <a:r>
              <a:rPr lang="tr-TR" dirty="0" smtClean="0"/>
              <a:t>	b)  Yanılma esaslı olmalıdır. </a:t>
            </a:r>
          </a:p>
          <a:p>
            <a:pPr marL="114300" indent="0">
              <a:buNone/>
            </a:pPr>
            <a:r>
              <a:rPr lang="tr-TR" dirty="0"/>
              <a:t>	</a:t>
            </a:r>
            <a:r>
              <a:rPr lang="tr-TR" dirty="0" smtClean="0"/>
              <a:t>c) Eşler arasındaki hayat çekilmez duruma gelmelidir.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8573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Sona erme nedenleri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Eşlerden birisinin ölümü </a:t>
            </a:r>
          </a:p>
          <a:p>
            <a:r>
              <a:rPr lang="tr-TR" dirty="0" smtClean="0"/>
              <a:t>2. Gaiplik </a:t>
            </a:r>
          </a:p>
          <a:p>
            <a:r>
              <a:rPr lang="tr-TR" dirty="0" smtClean="0"/>
              <a:t>3. Eşlerden birisinin cinsiyet değiştirmesi </a:t>
            </a:r>
          </a:p>
          <a:p>
            <a:r>
              <a:rPr lang="tr-TR" dirty="0" smtClean="0"/>
              <a:t>4. Evlenmenin Hükümsüzlüğü</a:t>
            </a:r>
          </a:p>
          <a:p>
            <a:r>
              <a:rPr lang="tr-TR" dirty="0" smtClean="0"/>
              <a:t>5. Boşanma </a:t>
            </a:r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717032"/>
            <a:ext cx="3888432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9066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Aldatma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kimsenin diğer kimseyi irade beyanında bulunmaya sevk etmek için , onun zihninde yanlış tasavvur yaratılmasıdır. </a:t>
            </a:r>
          </a:p>
          <a:p>
            <a:pPr marL="114300" indent="0">
              <a:buNone/>
            </a:pPr>
            <a:r>
              <a:rPr lang="tr-TR" dirty="0" smtClean="0"/>
              <a:t>1) Namus ve onur  hakkında aldatma </a:t>
            </a:r>
          </a:p>
          <a:p>
            <a:pPr marL="114300" indent="0">
              <a:buNone/>
            </a:pPr>
            <a:r>
              <a:rPr lang="tr-TR" dirty="0" smtClean="0"/>
              <a:t>2) Tehlikeli hastalık hakkında aldatma </a:t>
            </a:r>
          </a:p>
          <a:p>
            <a:r>
              <a:rPr lang="tr-TR" dirty="0" smtClean="0"/>
              <a:t> Hastalık bizzat eşte olmalıdır. </a:t>
            </a:r>
          </a:p>
          <a:p>
            <a:r>
              <a:rPr lang="tr-TR" dirty="0" smtClean="0"/>
              <a:t>Diğer eş ve altsoyu için tehlikeli  olmalıdır.</a:t>
            </a:r>
          </a:p>
          <a:p>
            <a:r>
              <a:rPr lang="tr-TR" dirty="0" smtClean="0"/>
              <a:t>Hastalık gizlenmiş olmalıdır. </a:t>
            </a: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286007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Korkutma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arenR"/>
            </a:pPr>
            <a:r>
              <a:rPr lang="tr-TR" dirty="0" smtClean="0"/>
              <a:t>Korkutma bizzat eşe veya onun yakınların karşı yapılmış olmalıdır. </a:t>
            </a:r>
          </a:p>
          <a:p>
            <a:pPr marL="571500" indent="-457200">
              <a:buAutoNum type="arabicParenR"/>
            </a:pPr>
            <a:r>
              <a:rPr lang="tr-TR" dirty="0" smtClean="0"/>
              <a:t>Korkutma hayat, sağlık ve onura yönelik olmalıdır. </a:t>
            </a:r>
          </a:p>
          <a:p>
            <a:pPr marL="571500" indent="-457200">
              <a:buAutoNum type="arabicParenR"/>
            </a:pPr>
            <a:r>
              <a:rPr lang="tr-TR" dirty="0" smtClean="0"/>
              <a:t>Korkutma ağır bir tehlikeye yönelik  olmalıdır. </a:t>
            </a:r>
          </a:p>
          <a:p>
            <a:pPr marL="571500" indent="-457200">
              <a:buAutoNum type="arabicParenR"/>
            </a:pPr>
            <a:r>
              <a:rPr lang="tr-TR" dirty="0" smtClean="0"/>
              <a:t>Korkutma mevcut ve pek yakın  bir tehlikeye  ilişkin olmalıdır. </a:t>
            </a:r>
          </a:p>
          <a:p>
            <a:pPr marL="571500" indent="-457200">
              <a:buAutoNum type="arabicParenR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427243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Yasal temsilcinin izninin bulunmaması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Kadının  gebe kalması halinde  evliliğin iptali istenemez.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889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Nisbi</a:t>
            </a:r>
            <a:r>
              <a:rPr lang="tr-TR" dirty="0" smtClean="0"/>
              <a:t> Butlan davası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86944576"/>
              </p:ext>
            </p:extLst>
          </p:nvPr>
        </p:nvGraphicFramePr>
        <p:xfrm>
          <a:off x="23192" y="1484784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52363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Nisbi</a:t>
            </a:r>
            <a:r>
              <a:rPr lang="tr-TR" dirty="0" smtClean="0"/>
              <a:t> butlan davası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yasal temsilcinin dava açma hakkı ;  küçüğün  18 yaşını  tamamlaması ve kadının  gebe olması durumunda son bulur. </a:t>
            </a:r>
            <a:endParaRPr lang="tr-TR" dirty="0"/>
          </a:p>
          <a:p>
            <a:r>
              <a:rPr lang="tr-TR" dirty="0" smtClean="0"/>
              <a:t>Eşler ise   6 aylık ve 5 yıllık  hak düşürücü süreyi geçirmiş olmaları halinde dava açamazlar.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723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İptal kararının  hukuki sonuçları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tr-TR" b="1" dirty="0" smtClean="0"/>
              <a:t>1) Eşler bakımından </a:t>
            </a:r>
          </a:p>
          <a:p>
            <a:pPr marL="114300" indent="0">
              <a:buNone/>
            </a:pPr>
            <a:r>
              <a:rPr lang="tr-TR" dirty="0" smtClean="0"/>
              <a:t>İptal evlilik son bulur. </a:t>
            </a:r>
            <a:r>
              <a:rPr lang="tr-TR" dirty="0" err="1" smtClean="0"/>
              <a:t>İddet</a:t>
            </a:r>
            <a:r>
              <a:rPr lang="tr-TR" dirty="0" smtClean="0"/>
              <a:t> süresi beklenir. Evlenme yasağı devam eder. </a:t>
            </a:r>
          </a:p>
          <a:p>
            <a:pPr marL="114300" indent="0">
              <a:buNone/>
            </a:pPr>
            <a:r>
              <a:rPr lang="tr-TR" dirty="0" smtClean="0"/>
              <a:t>Eş iyiniyetli ise kazandığı kişisel durumunu korur. </a:t>
            </a:r>
          </a:p>
          <a:p>
            <a:pPr marL="114300" indent="0">
              <a:buNone/>
            </a:pPr>
            <a:r>
              <a:rPr lang="tr-TR" dirty="0" smtClean="0"/>
              <a:t>İyiniyetli olsa bile kocasının soyadını  kullanmaya devam edemez. </a:t>
            </a:r>
          </a:p>
          <a:p>
            <a:pPr marL="114300" indent="0">
              <a:buNone/>
            </a:pPr>
            <a:r>
              <a:rPr lang="tr-TR" b="1" dirty="0" smtClean="0"/>
              <a:t>2) Çocuklar bakımından </a:t>
            </a:r>
          </a:p>
          <a:p>
            <a:pPr marL="114300" indent="0">
              <a:buNone/>
            </a:pPr>
            <a:r>
              <a:rPr lang="tr-TR" dirty="0" smtClean="0"/>
              <a:t>Ana babaları iyiniyetli  olmasa bile evlilik içinde doğmuş kabul edilir. </a:t>
            </a:r>
          </a:p>
          <a:p>
            <a:pPr marL="114300" indent="0">
              <a:buNone/>
            </a:pPr>
            <a:r>
              <a:rPr lang="tr-TR" dirty="0" smtClean="0"/>
              <a:t>Ana babaları iyiniyetli olmasalar bile Türk vatandaşlığını korurlar </a:t>
            </a:r>
          </a:p>
          <a:p>
            <a:pPr marL="114300" indent="0">
              <a:buNone/>
            </a:pPr>
            <a:r>
              <a:rPr lang="tr-TR" dirty="0" smtClean="0"/>
              <a:t>Ana  baba ile ilişkiler bakımından boşanma hükümleri  uygulanır </a:t>
            </a:r>
            <a:endParaRPr lang="tr-TR" dirty="0"/>
          </a:p>
          <a:p>
            <a:pPr marL="114300" indent="0">
              <a:buNone/>
            </a:pPr>
            <a:r>
              <a:rPr lang="tr-TR" b="1" dirty="0" smtClean="0"/>
              <a:t>3) 3. kişiler  bakımından </a:t>
            </a:r>
          </a:p>
          <a:p>
            <a:pPr marL="114300" indent="0">
              <a:buNone/>
            </a:pPr>
            <a:r>
              <a:rPr lang="tr-TR" dirty="0" smtClean="0"/>
              <a:t>Eşler evlilik birliğinin içinde temsil yetkisini kullanarak yaptığı işlerden </a:t>
            </a:r>
            <a:r>
              <a:rPr lang="tr-TR" dirty="0" err="1" smtClean="0"/>
              <a:t>müteselsilen</a:t>
            </a:r>
            <a:r>
              <a:rPr lang="tr-TR" dirty="0" smtClean="0"/>
              <a:t> sorumludurlar.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650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Kaynaklar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Turgut </a:t>
            </a:r>
            <a:r>
              <a:rPr lang="tr-TR" dirty="0" err="1" smtClean="0"/>
              <a:t>Akıntürk</a:t>
            </a:r>
            <a:r>
              <a:rPr lang="tr-TR" dirty="0" smtClean="0"/>
              <a:t> Aile Hukuku, Seçkin Yay. </a:t>
            </a:r>
          </a:p>
          <a:p>
            <a:pPr>
              <a:buNone/>
            </a:pPr>
            <a:r>
              <a:rPr lang="tr-TR" dirty="0" smtClean="0"/>
              <a:t>Çocuk Hakları Sözleşmesi 14. Genel Yorum </a:t>
            </a:r>
          </a:p>
          <a:p>
            <a:pPr>
              <a:buNone/>
            </a:pPr>
            <a:r>
              <a:rPr lang="tr-TR" dirty="0" err="1" smtClean="0"/>
              <a:t>Ian</a:t>
            </a:r>
            <a:r>
              <a:rPr lang="tr-TR" dirty="0" smtClean="0"/>
              <a:t> </a:t>
            </a:r>
            <a:r>
              <a:rPr lang="tr-TR" dirty="0" err="1" smtClean="0"/>
              <a:t>McEwan</a:t>
            </a:r>
            <a:r>
              <a:rPr lang="tr-TR" dirty="0" smtClean="0"/>
              <a:t>, Çocuk Yasası </a:t>
            </a:r>
          </a:p>
          <a:p>
            <a:pPr>
              <a:buNone/>
            </a:pPr>
            <a:r>
              <a:rPr lang="tr-TR" dirty="0" smtClean="0"/>
              <a:t>Örnek Sosyal İnceleme Raporları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Ölümle sona  erme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Doğal sona erme biçimidir. </a:t>
            </a:r>
          </a:p>
          <a:p>
            <a:r>
              <a:rPr lang="tr-TR" dirty="0" smtClean="0"/>
              <a:t>Ayrıca mahkemenin evlilik birliğini sona erdiğini tespit etmesine gerek yoktur. </a:t>
            </a:r>
          </a:p>
          <a:p>
            <a:r>
              <a:rPr lang="tr-TR" dirty="0" smtClean="0"/>
              <a:t>Ölüm karinesi de ölümle aynı sonuçları doğurur. </a:t>
            </a:r>
          </a:p>
          <a:p>
            <a:r>
              <a:rPr lang="tr-TR" dirty="0" smtClean="0"/>
              <a:t>Eş mirasçılık  hakkı kazanır. </a:t>
            </a:r>
          </a:p>
          <a:p>
            <a:r>
              <a:rPr lang="tr-TR" dirty="0" smtClean="0"/>
              <a:t>Evlenme ile kazanılan vatandaşlık korunur.</a:t>
            </a:r>
          </a:p>
          <a:p>
            <a:r>
              <a:rPr lang="tr-TR" dirty="0" smtClean="0"/>
              <a:t>Yeniden evlenmek için </a:t>
            </a:r>
            <a:r>
              <a:rPr lang="tr-TR" dirty="0" err="1" smtClean="0"/>
              <a:t>iddet</a:t>
            </a:r>
            <a:r>
              <a:rPr lang="tr-TR" dirty="0" smtClean="0"/>
              <a:t> süresinin  geçmesi gerekir.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517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Eşlerden birisinin gaipliği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Ölüm tehlikesi içinde kaybolan veya kendisinden uzun süre haber alınmayan bir kimsenin  ölümü hakkında kuvvetli olasılık varsa hakları ölüme bağlı olanların başvurusu ile gaipliğine karar  verilir. </a:t>
            </a:r>
          </a:p>
          <a:p>
            <a:pPr marL="114300" indent="0">
              <a:buNone/>
            </a:pPr>
            <a:r>
              <a:rPr lang="tr-TR" dirty="0" smtClean="0"/>
              <a:t>Ancak gaiplik  ölüm karinesi gibi  evliliği sona erdirmez.  Gaiplik kararı ile birlikte ya da ayrı olarak eş evliliğin feshini isteyebilir. </a:t>
            </a:r>
          </a:p>
          <a:p>
            <a:pPr marL="114300" indent="0">
              <a:buNone/>
            </a:pPr>
            <a:r>
              <a:rPr lang="tr-TR" dirty="0" smtClean="0"/>
              <a:t>Feshettirmeden yeni bir evlilik yaparsa MK 145 uyarınca mutlak butlanla sakat bir evliliktir. </a:t>
            </a:r>
          </a:p>
          <a:p>
            <a:pPr marL="114300" indent="0">
              <a:buNone/>
            </a:pPr>
            <a:r>
              <a:rPr lang="tr-TR" dirty="0" smtClean="0"/>
              <a:t>Fesihten sonra gaip ortaya çıktığında evlilik canlanmaz. Yeniden evlenme yapılması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4941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2.Eşlerden birisinin  cinsiyet değiştirmesi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 TMK  evli kişilerin cinsiyet  değiştirmesini kabul etmemiştir. </a:t>
            </a:r>
          </a:p>
          <a:p>
            <a:r>
              <a:rPr lang="tr-TR" dirty="0" smtClean="0"/>
              <a:t>Her nasılsa değiştirmiş ise evliliğin yok hükmünde olduğunun tespiti gerekir.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2687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3.Hükümsüzlük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Hükümsüzlük bir hukuki işlemin  sonuçlarını doğurmayacağı, doğmuş sonuçlarının ortadan kaldırılması anlamını taşır. </a:t>
            </a:r>
          </a:p>
          <a:p>
            <a:r>
              <a:rPr lang="tr-TR" dirty="0" smtClean="0"/>
              <a:t>1. Yokluk 			2. Butlan </a:t>
            </a:r>
          </a:p>
          <a:p>
            <a:endParaRPr lang="tr-TR" dirty="0"/>
          </a:p>
          <a:p>
            <a:pPr marL="114300" indent="0">
              <a:buNone/>
            </a:pPr>
            <a:r>
              <a:rPr lang="tr-TR" dirty="0" smtClean="0"/>
              <a:t>YOKLUK: </a:t>
            </a:r>
          </a:p>
          <a:p>
            <a:r>
              <a:rPr lang="tr-TR" dirty="0"/>
              <a:t> </a:t>
            </a:r>
            <a:r>
              <a:rPr lang="tr-TR" dirty="0" smtClean="0"/>
              <a:t>Aynı cinsten iki kişi arasında yapılması </a:t>
            </a:r>
          </a:p>
          <a:p>
            <a:r>
              <a:rPr lang="tr-TR" dirty="0" smtClean="0"/>
              <a:t>Evlendirme memuru önünde yapılmamış olması </a:t>
            </a:r>
          </a:p>
          <a:p>
            <a:r>
              <a:rPr lang="tr-TR" dirty="0" smtClean="0"/>
              <a:t>Taraflardan birisinin iradesini açıklamamış olması </a:t>
            </a:r>
          </a:p>
          <a:p>
            <a:r>
              <a:rPr lang="tr-TR" dirty="0" smtClean="0"/>
              <a:t>Yokluğun tespiti için dava açmaya  gerek yoktur. Ancak  tescil edilmiş ise yokluğun tespiti için dava açılabilir.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8362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Yok evlilik sonradan geçerli hale gelmez. </a:t>
            </a:r>
          </a:p>
          <a:p>
            <a:r>
              <a:rPr lang="tr-TR" dirty="0" smtClean="0"/>
              <a:t>Ancak zaman zaman kanun  koyucunun  yok hükmündeki evlilikleri tescil kanunları ile geçerli duruma  getirdiğini görüyoruz.  En son 1991 yılında çıkarılmıştır.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Şartları : </a:t>
            </a:r>
          </a:p>
          <a:p>
            <a:pPr marL="571500" indent="-457200">
              <a:buAutoNum type="alphaLcParenR"/>
            </a:pPr>
            <a:r>
              <a:rPr lang="tr-TR" dirty="0" smtClean="0"/>
              <a:t>Geçerli bir evlenme engelinin bulunmaması</a:t>
            </a:r>
          </a:p>
          <a:p>
            <a:pPr marL="571500" indent="-457200">
              <a:buAutoNum type="alphaLcParenR"/>
            </a:pPr>
            <a:r>
              <a:rPr lang="tr-TR" dirty="0" smtClean="0"/>
              <a:t>Çocuklarının  bulunması </a:t>
            </a:r>
          </a:p>
          <a:p>
            <a:pPr marL="571500" indent="-457200">
              <a:buAutoNum type="alphaLcParenR"/>
            </a:pPr>
            <a:r>
              <a:rPr lang="tr-TR" dirty="0" smtClean="0"/>
              <a:t>Nüfus idaresine birlikte başvuru yapılmış olması  gereklidir. </a:t>
            </a:r>
          </a:p>
          <a:p>
            <a:pPr marL="571500" indent="-457200">
              <a:buAutoNum type="alphaLcParenR"/>
            </a:pPr>
            <a:endParaRPr lang="tr-TR" dirty="0"/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0955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Hükümsüzlük – Butlan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Butlan evliliğin kurucu unsurlarının  mevcut olduğu ancak bazı koşulları  bulunmaması nedeniyle   hükümsüzlüktür. </a:t>
            </a:r>
          </a:p>
          <a:p>
            <a:pPr marL="114300" indent="0">
              <a:buNone/>
            </a:pPr>
            <a:endParaRPr lang="tr-TR" dirty="0" smtClean="0"/>
          </a:p>
          <a:p>
            <a:r>
              <a:rPr lang="tr-TR" dirty="0" smtClean="0"/>
              <a:t>Mutlak Butlan   :  kamu yararı ve kamu menfaati </a:t>
            </a:r>
            <a:r>
              <a:rPr lang="tr-TR" dirty="0" err="1" smtClean="0"/>
              <a:t>sözkonusudur</a:t>
            </a:r>
            <a:r>
              <a:rPr lang="tr-TR" dirty="0" smtClean="0"/>
              <a:t>. </a:t>
            </a:r>
          </a:p>
          <a:p>
            <a:endParaRPr lang="tr-TR" dirty="0"/>
          </a:p>
          <a:p>
            <a:r>
              <a:rPr lang="tr-TR" dirty="0" err="1" smtClean="0"/>
              <a:t>Nisbi</a:t>
            </a:r>
            <a:r>
              <a:rPr lang="tr-TR" dirty="0" smtClean="0"/>
              <a:t> Butlan : tarafların menfaati  </a:t>
            </a:r>
            <a:r>
              <a:rPr lang="tr-TR" dirty="0" err="1" smtClean="0"/>
              <a:t>sözkonusudur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1276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Mutlak Butlan Nedenleri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dirty="0" smtClean="0"/>
              <a:t>Mevcut evlilik </a:t>
            </a:r>
          </a:p>
          <a:p>
            <a:pPr marL="571500" indent="-457200">
              <a:buAutoNum type="arabicPeriod"/>
            </a:pPr>
            <a:r>
              <a:rPr lang="tr-TR" dirty="0" smtClean="0"/>
              <a:t>Ayırt etme gücünden yoksunluk </a:t>
            </a:r>
          </a:p>
          <a:p>
            <a:pPr marL="571500" indent="-457200">
              <a:buAutoNum type="arabicPeriod"/>
            </a:pPr>
            <a:r>
              <a:rPr lang="tr-TR" dirty="0" smtClean="0"/>
              <a:t>Yasak derecede hısımlık </a:t>
            </a:r>
          </a:p>
          <a:p>
            <a:pPr marL="571500" indent="-457200">
              <a:buAutoNum type="arabicPeriod"/>
            </a:pPr>
            <a:r>
              <a:rPr lang="tr-TR" dirty="0" smtClean="0"/>
              <a:t>Evlenmeye engel nitelikte akıl hastalığı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4407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374</TotalTime>
  <Words>857</Words>
  <Application>Microsoft Office PowerPoint</Application>
  <PresentationFormat>Ekran Gösterisi (4:3)</PresentationFormat>
  <Paragraphs>148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Bitişiklik</vt:lpstr>
      <vt:lpstr>AİLE HUKUKU -5</vt:lpstr>
      <vt:lpstr>Sona erme nedenleri </vt:lpstr>
      <vt:lpstr>Ölümle sona  erme</vt:lpstr>
      <vt:lpstr>Eşlerden birisinin gaipliği</vt:lpstr>
      <vt:lpstr>2.Eşlerden birisinin  cinsiyet değiştirmesi </vt:lpstr>
      <vt:lpstr>3.Hükümsüzlük </vt:lpstr>
      <vt:lpstr>Slayt 7</vt:lpstr>
      <vt:lpstr>Hükümsüzlük – Butlan </vt:lpstr>
      <vt:lpstr>Mutlak Butlan Nedenleri </vt:lpstr>
      <vt:lpstr>Mevcut evlilik </vt:lpstr>
      <vt:lpstr>Ayırt etme gücünden sürekli yoksunluk </vt:lpstr>
      <vt:lpstr>Yasak derecede hısımlık </vt:lpstr>
      <vt:lpstr>Evlenmeye engel akıl hastalığı </vt:lpstr>
      <vt:lpstr>Mutlak Butlan davası </vt:lpstr>
      <vt:lpstr>Mutlak butlan davası </vt:lpstr>
      <vt:lpstr>Nisbi butlan Nedenleri </vt:lpstr>
      <vt:lpstr>Ayırt etme  gücünden geçici yoksunluk </vt:lpstr>
      <vt:lpstr>İrade bozukluğu </vt:lpstr>
      <vt:lpstr>Hata( yanılma) </vt:lpstr>
      <vt:lpstr>Aldatma </vt:lpstr>
      <vt:lpstr>Korkutma</vt:lpstr>
      <vt:lpstr>Yasal temsilcinin izninin bulunmaması </vt:lpstr>
      <vt:lpstr>Nisbi Butlan davası </vt:lpstr>
      <vt:lpstr>Nisbi butlan davası </vt:lpstr>
      <vt:lpstr>İptal kararının  hukuki sonuçları 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AİLE HUKUKU -2</dc:title>
  <dc:creator>TOSHIBA</dc:creator>
  <cp:lastModifiedBy>İrfan</cp:lastModifiedBy>
  <cp:revision>25</cp:revision>
  <dcterms:created xsi:type="dcterms:W3CDTF">2013-03-04T12:41:19Z</dcterms:created>
  <dcterms:modified xsi:type="dcterms:W3CDTF">2020-04-28T11:32:39Z</dcterms:modified>
</cp:coreProperties>
</file>