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72" r:id="rId4"/>
    <p:sldId id="275" r:id="rId5"/>
    <p:sldId id="258" r:id="rId6"/>
    <p:sldId id="278" r:id="rId7"/>
    <p:sldId id="259" r:id="rId8"/>
    <p:sldId id="260" r:id="rId9"/>
    <p:sldId id="263" r:id="rId10"/>
    <p:sldId id="257" r:id="rId11"/>
    <p:sldId id="261" r:id="rId12"/>
    <p:sldId id="276" r:id="rId13"/>
    <p:sldId id="265" r:id="rId14"/>
    <p:sldId id="266"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506" y="72"/>
      </p:cViewPr>
      <p:guideLst>
        <p:guide orient="horz" pos="2160"/>
        <p:guide pos="2880"/>
      </p:guideLst>
    </p:cSldViewPr>
  </p:slideViewPr>
  <p:notesTextViewPr>
    <p:cViewPr>
      <p:scale>
        <a:sx n="1" d="1"/>
        <a:sy n="1" d="1"/>
      </p:scale>
      <p:origin x="0" y="0"/>
    </p:cViewPr>
  </p:notesTextViewPr>
  <p:sorterViewPr>
    <p:cViewPr>
      <p:scale>
        <a:sx n="100" d="100"/>
        <a:sy n="100" d="100"/>
      </p:scale>
      <p:origin x="0" y="-1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2F68E-0F9A-4E5D-A43A-1F263FFA3708}" type="doc">
      <dgm:prSet loTypeId="urn:microsoft.com/office/officeart/2005/8/layout/gear1" loCatId="process" qsTypeId="urn:microsoft.com/office/officeart/2005/8/quickstyle/simple1" qsCatId="simple" csTypeId="urn:microsoft.com/office/officeart/2005/8/colors/accent1_2" csCatId="accent1" phldr="1"/>
      <dgm:spPr/>
    </dgm:pt>
    <dgm:pt modelId="{921D2143-73F4-430B-8C39-CFAB8280D6A9}">
      <dgm:prSet phldrT="[Metin]" custT="1"/>
      <dgm:spPr>
        <a:solidFill>
          <a:srgbClr val="92D050"/>
        </a:solidFill>
      </dgm:spPr>
      <dgm:t>
        <a:bodyPr/>
        <a:lstStyle/>
        <a:p>
          <a:r>
            <a:rPr lang="tr-TR" sz="1600" dirty="0" smtClean="0">
              <a:solidFill>
                <a:srgbClr val="4D3E2F"/>
              </a:solidFill>
              <a:latin typeface="Arial Black" panose="020B0A04020102020204" pitchFamily="34" charset="0"/>
            </a:rPr>
            <a:t>izin verilen girdilerle yapılan üretimden tüketime kadar her aşaması kontrollü ve sertifikalı bir tarımsal üretim sistemidir.</a:t>
          </a:r>
          <a:endParaRPr lang="tr-TR" sz="1600" dirty="0"/>
        </a:p>
      </dgm:t>
    </dgm:pt>
    <dgm:pt modelId="{E8247FAF-2A89-4653-8C2F-A94B0C25950F}" type="parTrans" cxnId="{982A72DA-26C8-4C05-B6D9-454C804649CD}">
      <dgm:prSet/>
      <dgm:spPr/>
      <dgm:t>
        <a:bodyPr/>
        <a:lstStyle/>
        <a:p>
          <a:endParaRPr lang="tr-TR" sz="1600"/>
        </a:p>
      </dgm:t>
    </dgm:pt>
    <dgm:pt modelId="{FB0EF221-4A60-47D6-9966-D5D43E6DA5D9}" type="sibTrans" cxnId="{982A72DA-26C8-4C05-B6D9-454C804649CD}">
      <dgm:prSet/>
      <dgm:spPr/>
      <dgm:t>
        <a:bodyPr/>
        <a:lstStyle/>
        <a:p>
          <a:endParaRPr lang="tr-TR" sz="1600"/>
        </a:p>
      </dgm:t>
    </dgm:pt>
    <dgm:pt modelId="{4CE0DE41-B62A-44CC-BD70-EADB985BCB8A}">
      <dgm:prSet phldrT="[Metin]" custT="1"/>
      <dgm:spPr>
        <a:solidFill>
          <a:schemeClr val="accent1">
            <a:lumMod val="40000"/>
            <a:lumOff val="60000"/>
          </a:schemeClr>
        </a:solidFill>
      </dgm:spPr>
      <dgm:t>
        <a:bodyPr/>
        <a:lstStyle/>
        <a:p>
          <a:r>
            <a:rPr lang="tr-TR" sz="1600" dirty="0" smtClean="0">
              <a:solidFill>
                <a:srgbClr val="4D3E2F"/>
              </a:solidFill>
              <a:latin typeface="Arial Black" panose="020B0A04020102020204" pitchFamily="34" charset="0"/>
            </a:rPr>
            <a:t>organik ürünlerin yetiştirilmesinden, satılmasına kadar geçen süreçte kendi özel prensip ve uygulamaları olan,</a:t>
          </a:r>
          <a:endParaRPr lang="tr-TR" sz="1600" dirty="0"/>
        </a:p>
      </dgm:t>
    </dgm:pt>
    <dgm:pt modelId="{7BFF9576-CD31-4122-BA0A-64B9D518BC0B}" type="parTrans" cxnId="{2309E4F5-17EB-4EC9-9178-C46F9130C3C9}">
      <dgm:prSet/>
      <dgm:spPr/>
      <dgm:t>
        <a:bodyPr/>
        <a:lstStyle/>
        <a:p>
          <a:endParaRPr lang="tr-TR" sz="1600"/>
        </a:p>
      </dgm:t>
    </dgm:pt>
    <dgm:pt modelId="{9AA5502B-5A0A-49A4-84DD-C77AEDDB16BB}" type="sibTrans" cxnId="{2309E4F5-17EB-4EC9-9178-C46F9130C3C9}">
      <dgm:prSet/>
      <dgm:spPr>
        <a:solidFill>
          <a:schemeClr val="accent2">
            <a:lumMod val="75000"/>
          </a:schemeClr>
        </a:solidFill>
      </dgm:spPr>
      <dgm:t>
        <a:bodyPr/>
        <a:lstStyle/>
        <a:p>
          <a:endParaRPr lang="tr-TR" sz="1600"/>
        </a:p>
      </dgm:t>
    </dgm:pt>
    <dgm:pt modelId="{4609C63A-4D20-4E67-920A-2E9ADFE5CD63}">
      <dgm:prSet phldrT="[Metin]" custT="1"/>
      <dgm:spPr>
        <a:solidFill>
          <a:schemeClr val="accent1">
            <a:lumMod val="20000"/>
            <a:lumOff val="80000"/>
          </a:schemeClr>
        </a:solidFill>
      </dgm:spPr>
      <dgm:t>
        <a:bodyPr/>
        <a:lstStyle/>
        <a:p>
          <a:r>
            <a:rPr lang="tr-TR" sz="1600" dirty="0" smtClean="0">
              <a:solidFill>
                <a:srgbClr val="4D3E2F"/>
              </a:solidFill>
              <a:latin typeface="Arial Black" panose="020B0A04020102020204" pitchFamily="34" charset="0"/>
            </a:rPr>
            <a:t>Üretimde insan sağlığı için zararlı olan kimyasal gübre ve ilaçları kullanmadan, </a:t>
          </a:r>
          <a:endParaRPr lang="tr-TR" sz="1600" dirty="0"/>
        </a:p>
      </dgm:t>
    </dgm:pt>
    <dgm:pt modelId="{F78ADE13-5BCE-4BED-8BF9-800383F0201A}" type="parTrans" cxnId="{F07A83F1-6F58-4E62-887B-48C39797E974}">
      <dgm:prSet/>
      <dgm:spPr/>
      <dgm:t>
        <a:bodyPr/>
        <a:lstStyle/>
        <a:p>
          <a:endParaRPr lang="tr-TR" sz="1600"/>
        </a:p>
      </dgm:t>
    </dgm:pt>
    <dgm:pt modelId="{390EDEC5-2C50-406D-B0BC-BBFCE214BC2D}" type="sibTrans" cxnId="{F07A83F1-6F58-4E62-887B-48C39797E974}">
      <dgm:prSet/>
      <dgm:spPr>
        <a:solidFill>
          <a:srgbClr val="002060"/>
        </a:solidFill>
      </dgm:spPr>
      <dgm:t>
        <a:bodyPr/>
        <a:lstStyle/>
        <a:p>
          <a:endParaRPr lang="tr-TR" sz="1600"/>
        </a:p>
      </dgm:t>
    </dgm:pt>
    <dgm:pt modelId="{86442A4A-B32C-42B1-BB44-CFA08E827261}" type="pres">
      <dgm:prSet presAssocID="{A142F68E-0F9A-4E5D-A43A-1F263FFA3708}" presName="composite" presStyleCnt="0">
        <dgm:presLayoutVars>
          <dgm:chMax val="3"/>
          <dgm:animLvl val="lvl"/>
          <dgm:resizeHandles val="exact"/>
        </dgm:presLayoutVars>
      </dgm:prSet>
      <dgm:spPr/>
    </dgm:pt>
    <dgm:pt modelId="{B5990349-D780-4EBA-97E7-4A2527F75E96}" type="pres">
      <dgm:prSet presAssocID="{921D2143-73F4-430B-8C39-CFAB8280D6A9}" presName="gear1" presStyleLbl="node1" presStyleIdx="0" presStyleCnt="3" custScaleX="121041" custScaleY="75520" custLinFactNeighborX="66297" custLinFactNeighborY="-4348">
        <dgm:presLayoutVars>
          <dgm:chMax val="1"/>
          <dgm:bulletEnabled val="1"/>
        </dgm:presLayoutVars>
      </dgm:prSet>
      <dgm:spPr/>
      <dgm:t>
        <a:bodyPr/>
        <a:lstStyle/>
        <a:p>
          <a:endParaRPr lang="tr-TR"/>
        </a:p>
      </dgm:t>
    </dgm:pt>
    <dgm:pt modelId="{9D118279-089C-4415-B06E-F71695B174A7}" type="pres">
      <dgm:prSet presAssocID="{921D2143-73F4-430B-8C39-CFAB8280D6A9}" presName="gear1srcNode" presStyleLbl="node1" presStyleIdx="0" presStyleCnt="3"/>
      <dgm:spPr/>
      <dgm:t>
        <a:bodyPr/>
        <a:lstStyle/>
        <a:p>
          <a:endParaRPr lang="tr-TR"/>
        </a:p>
      </dgm:t>
    </dgm:pt>
    <dgm:pt modelId="{053E8941-728F-43D8-8F0A-BF2C0C7FE1C7}" type="pres">
      <dgm:prSet presAssocID="{921D2143-73F4-430B-8C39-CFAB8280D6A9}" presName="gear1dstNode" presStyleLbl="node1" presStyleIdx="0" presStyleCnt="3"/>
      <dgm:spPr/>
      <dgm:t>
        <a:bodyPr/>
        <a:lstStyle/>
        <a:p>
          <a:endParaRPr lang="tr-TR"/>
        </a:p>
      </dgm:t>
    </dgm:pt>
    <dgm:pt modelId="{DA41C083-7A83-441D-8813-CFC2228AB756}" type="pres">
      <dgm:prSet presAssocID="{4CE0DE41-B62A-44CC-BD70-EADB985BCB8A}" presName="gear2" presStyleLbl="node1" presStyleIdx="1" presStyleCnt="3" custScaleX="181391" custScaleY="155031" custLinFactNeighborX="-66732" custLinFactNeighborY="28992">
        <dgm:presLayoutVars>
          <dgm:chMax val="1"/>
          <dgm:bulletEnabled val="1"/>
        </dgm:presLayoutVars>
      </dgm:prSet>
      <dgm:spPr/>
      <dgm:t>
        <a:bodyPr/>
        <a:lstStyle/>
        <a:p>
          <a:endParaRPr lang="tr-TR"/>
        </a:p>
      </dgm:t>
    </dgm:pt>
    <dgm:pt modelId="{BE632AC9-776E-41F7-94E9-E1A155F19AE6}" type="pres">
      <dgm:prSet presAssocID="{4CE0DE41-B62A-44CC-BD70-EADB985BCB8A}" presName="gear2srcNode" presStyleLbl="node1" presStyleIdx="1" presStyleCnt="3"/>
      <dgm:spPr/>
      <dgm:t>
        <a:bodyPr/>
        <a:lstStyle/>
        <a:p>
          <a:endParaRPr lang="tr-TR"/>
        </a:p>
      </dgm:t>
    </dgm:pt>
    <dgm:pt modelId="{C216B5B4-3F20-4E73-8EAF-1154BE5DA577}" type="pres">
      <dgm:prSet presAssocID="{4CE0DE41-B62A-44CC-BD70-EADB985BCB8A}" presName="gear2dstNode" presStyleLbl="node1" presStyleIdx="1" presStyleCnt="3"/>
      <dgm:spPr/>
      <dgm:t>
        <a:bodyPr/>
        <a:lstStyle/>
        <a:p>
          <a:endParaRPr lang="tr-TR"/>
        </a:p>
      </dgm:t>
    </dgm:pt>
    <dgm:pt modelId="{7E5307F5-9E4A-4E91-9625-1CA344D37CE1}" type="pres">
      <dgm:prSet presAssocID="{4609C63A-4D20-4E67-920A-2E9ADFE5CD63}" presName="gear3" presStyleLbl="node1" presStyleIdx="2" presStyleCnt="3" custScaleX="184550" custScaleY="164968" custLinFactNeighborX="34607" custLinFactNeighborY="6313"/>
      <dgm:spPr/>
      <dgm:t>
        <a:bodyPr/>
        <a:lstStyle/>
        <a:p>
          <a:endParaRPr lang="tr-TR"/>
        </a:p>
      </dgm:t>
    </dgm:pt>
    <dgm:pt modelId="{4B20F424-8B37-44B2-8F68-86F22445591F}" type="pres">
      <dgm:prSet presAssocID="{4609C63A-4D20-4E67-920A-2E9ADFE5CD63}" presName="gear3tx" presStyleLbl="node1" presStyleIdx="2" presStyleCnt="3">
        <dgm:presLayoutVars>
          <dgm:chMax val="1"/>
          <dgm:bulletEnabled val="1"/>
        </dgm:presLayoutVars>
      </dgm:prSet>
      <dgm:spPr/>
      <dgm:t>
        <a:bodyPr/>
        <a:lstStyle/>
        <a:p>
          <a:endParaRPr lang="tr-TR"/>
        </a:p>
      </dgm:t>
    </dgm:pt>
    <dgm:pt modelId="{D888273E-363F-4406-AE99-965D7632099D}" type="pres">
      <dgm:prSet presAssocID="{4609C63A-4D20-4E67-920A-2E9ADFE5CD63}" presName="gear3srcNode" presStyleLbl="node1" presStyleIdx="2" presStyleCnt="3"/>
      <dgm:spPr/>
      <dgm:t>
        <a:bodyPr/>
        <a:lstStyle/>
        <a:p>
          <a:endParaRPr lang="tr-TR"/>
        </a:p>
      </dgm:t>
    </dgm:pt>
    <dgm:pt modelId="{D898085C-82CB-42B3-AF44-A0E7F41AC37B}" type="pres">
      <dgm:prSet presAssocID="{4609C63A-4D20-4E67-920A-2E9ADFE5CD63}" presName="gear3dstNode" presStyleLbl="node1" presStyleIdx="2" presStyleCnt="3"/>
      <dgm:spPr/>
      <dgm:t>
        <a:bodyPr/>
        <a:lstStyle/>
        <a:p>
          <a:endParaRPr lang="tr-TR"/>
        </a:p>
      </dgm:t>
    </dgm:pt>
    <dgm:pt modelId="{F3A8A871-3042-49A8-8A5B-5181E080D29B}" type="pres">
      <dgm:prSet presAssocID="{FB0EF221-4A60-47D6-9966-D5D43E6DA5D9}" presName="connector1" presStyleLbl="sibTrans2D1" presStyleIdx="0" presStyleCnt="3" custLinFactNeighborX="32365" custLinFactNeighborY="433"/>
      <dgm:spPr/>
      <dgm:t>
        <a:bodyPr/>
        <a:lstStyle/>
        <a:p>
          <a:endParaRPr lang="tr-TR"/>
        </a:p>
      </dgm:t>
    </dgm:pt>
    <dgm:pt modelId="{D2ADF101-A42E-4DB5-9C38-65AB6FA11B05}" type="pres">
      <dgm:prSet presAssocID="{9AA5502B-5A0A-49A4-84DD-C77AEDDB16BB}" presName="connector2" presStyleLbl="sibTrans2D1" presStyleIdx="1" presStyleCnt="3" custAng="532462" custLinFactNeighborX="32747" custLinFactNeighborY="-52972"/>
      <dgm:spPr/>
      <dgm:t>
        <a:bodyPr/>
        <a:lstStyle/>
        <a:p>
          <a:endParaRPr lang="tr-TR"/>
        </a:p>
      </dgm:t>
    </dgm:pt>
    <dgm:pt modelId="{1BCD4F18-3D4B-4F93-8AA2-9FBD97F727E7}" type="pres">
      <dgm:prSet presAssocID="{390EDEC5-2C50-406D-B0BC-BBFCE214BC2D}" presName="connector3" presStyleLbl="sibTrans2D1" presStyleIdx="2" presStyleCnt="3" custAng="5646244" custLinFactNeighborX="-42056" custLinFactNeighborY="78901"/>
      <dgm:spPr/>
      <dgm:t>
        <a:bodyPr/>
        <a:lstStyle/>
        <a:p>
          <a:endParaRPr lang="tr-TR"/>
        </a:p>
      </dgm:t>
    </dgm:pt>
  </dgm:ptLst>
  <dgm:cxnLst>
    <dgm:cxn modelId="{15567337-41B8-4E04-89F7-8F8586776F6F}" type="presOf" srcId="{9AA5502B-5A0A-49A4-84DD-C77AEDDB16BB}" destId="{D2ADF101-A42E-4DB5-9C38-65AB6FA11B05}" srcOrd="0" destOrd="0" presId="urn:microsoft.com/office/officeart/2005/8/layout/gear1"/>
    <dgm:cxn modelId="{A531BAD2-6019-4E32-B369-3332AC0EA368}" type="presOf" srcId="{4609C63A-4D20-4E67-920A-2E9ADFE5CD63}" destId="{4B20F424-8B37-44B2-8F68-86F22445591F}" srcOrd="1" destOrd="0" presId="urn:microsoft.com/office/officeart/2005/8/layout/gear1"/>
    <dgm:cxn modelId="{071BB6C0-244D-4804-B2E7-6B16F5B86CE4}" type="presOf" srcId="{921D2143-73F4-430B-8C39-CFAB8280D6A9}" destId="{B5990349-D780-4EBA-97E7-4A2527F75E96}" srcOrd="0" destOrd="0" presId="urn:microsoft.com/office/officeart/2005/8/layout/gear1"/>
    <dgm:cxn modelId="{F07A83F1-6F58-4E62-887B-48C39797E974}" srcId="{A142F68E-0F9A-4E5D-A43A-1F263FFA3708}" destId="{4609C63A-4D20-4E67-920A-2E9ADFE5CD63}" srcOrd="2" destOrd="0" parTransId="{F78ADE13-5BCE-4BED-8BF9-800383F0201A}" sibTransId="{390EDEC5-2C50-406D-B0BC-BBFCE214BC2D}"/>
    <dgm:cxn modelId="{A5B39C6D-2211-4E92-AE2A-2242AE5D1524}" type="presOf" srcId="{4CE0DE41-B62A-44CC-BD70-EADB985BCB8A}" destId="{DA41C083-7A83-441D-8813-CFC2228AB756}" srcOrd="0" destOrd="0" presId="urn:microsoft.com/office/officeart/2005/8/layout/gear1"/>
    <dgm:cxn modelId="{665D401D-7DFB-4332-B807-97D6BBA67D58}" type="presOf" srcId="{A142F68E-0F9A-4E5D-A43A-1F263FFA3708}" destId="{86442A4A-B32C-42B1-BB44-CFA08E827261}" srcOrd="0" destOrd="0" presId="urn:microsoft.com/office/officeart/2005/8/layout/gear1"/>
    <dgm:cxn modelId="{982A72DA-26C8-4C05-B6D9-454C804649CD}" srcId="{A142F68E-0F9A-4E5D-A43A-1F263FFA3708}" destId="{921D2143-73F4-430B-8C39-CFAB8280D6A9}" srcOrd="0" destOrd="0" parTransId="{E8247FAF-2A89-4653-8C2F-A94B0C25950F}" sibTransId="{FB0EF221-4A60-47D6-9966-D5D43E6DA5D9}"/>
    <dgm:cxn modelId="{2309E4F5-17EB-4EC9-9178-C46F9130C3C9}" srcId="{A142F68E-0F9A-4E5D-A43A-1F263FFA3708}" destId="{4CE0DE41-B62A-44CC-BD70-EADB985BCB8A}" srcOrd="1" destOrd="0" parTransId="{7BFF9576-CD31-4122-BA0A-64B9D518BC0B}" sibTransId="{9AA5502B-5A0A-49A4-84DD-C77AEDDB16BB}"/>
    <dgm:cxn modelId="{E3FD838B-0B3F-4E23-BEA5-AD13103E8793}" type="presOf" srcId="{4609C63A-4D20-4E67-920A-2E9ADFE5CD63}" destId="{7E5307F5-9E4A-4E91-9625-1CA344D37CE1}" srcOrd="0" destOrd="0" presId="urn:microsoft.com/office/officeart/2005/8/layout/gear1"/>
    <dgm:cxn modelId="{0C3F167B-262B-473A-B99D-7C6857AB8311}" type="presOf" srcId="{4609C63A-4D20-4E67-920A-2E9ADFE5CD63}" destId="{D898085C-82CB-42B3-AF44-A0E7F41AC37B}" srcOrd="3" destOrd="0" presId="urn:microsoft.com/office/officeart/2005/8/layout/gear1"/>
    <dgm:cxn modelId="{75A2B143-8484-45ED-887A-4A3382ED1F35}" type="presOf" srcId="{4CE0DE41-B62A-44CC-BD70-EADB985BCB8A}" destId="{BE632AC9-776E-41F7-94E9-E1A155F19AE6}" srcOrd="1" destOrd="0" presId="urn:microsoft.com/office/officeart/2005/8/layout/gear1"/>
    <dgm:cxn modelId="{6C3E4029-4467-43E8-A96C-771EB95B7E8C}" type="presOf" srcId="{390EDEC5-2C50-406D-B0BC-BBFCE214BC2D}" destId="{1BCD4F18-3D4B-4F93-8AA2-9FBD97F727E7}" srcOrd="0" destOrd="0" presId="urn:microsoft.com/office/officeart/2005/8/layout/gear1"/>
    <dgm:cxn modelId="{A436C690-F186-45BB-AE30-D166329C2B01}" type="presOf" srcId="{921D2143-73F4-430B-8C39-CFAB8280D6A9}" destId="{053E8941-728F-43D8-8F0A-BF2C0C7FE1C7}" srcOrd="2" destOrd="0" presId="urn:microsoft.com/office/officeart/2005/8/layout/gear1"/>
    <dgm:cxn modelId="{41BC36FA-530A-46DB-BE2B-0BAA1B1AD337}" type="presOf" srcId="{4CE0DE41-B62A-44CC-BD70-EADB985BCB8A}" destId="{C216B5B4-3F20-4E73-8EAF-1154BE5DA577}" srcOrd="2" destOrd="0" presId="urn:microsoft.com/office/officeart/2005/8/layout/gear1"/>
    <dgm:cxn modelId="{AAFABC23-634B-4437-9937-A58C1083BFCE}" type="presOf" srcId="{FB0EF221-4A60-47D6-9966-D5D43E6DA5D9}" destId="{F3A8A871-3042-49A8-8A5B-5181E080D29B}" srcOrd="0" destOrd="0" presId="urn:microsoft.com/office/officeart/2005/8/layout/gear1"/>
    <dgm:cxn modelId="{C809B26D-38DC-48ED-8529-7D5852AD4F29}" type="presOf" srcId="{921D2143-73F4-430B-8C39-CFAB8280D6A9}" destId="{9D118279-089C-4415-B06E-F71695B174A7}" srcOrd="1" destOrd="0" presId="urn:microsoft.com/office/officeart/2005/8/layout/gear1"/>
    <dgm:cxn modelId="{6CE3422A-103E-4ECC-9088-73307C2E2F07}" type="presOf" srcId="{4609C63A-4D20-4E67-920A-2E9ADFE5CD63}" destId="{D888273E-363F-4406-AE99-965D7632099D}" srcOrd="2" destOrd="0" presId="urn:microsoft.com/office/officeart/2005/8/layout/gear1"/>
    <dgm:cxn modelId="{B5084610-6397-4145-8F52-13205C6C0D2A}" type="presParOf" srcId="{86442A4A-B32C-42B1-BB44-CFA08E827261}" destId="{B5990349-D780-4EBA-97E7-4A2527F75E96}" srcOrd="0" destOrd="0" presId="urn:microsoft.com/office/officeart/2005/8/layout/gear1"/>
    <dgm:cxn modelId="{836B3243-16F9-48AE-B032-EF74DD1A5AF5}" type="presParOf" srcId="{86442A4A-B32C-42B1-BB44-CFA08E827261}" destId="{9D118279-089C-4415-B06E-F71695B174A7}" srcOrd="1" destOrd="0" presId="urn:microsoft.com/office/officeart/2005/8/layout/gear1"/>
    <dgm:cxn modelId="{165A87EB-6EBA-4634-A745-5C992FC5664E}" type="presParOf" srcId="{86442A4A-B32C-42B1-BB44-CFA08E827261}" destId="{053E8941-728F-43D8-8F0A-BF2C0C7FE1C7}" srcOrd="2" destOrd="0" presId="urn:microsoft.com/office/officeart/2005/8/layout/gear1"/>
    <dgm:cxn modelId="{05C63399-DA1F-476E-B00A-97CB4F50A337}" type="presParOf" srcId="{86442A4A-B32C-42B1-BB44-CFA08E827261}" destId="{DA41C083-7A83-441D-8813-CFC2228AB756}" srcOrd="3" destOrd="0" presId="urn:microsoft.com/office/officeart/2005/8/layout/gear1"/>
    <dgm:cxn modelId="{25D984E9-6AE3-45F7-A983-7E34351B8507}" type="presParOf" srcId="{86442A4A-B32C-42B1-BB44-CFA08E827261}" destId="{BE632AC9-776E-41F7-94E9-E1A155F19AE6}" srcOrd="4" destOrd="0" presId="urn:microsoft.com/office/officeart/2005/8/layout/gear1"/>
    <dgm:cxn modelId="{1B68149F-1108-4532-94C4-9944B141D3EC}" type="presParOf" srcId="{86442A4A-B32C-42B1-BB44-CFA08E827261}" destId="{C216B5B4-3F20-4E73-8EAF-1154BE5DA577}" srcOrd="5" destOrd="0" presId="urn:microsoft.com/office/officeart/2005/8/layout/gear1"/>
    <dgm:cxn modelId="{4691CDF5-8BB3-40DE-8E41-B73C38FD0E49}" type="presParOf" srcId="{86442A4A-B32C-42B1-BB44-CFA08E827261}" destId="{7E5307F5-9E4A-4E91-9625-1CA344D37CE1}" srcOrd="6" destOrd="0" presId="urn:microsoft.com/office/officeart/2005/8/layout/gear1"/>
    <dgm:cxn modelId="{E529A771-760D-473E-945F-D11C23EB71AE}" type="presParOf" srcId="{86442A4A-B32C-42B1-BB44-CFA08E827261}" destId="{4B20F424-8B37-44B2-8F68-86F22445591F}" srcOrd="7" destOrd="0" presId="urn:microsoft.com/office/officeart/2005/8/layout/gear1"/>
    <dgm:cxn modelId="{CEFEAFBA-8DC1-44FC-8012-60F29C196D01}" type="presParOf" srcId="{86442A4A-B32C-42B1-BB44-CFA08E827261}" destId="{D888273E-363F-4406-AE99-965D7632099D}" srcOrd="8" destOrd="0" presId="urn:microsoft.com/office/officeart/2005/8/layout/gear1"/>
    <dgm:cxn modelId="{6296B411-876F-42B4-ADE2-7D6A994418AE}" type="presParOf" srcId="{86442A4A-B32C-42B1-BB44-CFA08E827261}" destId="{D898085C-82CB-42B3-AF44-A0E7F41AC37B}" srcOrd="9" destOrd="0" presId="urn:microsoft.com/office/officeart/2005/8/layout/gear1"/>
    <dgm:cxn modelId="{C1A68567-8C2B-4030-9850-8699B6FA973F}" type="presParOf" srcId="{86442A4A-B32C-42B1-BB44-CFA08E827261}" destId="{F3A8A871-3042-49A8-8A5B-5181E080D29B}" srcOrd="10" destOrd="0" presId="urn:microsoft.com/office/officeart/2005/8/layout/gear1"/>
    <dgm:cxn modelId="{E17E054A-10E9-4EDB-9D54-52909E47CEC4}" type="presParOf" srcId="{86442A4A-B32C-42B1-BB44-CFA08E827261}" destId="{D2ADF101-A42E-4DB5-9C38-65AB6FA11B05}" srcOrd="11" destOrd="0" presId="urn:microsoft.com/office/officeart/2005/8/layout/gear1"/>
    <dgm:cxn modelId="{CA96DEF3-87CA-4D5B-B9CB-7FA39D54E07C}" type="presParOf" srcId="{86442A4A-B32C-42B1-BB44-CFA08E827261}" destId="{1BCD4F18-3D4B-4F93-8AA2-9FBD97F727E7}" srcOrd="12" destOrd="0" presId="urn:microsoft.com/office/officeart/2005/8/layout/gear1"/>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90349-D780-4EBA-97E7-4A2527F75E96}">
      <dsp:nvSpPr>
        <dsp:cNvPr id="0" name=""/>
        <dsp:cNvSpPr/>
      </dsp:nvSpPr>
      <dsp:spPr>
        <a:xfrm>
          <a:off x="5518496" y="2611775"/>
          <a:ext cx="2935620" cy="1831594"/>
        </a:xfrm>
        <a:prstGeom prst="gear9">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solidFill>
                <a:srgbClr val="4D3E2F"/>
              </a:solidFill>
              <a:latin typeface="Arial Black" panose="020B0A04020102020204" pitchFamily="34" charset="0"/>
            </a:rPr>
            <a:t>izin verilen girdilerle yapılan üretimden tüketime kadar her aşaması kontrollü ve sertifikalı bir tarımsal üretim sistemidir.</a:t>
          </a:r>
          <a:endParaRPr lang="tr-TR" sz="1600" kern="1200" dirty="0"/>
        </a:p>
      </dsp:txBody>
      <dsp:txXfrm>
        <a:off x="6026173" y="3040817"/>
        <a:ext cx="1920266" cy="941477"/>
      </dsp:txXfrm>
    </dsp:sp>
    <dsp:sp modelId="{DA41C083-7A83-441D-8813-CFC2228AB756}">
      <dsp:nvSpPr>
        <dsp:cNvPr id="0" name=""/>
        <dsp:cNvSpPr/>
      </dsp:nvSpPr>
      <dsp:spPr>
        <a:xfrm>
          <a:off x="859780" y="1675122"/>
          <a:ext cx="3199487" cy="2734533"/>
        </a:xfrm>
        <a:prstGeom prst="gear6">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solidFill>
                <a:srgbClr val="4D3E2F"/>
              </a:solidFill>
              <a:latin typeface="Arial Black" panose="020B0A04020102020204" pitchFamily="34" charset="0"/>
            </a:rPr>
            <a:t>organik ürünlerin yetiştirilmesinden, satılmasına kadar geçen süreçte kendi özel prensip ve uygulamaları olan,</a:t>
          </a:r>
          <a:endParaRPr lang="tr-TR" sz="1600" kern="1200" dirty="0"/>
        </a:p>
      </dsp:txBody>
      <dsp:txXfrm>
        <a:off x="1615793" y="2367710"/>
        <a:ext cx="1687461" cy="1349357"/>
      </dsp:txXfrm>
    </dsp:sp>
    <dsp:sp modelId="{7E5307F5-9E4A-4E91-9625-1CA344D37CE1}">
      <dsp:nvSpPr>
        <dsp:cNvPr id="0" name=""/>
        <dsp:cNvSpPr/>
      </dsp:nvSpPr>
      <dsp:spPr>
        <a:xfrm rot="20700000">
          <a:off x="3682557" y="264391"/>
          <a:ext cx="3313310" cy="2727147"/>
        </a:xfrm>
        <a:prstGeom prst="gear6">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solidFill>
                <a:srgbClr val="4D3E2F"/>
              </a:solidFill>
              <a:latin typeface="Arial Black" panose="020B0A04020102020204" pitchFamily="34" charset="0"/>
            </a:rPr>
            <a:t>Üretimde insan sağlığı için zararlı olan kimyasal gübre ve ilaçları kullanmadan, </a:t>
          </a:r>
          <a:endParaRPr lang="tr-TR" sz="1600" kern="1200" dirty="0"/>
        </a:p>
      </dsp:txBody>
      <dsp:txXfrm rot="-20700000">
        <a:off x="4444030" y="827768"/>
        <a:ext cx="1790364" cy="1600394"/>
      </dsp:txXfrm>
    </dsp:sp>
    <dsp:sp modelId="{F3A8A871-3042-49A8-8A5B-5181E080D29B}">
      <dsp:nvSpPr>
        <dsp:cNvPr id="0" name=""/>
        <dsp:cNvSpPr/>
      </dsp:nvSpPr>
      <dsp:spPr>
        <a:xfrm>
          <a:off x="4986359" y="2066490"/>
          <a:ext cx="3104397" cy="3104397"/>
        </a:xfrm>
        <a:prstGeom prst="circularArrow">
          <a:avLst>
            <a:gd name="adj1" fmla="val 4688"/>
            <a:gd name="adj2" fmla="val 299029"/>
            <a:gd name="adj3" fmla="val 2521113"/>
            <a:gd name="adj4" fmla="val 1585066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ADF101-A42E-4DB5-9C38-65AB6FA11B05}">
      <dsp:nvSpPr>
        <dsp:cNvPr id="0" name=""/>
        <dsp:cNvSpPr/>
      </dsp:nvSpPr>
      <dsp:spPr>
        <a:xfrm rot="532462">
          <a:off x="3180898" y="261110"/>
          <a:ext cx="2255539" cy="2255539"/>
        </a:xfrm>
        <a:prstGeom prst="leftCircularArrow">
          <a:avLst>
            <a:gd name="adj1" fmla="val 6452"/>
            <a:gd name="adj2" fmla="val 429999"/>
            <a:gd name="adj3" fmla="val 10489124"/>
            <a:gd name="adj4" fmla="val 14837806"/>
            <a:gd name="adj5" fmla="val 7527"/>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BCD4F18-3D4B-4F93-8AA2-9FBD97F727E7}">
      <dsp:nvSpPr>
        <dsp:cNvPr id="0" name=""/>
        <dsp:cNvSpPr/>
      </dsp:nvSpPr>
      <dsp:spPr>
        <a:xfrm rot="5646244">
          <a:off x="2320069" y="2169572"/>
          <a:ext cx="2431925" cy="2431925"/>
        </a:xfrm>
        <a:prstGeom prst="circularArrow">
          <a:avLst>
            <a:gd name="adj1" fmla="val 5984"/>
            <a:gd name="adj2" fmla="val 394124"/>
            <a:gd name="adj3" fmla="val 13313824"/>
            <a:gd name="adj4" fmla="val 10508221"/>
            <a:gd name="adj5" fmla="val 6981"/>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7D60BF5-26D4-4C65-ABBC-42EA997BD1CC}" type="datetimeFigureOut">
              <a:rPr lang="tr-TR" smtClean="0"/>
              <a:t>13.02.2018</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5AB3940-1C43-4C5D-B5E0-74B4D13D177A}"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Resim 7" descr="Masmavi gökyüzündeki bembeyaz tombul bulutla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117854" cy="3886200"/>
          </a:xfrm>
          <a:prstGeom prst="rect">
            <a:avLst/>
          </a:prstGeom>
        </p:spPr>
      </p:pic>
      <p:sp>
        <p:nvSpPr>
          <p:cNvPr id="9" name="Dikdörtgen 8"/>
          <p:cNvSpPr/>
          <p:nvPr/>
        </p:nvSpPr>
        <p:spPr>
          <a:xfrm>
            <a:off x="1200150" y="0"/>
            <a:ext cx="37719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prstClr val="white"/>
              </a:solidFill>
            </a:endParaRPr>
          </a:p>
        </p:txBody>
      </p:sp>
      <p:pic>
        <p:nvPicPr>
          <p:cNvPr id="10" name="Resim 9" descr="Yakın plan bitki çekimi"/>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54347" y="2057400"/>
            <a:ext cx="1545575" cy="3886200"/>
          </a:xfrm>
          <a:prstGeom prst="rect">
            <a:avLst/>
          </a:prstGeom>
        </p:spPr>
      </p:pic>
      <p:pic>
        <p:nvPicPr>
          <p:cNvPr id="11" name="Resim 10" descr="Dalgala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82217" y="2057400"/>
            <a:ext cx="2462022" cy="3886200"/>
          </a:xfrm>
          <a:prstGeom prst="rect">
            <a:avLst/>
          </a:prstGeom>
        </p:spPr>
      </p:pic>
      <p:sp>
        <p:nvSpPr>
          <p:cNvPr id="2" name="Başlık 1"/>
          <p:cNvSpPr>
            <a:spLocks noGrp="1"/>
          </p:cNvSpPr>
          <p:nvPr>
            <p:ph type="ctrTitle"/>
          </p:nvPr>
        </p:nvSpPr>
        <p:spPr>
          <a:xfrm>
            <a:off x="1313833" y="3019706"/>
            <a:ext cx="3634740" cy="2387600"/>
          </a:xfrm>
        </p:spPr>
        <p:txBody>
          <a:bodyPr anchor="b">
            <a:normAutofit/>
          </a:bodyPr>
          <a:lstStyle>
            <a:lvl1pPr algn="l">
              <a:lnSpc>
                <a:spcPct val="90000"/>
              </a:lnSpc>
              <a:defRPr sz="3600">
                <a:solidFill>
                  <a:schemeClr val="bg1"/>
                </a:solidFill>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1313833" y="5381894"/>
            <a:ext cx="3634740" cy="448056"/>
          </a:xfrm>
        </p:spPr>
        <p:txBody>
          <a:bodyPr>
            <a:normAutofit/>
          </a:bodyPr>
          <a:lstStyle>
            <a:lvl1pPr marL="0" indent="0" algn="l">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dirty="0"/>
          </a:p>
        </p:txBody>
      </p:sp>
    </p:spTree>
    <p:extLst>
      <p:ext uri="{BB962C8B-B14F-4D97-AF65-F5344CB8AC3E}">
        <p14:creationId xmlns:p14="http://schemas.microsoft.com/office/powerpoint/2010/main" val="368507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r>
              <a:rPr lang="tr-TR" dirty="0" smtClean="0">
                <a:solidFill>
                  <a:srgbClr val="8BAA00">
                    <a:lumMod val="75000"/>
                  </a:srgbClr>
                </a:solidFill>
              </a:rPr>
              <a:t>22 Temmuz 2012</a:t>
            </a:r>
            <a:endParaRPr lang="tr-TR" dirty="0">
              <a:solidFill>
                <a:srgbClr val="8BAA00">
                  <a:lumMod val="75000"/>
                </a:srgbClr>
              </a:solidFill>
            </a:endParaRPr>
          </a:p>
        </p:txBody>
      </p:sp>
      <p:sp>
        <p:nvSpPr>
          <p:cNvPr id="5" name="Altbilgi Yer Tutucusu 4"/>
          <p:cNvSpPr>
            <a:spLocks noGrp="1"/>
          </p:cNvSpPr>
          <p:nvPr>
            <p:ph type="ftr" sz="quarter" idx="11"/>
          </p:nvPr>
        </p:nvSpPr>
        <p:spPr/>
        <p:txBody>
          <a:bodyPr/>
          <a:lstStyle/>
          <a:p>
            <a:r>
              <a:rPr lang="tr-TR" dirty="0" smtClean="0">
                <a:solidFill>
                  <a:srgbClr val="8BAA00">
                    <a:lumMod val="75000"/>
                  </a:srgbClr>
                </a:solidFill>
              </a:rPr>
              <a:t>Altbilgi metni buraya</a:t>
            </a:r>
            <a:endParaRPr lang="tr-TR" dirty="0">
              <a:solidFill>
                <a:srgbClr val="8BAA00">
                  <a:lumMod val="75000"/>
                </a:srgbClr>
              </a:solidFill>
            </a:endParaRPr>
          </a:p>
        </p:txBody>
      </p:sp>
      <p:sp>
        <p:nvSpPr>
          <p:cNvPr id="6" name="Slayt Numarası Yer Tutucusu 5"/>
          <p:cNvSpPr>
            <a:spLocks noGrp="1"/>
          </p:cNvSpPr>
          <p:nvPr>
            <p:ph type="sldNum" sz="quarter" idx="12"/>
          </p:nvPr>
        </p:nvSpPr>
        <p:spPr/>
        <p:txBody>
          <a:bodyPr/>
          <a:lstStyle/>
          <a:p>
            <a:fld id="{9CD8D479-8942-46E8-A226-A4E01F7A105C}" type="slidenum">
              <a:rPr lang="tr-TR" smtClean="0">
                <a:solidFill>
                  <a:srgbClr val="8BAA00">
                    <a:lumMod val="75000"/>
                  </a:srgbClr>
                </a:solidFill>
              </a:rPr>
              <a:pPr/>
              <a:t>‹#›</a:t>
            </a:fld>
            <a:endParaRPr lang="tr-TR" dirty="0">
              <a:solidFill>
                <a:srgbClr val="8BAA00">
                  <a:lumMod val="75000"/>
                </a:srgbClr>
              </a:solidFill>
            </a:endParaRPr>
          </a:p>
        </p:txBody>
      </p:sp>
    </p:spTree>
    <p:extLst>
      <p:ext uri="{BB962C8B-B14F-4D97-AF65-F5344CB8AC3E}">
        <p14:creationId xmlns:p14="http://schemas.microsoft.com/office/powerpoint/2010/main" val="334974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Dikdörtgen 7"/>
          <p:cNvSpPr/>
          <p:nvPr/>
        </p:nvSpPr>
        <p:spPr>
          <a:xfrm>
            <a:off x="1200149" y="2059146"/>
            <a:ext cx="5399772"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prstClr val="white"/>
              </a:solidFill>
            </a:endParaRPr>
          </a:p>
        </p:txBody>
      </p:sp>
      <p:sp>
        <p:nvSpPr>
          <p:cNvPr id="2" name="Başlık 1"/>
          <p:cNvSpPr>
            <a:spLocks noGrp="1"/>
          </p:cNvSpPr>
          <p:nvPr>
            <p:ph type="title"/>
          </p:nvPr>
        </p:nvSpPr>
        <p:spPr>
          <a:xfrm>
            <a:off x="1313833" y="2263914"/>
            <a:ext cx="5212080" cy="3143393"/>
          </a:xfrm>
        </p:spPr>
        <p:txBody>
          <a:bodyPr anchor="b"/>
          <a:lstStyle>
            <a:lvl1pPr>
              <a:defRPr sz="4500">
                <a:solidFill>
                  <a:schemeClr val="bg1"/>
                </a:solidFill>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313833" y="5381894"/>
            <a:ext cx="5212080" cy="449523"/>
          </a:xfrm>
        </p:spPr>
        <p:txBody>
          <a:bodyPr/>
          <a:lstStyle>
            <a:lvl1pPr marL="0" indent="0">
              <a:spcBef>
                <a:spcPts val="0"/>
              </a:spcBef>
              <a:buNone/>
              <a:defRPr sz="180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smtClean="0"/>
              <a:t>Asıl metin stillerini düzenlemek için tıklatın</a:t>
            </a:r>
          </a:p>
        </p:txBody>
      </p:sp>
      <p:pic>
        <p:nvPicPr>
          <p:cNvPr id="9" name="Resim 8" descr="Dalgala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82217" y="2059146"/>
            <a:ext cx="2462022" cy="3886200"/>
          </a:xfrm>
          <a:prstGeom prst="rect">
            <a:avLst/>
          </a:prstGeom>
        </p:spPr>
      </p:pic>
      <p:pic>
        <p:nvPicPr>
          <p:cNvPr id="11" name="Resim 10" descr="Yakın plan yeşil bitki çekimi"/>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117854" cy="3886200"/>
          </a:xfrm>
          <a:prstGeom prst="rect">
            <a:avLst/>
          </a:prstGeom>
        </p:spPr>
      </p:pic>
    </p:spTree>
    <p:extLst>
      <p:ext uri="{BB962C8B-B14F-4D97-AF65-F5344CB8AC3E}">
        <p14:creationId xmlns:p14="http://schemas.microsoft.com/office/powerpoint/2010/main" val="308343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057276" y="1556281"/>
            <a:ext cx="3457574" cy="4620682"/>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4629151" y="1556281"/>
            <a:ext cx="3457331" cy="4620682"/>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r>
              <a:rPr lang="tr-TR" dirty="0" smtClean="0">
                <a:solidFill>
                  <a:srgbClr val="8BAA00">
                    <a:lumMod val="75000"/>
                  </a:srgbClr>
                </a:solidFill>
              </a:rPr>
              <a:t>22 Temmuz 2012</a:t>
            </a:r>
            <a:endParaRPr lang="tr-TR" dirty="0">
              <a:solidFill>
                <a:srgbClr val="8BAA00">
                  <a:lumMod val="75000"/>
                </a:srgbClr>
              </a:solidFill>
            </a:endParaRPr>
          </a:p>
        </p:txBody>
      </p:sp>
      <p:sp>
        <p:nvSpPr>
          <p:cNvPr id="6" name="Altbilgi Yer Tutucusu 5"/>
          <p:cNvSpPr>
            <a:spLocks noGrp="1"/>
          </p:cNvSpPr>
          <p:nvPr>
            <p:ph type="ftr" sz="quarter" idx="11"/>
          </p:nvPr>
        </p:nvSpPr>
        <p:spPr/>
        <p:txBody>
          <a:bodyPr/>
          <a:lstStyle/>
          <a:p>
            <a:r>
              <a:rPr lang="tr-TR" dirty="0" smtClean="0">
                <a:solidFill>
                  <a:srgbClr val="8BAA00">
                    <a:lumMod val="75000"/>
                  </a:srgbClr>
                </a:solidFill>
              </a:rPr>
              <a:t>Altbilgi metni buraya</a:t>
            </a:r>
            <a:endParaRPr lang="tr-TR" dirty="0">
              <a:solidFill>
                <a:srgbClr val="8BAA00">
                  <a:lumMod val="75000"/>
                </a:srgbClr>
              </a:solidFill>
            </a:endParaRPr>
          </a:p>
        </p:txBody>
      </p:sp>
      <p:sp>
        <p:nvSpPr>
          <p:cNvPr id="7" name="Slayt Numarası Yer Tutucusu 6"/>
          <p:cNvSpPr>
            <a:spLocks noGrp="1"/>
          </p:cNvSpPr>
          <p:nvPr>
            <p:ph type="sldNum" sz="quarter" idx="12"/>
          </p:nvPr>
        </p:nvSpPr>
        <p:spPr/>
        <p:txBody>
          <a:bodyPr/>
          <a:lstStyle/>
          <a:p>
            <a:fld id="{9CD8D479-8942-46E8-A226-A4E01F7A105C}" type="slidenum">
              <a:rPr lang="tr-TR" smtClean="0">
                <a:solidFill>
                  <a:srgbClr val="8BAA00">
                    <a:lumMod val="75000"/>
                  </a:srgbClr>
                </a:solidFill>
              </a:rPr>
              <a:pPr/>
              <a:t>‹#›</a:t>
            </a:fld>
            <a:endParaRPr lang="tr-TR" dirty="0">
              <a:solidFill>
                <a:srgbClr val="8BAA00">
                  <a:lumMod val="75000"/>
                </a:srgbClr>
              </a:solidFill>
            </a:endParaRPr>
          </a:p>
        </p:txBody>
      </p:sp>
    </p:spTree>
    <p:extLst>
      <p:ext uri="{BB962C8B-B14F-4D97-AF65-F5344CB8AC3E}">
        <p14:creationId xmlns:p14="http://schemas.microsoft.com/office/powerpoint/2010/main" val="63060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Metin Yer Tutucusu 2"/>
          <p:cNvSpPr>
            <a:spLocks noGrp="1"/>
          </p:cNvSpPr>
          <p:nvPr>
            <p:ph type="body" idx="1"/>
          </p:nvPr>
        </p:nvSpPr>
        <p:spPr>
          <a:xfrm>
            <a:off x="1057274" y="1554480"/>
            <a:ext cx="3456432" cy="823912"/>
          </a:xfrm>
        </p:spPr>
        <p:txBody>
          <a:bodyPr anchor="b">
            <a:normAutofit/>
          </a:bodyPr>
          <a:lstStyle>
            <a:lvl1pPr marL="0" indent="0">
              <a:spcBef>
                <a:spcPts val="0"/>
              </a:spcBef>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1057274" y="2378393"/>
            <a:ext cx="3456432" cy="3811271"/>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4629150" y="1554480"/>
            <a:ext cx="3457575" cy="823912"/>
          </a:xfrm>
        </p:spPr>
        <p:txBody>
          <a:bodyPr anchor="b">
            <a:normAutofit/>
          </a:bodyPr>
          <a:lstStyle>
            <a:lvl1pPr marL="0" indent="0">
              <a:spcBef>
                <a:spcPts val="0"/>
              </a:spcBef>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378393"/>
            <a:ext cx="3457575" cy="3811271"/>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r>
              <a:rPr lang="tr-TR" dirty="0" smtClean="0">
                <a:solidFill>
                  <a:srgbClr val="8BAA00">
                    <a:lumMod val="75000"/>
                  </a:srgbClr>
                </a:solidFill>
              </a:rPr>
              <a:t>22 Temmuz 2012</a:t>
            </a:r>
            <a:endParaRPr lang="tr-TR" dirty="0">
              <a:solidFill>
                <a:srgbClr val="8BAA00">
                  <a:lumMod val="75000"/>
                </a:srgbClr>
              </a:solidFill>
            </a:endParaRPr>
          </a:p>
        </p:txBody>
      </p:sp>
      <p:sp>
        <p:nvSpPr>
          <p:cNvPr id="8" name="Altbilgi Yer Tutucusu 7"/>
          <p:cNvSpPr>
            <a:spLocks noGrp="1"/>
          </p:cNvSpPr>
          <p:nvPr>
            <p:ph type="ftr" sz="quarter" idx="11"/>
          </p:nvPr>
        </p:nvSpPr>
        <p:spPr/>
        <p:txBody>
          <a:bodyPr/>
          <a:lstStyle/>
          <a:p>
            <a:r>
              <a:rPr lang="tr-TR" dirty="0" smtClean="0">
                <a:solidFill>
                  <a:srgbClr val="8BAA00">
                    <a:lumMod val="75000"/>
                  </a:srgbClr>
                </a:solidFill>
              </a:rPr>
              <a:t>Altbilgi metni buraya</a:t>
            </a:r>
            <a:endParaRPr lang="tr-TR" dirty="0">
              <a:solidFill>
                <a:srgbClr val="8BAA00">
                  <a:lumMod val="75000"/>
                </a:srgbClr>
              </a:solidFill>
            </a:endParaRPr>
          </a:p>
        </p:txBody>
      </p:sp>
      <p:sp>
        <p:nvSpPr>
          <p:cNvPr id="9" name="Slayt Numarası Yer Tutucusu 8"/>
          <p:cNvSpPr>
            <a:spLocks noGrp="1"/>
          </p:cNvSpPr>
          <p:nvPr>
            <p:ph type="sldNum" sz="quarter" idx="12"/>
          </p:nvPr>
        </p:nvSpPr>
        <p:spPr/>
        <p:txBody>
          <a:bodyPr/>
          <a:lstStyle/>
          <a:p>
            <a:fld id="{9CD8D479-8942-46E8-A226-A4E01F7A105C}" type="slidenum">
              <a:rPr lang="tr-TR" smtClean="0">
                <a:solidFill>
                  <a:srgbClr val="8BAA00">
                    <a:lumMod val="75000"/>
                  </a:srgbClr>
                </a:solidFill>
              </a:rPr>
              <a:pPr/>
              <a:t>‹#›</a:t>
            </a:fld>
            <a:endParaRPr lang="tr-TR" dirty="0">
              <a:solidFill>
                <a:srgbClr val="8BAA00">
                  <a:lumMod val="75000"/>
                </a:srgbClr>
              </a:solidFill>
            </a:endParaRPr>
          </a:p>
        </p:txBody>
      </p:sp>
    </p:spTree>
    <p:extLst>
      <p:ext uri="{BB962C8B-B14F-4D97-AF65-F5344CB8AC3E}">
        <p14:creationId xmlns:p14="http://schemas.microsoft.com/office/powerpoint/2010/main" val="59640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r>
              <a:rPr lang="tr-TR" dirty="0" smtClean="0">
                <a:solidFill>
                  <a:srgbClr val="8BAA00">
                    <a:lumMod val="75000"/>
                  </a:srgbClr>
                </a:solidFill>
              </a:rPr>
              <a:t>22 Temmuz 2012</a:t>
            </a:r>
            <a:endParaRPr lang="tr-TR" dirty="0">
              <a:solidFill>
                <a:srgbClr val="8BAA00">
                  <a:lumMod val="75000"/>
                </a:srgbClr>
              </a:solidFill>
            </a:endParaRPr>
          </a:p>
        </p:txBody>
      </p:sp>
      <p:sp>
        <p:nvSpPr>
          <p:cNvPr id="4" name="Altbilgi Yer Tutucusu 3"/>
          <p:cNvSpPr>
            <a:spLocks noGrp="1"/>
          </p:cNvSpPr>
          <p:nvPr>
            <p:ph type="ftr" sz="quarter" idx="11"/>
          </p:nvPr>
        </p:nvSpPr>
        <p:spPr/>
        <p:txBody>
          <a:bodyPr/>
          <a:lstStyle/>
          <a:p>
            <a:r>
              <a:rPr lang="tr-TR" dirty="0" smtClean="0">
                <a:solidFill>
                  <a:srgbClr val="8BAA00">
                    <a:lumMod val="75000"/>
                  </a:srgbClr>
                </a:solidFill>
              </a:rPr>
              <a:t>Altbilgi metni buraya</a:t>
            </a:r>
            <a:endParaRPr lang="tr-TR" dirty="0">
              <a:solidFill>
                <a:srgbClr val="8BAA00">
                  <a:lumMod val="75000"/>
                </a:srgbClr>
              </a:solidFill>
            </a:endParaRPr>
          </a:p>
        </p:txBody>
      </p:sp>
      <p:sp>
        <p:nvSpPr>
          <p:cNvPr id="5" name="Slayt Numarası Yer Tutucusu 4"/>
          <p:cNvSpPr>
            <a:spLocks noGrp="1"/>
          </p:cNvSpPr>
          <p:nvPr>
            <p:ph type="sldNum" sz="quarter" idx="12"/>
          </p:nvPr>
        </p:nvSpPr>
        <p:spPr/>
        <p:txBody>
          <a:bodyPr/>
          <a:lstStyle/>
          <a:p>
            <a:fld id="{9CD8D479-8942-46E8-A226-A4E01F7A105C}" type="slidenum">
              <a:rPr lang="tr-TR" smtClean="0">
                <a:solidFill>
                  <a:srgbClr val="8BAA00">
                    <a:lumMod val="75000"/>
                  </a:srgbClr>
                </a:solidFill>
              </a:rPr>
              <a:pPr/>
              <a:t>‹#›</a:t>
            </a:fld>
            <a:endParaRPr lang="tr-TR" dirty="0">
              <a:solidFill>
                <a:srgbClr val="8BAA00">
                  <a:lumMod val="75000"/>
                </a:srgbClr>
              </a:solidFill>
            </a:endParaRPr>
          </a:p>
        </p:txBody>
      </p:sp>
    </p:spTree>
    <p:extLst>
      <p:ext uri="{BB962C8B-B14F-4D97-AF65-F5344CB8AC3E}">
        <p14:creationId xmlns:p14="http://schemas.microsoft.com/office/powerpoint/2010/main" val="228914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dirty="0" smtClean="0">
                <a:solidFill>
                  <a:srgbClr val="8BAA00">
                    <a:lumMod val="75000"/>
                  </a:srgbClr>
                </a:solidFill>
              </a:rPr>
              <a:t>22 Temmuz 2012</a:t>
            </a:r>
            <a:endParaRPr lang="tr-TR" dirty="0">
              <a:solidFill>
                <a:srgbClr val="8BAA00">
                  <a:lumMod val="75000"/>
                </a:srgbClr>
              </a:solidFill>
            </a:endParaRPr>
          </a:p>
        </p:txBody>
      </p:sp>
      <p:sp>
        <p:nvSpPr>
          <p:cNvPr id="3" name="Altbilgi Yer Tutucusu 2"/>
          <p:cNvSpPr>
            <a:spLocks noGrp="1"/>
          </p:cNvSpPr>
          <p:nvPr>
            <p:ph type="ftr" sz="quarter" idx="11"/>
          </p:nvPr>
        </p:nvSpPr>
        <p:spPr/>
        <p:txBody>
          <a:bodyPr/>
          <a:lstStyle/>
          <a:p>
            <a:r>
              <a:rPr lang="tr-TR" dirty="0" smtClean="0">
                <a:solidFill>
                  <a:srgbClr val="8BAA00">
                    <a:lumMod val="75000"/>
                  </a:srgbClr>
                </a:solidFill>
              </a:rPr>
              <a:t>Altbilgi metni buraya</a:t>
            </a:r>
            <a:endParaRPr lang="tr-TR" dirty="0">
              <a:solidFill>
                <a:srgbClr val="8BAA00">
                  <a:lumMod val="75000"/>
                </a:srgbClr>
              </a:solidFill>
            </a:endParaRPr>
          </a:p>
        </p:txBody>
      </p:sp>
      <p:sp>
        <p:nvSpPr>
          <p:cNvPr id="4" name="Slayt Numarası Yer Tutucusu 3"/>
          <p:cNvSpPr>
            <a:spLocks noGrp="1"/>
          </p:cNvSpPr>
          <p:nvPr>
            <p:ph type="sldNum" sz="quarter" idx="12"/>
          </p:nvPr>
        </p:nvSpPr>
        <p:spPr/>
        <p:txBody>
          <a:bodyPr/>
          <a:lstStyle/>
          <a:p>
            <a:fld id="{9CD8D479-8942-46E8-A226-A4E01F7A105C}" type="slidenum">
              <a:rPr lang="tr-TR" smtClean="0">
                <a:solidFill>
                  <a:srgbClr val="8BAA00">
                    <a:lumMod val="75000"/>
                  </a:srgbClr>
                </a:solidFill>
              </a:rPr>
              <a:pPr/>
              <a:t>‹#›</a:t>
            </a:fld>
            <a:endParaRPr lang="tr-TR" dirty="0">
              <a:solidFill>
                <a:srgbClr val="8BAA00">
                  <a:lumMod val="75000"/>
                </a:srgbClr>
              </a:solidFill>
            </a:endParaRPr>
          </a:p>
        </p:txBody>
      </p:sp>
    </p:spTree>
    <p:extLst>
      <p:ext uri="{BB962C8B-B14F-4D97-AF65-F5344CB8AC3E}">
        <p14:creationId xmlns:p14="http://schemas.microsoft.com/office/powerpoint/2010/main" val="100098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70009" y="919616"/>
            <a:ext cx="3116717" cy="2532888"/>
          </a:xfrm>
        </p:spPr>
        <p:txBody>
          <a:bodyPr anchor="b"/>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57275" y="915923"/>
            <a:ext cx="3912734" cy="5065776"/>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4970009" y="3446397"/>
            <a:ext cx="3116717" cy="2535303"/>
          </a:xfrm>
        </p:spPr>
        <p:txBody>
          <a:bodyPr>
            <a:normAutofit/>
          </a:bodyPr>
          <a:lstStyle>
            <a:lvl1pPr marL="0" indent="0">
              <a:spcBef>
                <a:spcPts val="675"/>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dirty="0" smtClean="0">
                <a:solidFill>
                  <a:srgbClr val="8BAA00">
                    <a:lumMod val="75000"/>
                  </a:srgbClr>
                </a:solidFill>
              </a:rPr>
              <a:t>22 Temmuz 2012</a:t>
            </a:r>
            <a:endParaRPr lang="tr-TR" dirty="0">
              <a:solidFill>
                <a:srgbClr val="8BAA00">
                  <a:lumMod val="75000"/>
                </a:srgbClr>
              </a:solidFill>
            </a:endParaRPr>
          </a:p>
        </p:txBody>
      </p:sp>
      <p:sp>
        <p:nvSpPr>
          <p:cNvPr id="6" name="Altbilgi Yer Tutucusu 5"/>
          <p:cNvSpPr>
            <a:spLocks noGrp="1"/>
          </p:cNvSpPr>
          <p:nvPr>
            <p:ph type="ftr" sz="quarter" idx="11"/>
          </p:nvPr>
        </p:nvSpPr>
        <p:spPr/>
        <p:txBody>
          <a:bodyPr/>
          <a:lstStyle/>
          <a:p>
            <a:r>
              <a:rPr lang="tr-TR" dirty="0" smtClean="0">
                <a:solidFill>
                  <a:srgbClr val="8BAA00">
                    <a:lumMod val="75000"/>
                  </a:srgbClr>
                </a:solidFill>
              </a:rPr>
              <a:t>Altbilgi metni buraya</a:t>
            </a:r>
            <a:endParaRPr lang="tr-TR" dirty="0">
              <a:solidFill>
                <a:srgbClr val="8BAA00">
                  <a:lumMod val="75000"/>
                </a:srgbClr>
              </a:solidFill>
            </a:endParaRPr>
          </a:p>
        </p:txBody>
      </p:sp>
      <p:sp>
        <p:nvSpPr>
          <p:cNvPr id="7" name="Slayt Numarası Yer Tutucusu 6"/>
          <p:cNvSpPr>
            <a:spLocks noGrp="1"/>
          </p:cNvSpPr>
          <p:nvPr>
            <p:ph type="sldNum" sz="quarter" idx="12"/>
          </p:nvPr>
        </p:nvSpPr>
        <p:spPr/>
        <p:txBody>
          <a:bodyPr/>
          <a:lstStyle/>
          <a:p>
            <a:fld id="{9CD8D479-8942-46E8-A226-A4E01F7A105C}" type="slidenum">
              <a:rPr lang="tr-TR" smtClean="0">
                <a:solidFill>
                  <a:srgbClr val="8BAA00">
                    <a:lumMod val="75000"/>
                  </a:srgbClr>
                </a:solidFill>
              </a:rPr>
              <a:pPr/>
              <a:t>‹#›</a:t>
            </a:fld>
            <a:endParaRPr lang="tr-TR" dirty="0">
              <a:solidFill>
                <a:srgbClr val="8BAA00">
                  <a:lumMod val="75000"/>
                </a:srgbClr>
              </a:solidFill>
            </a:endParaRPr>
          </a:p>
        </p:txBody>
      </p:sp>
    </p:spTree>
    <p:extLst>
      <p:ext uri="{BB962C8B-B14F-4D97-AF65-F5344CB8AC3E}">
        <p14:creationId xmlns:p14="http://schemas.microsoft.com/office/powerpoint/2010/main" val="199121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4970010" y="919616"/>
            <a:ext cx="3116717" cy="2532888"/>
          </a:xfrm>
        </p:spPr>
        <p:txBody>
          <a:bodyPr anchor="b"/>
          <a:lstStyle>
            <a:lvl1pPr>
              <a:defRPr sz="2400"/>
            </a:lvl1pPr>
          </a:lstStyle>
          <a:p>
            <a:r>
              <a:rPr lang="tr-TR" smtClean="0"/>
              <a:t>Asıl başlık stili için tıklatın</a:t>
            </a:r>
            <a:endParaRPr lang="tr-TR" dirty="0"/>
          </a:p>
        </p:txBody>
      </p:sp>
      <p:sp>
        <p:nvSpPr>
          <p:cNvPr id="3" name="Resim Yer Tutucusu 2"/>
          <p:cNvSpPr>
            <a:spLocks noGrp="1"/>
          </p:cNvSpPr>
          <p:nvPr>
            <p:ph type="pic" idx="1"/>
          </p:nvPr>
        </p:nvSpPr>
        <p:spPr>
          <a:xfrm>
            <a:off x="0" y="915923"/>
            <a:ext cx="4970008" cy="5065776"/>
          </a:xfrm>
        </p:spPr>
        <p:txBody>
          <a:bodyPr tIns="1371600">
            <a:normAutofit/>
          </a:bodyPr>
          <a:lstStyle>
            <a:lvl1pPr marL="0" indent="0" algn="ctr">
              <a:spcBef>
                <a:spcPts val="0"/>
              </a:spcBef>
              <a:buNone/>
              <a:defRPr sz="16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4970010" y="3446397"/>
            <a:ext cx="3116717" cy="2535304"/>
          </a:xfrm>
        </p:spPr>
        <p:txBody>
          <a:bodyPr>
            <a:normAutofit/>
          </a:bodyPr>
          <a:lstStyle>
            <a:lvl1pPr marL="0" indent="0">
              <a:spcBef>
                <a:spcPts val="675"/>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dirty="0" smtClean="0">
                <a:solidFill>
                  <a:srgbClr val="8BAA00">
                    <a:lumMod val="75000"/>
                  </a:srgbClr>
                </a:solidFill>
              </a:rPr>
              <a:t>22 Temmuz 2012</a:t>
            </a:r>
            <a:endParaRPr lang="tr-TR" dirty="0">
              <a:solidFill>
                <a:srgbClr val="8BAA00">
                  <a:lumMod val="75000"/>
                </a:srgbClr>
              </a:solidFill>
            </a:endParaRPr>
          </a:p>
        </p:txBody>
      </p:sp>
      <p:sp>
        <p:nvSpPr>
          <p:cNvPr id="6" name="Altbilgi Yer Tutucusu 5"/>
          <p:cNvSpPr>
            <a:spLocks noGrp="1"/>
          </p:cNvSpPr>
          <p:nvPr>
            <p:ph type="ftr" sz="quarter" idx="11"/>
          </p:nvPr>
        </p:nvSpPr>
        <p:spPr/>
        <p:txBody>
          <a:bodyPr/>
          <a:lstStyle/>
          <a:p>
            <a:r>
              <a:rPr lang="tr-TR" dirty="0" smtClean="0">
                <a:solidFill>
                  <a:srgbClr val="8BAA00">
                    <a:lumMod val="75000"/>
                  </a:srgbClr>
                </a:solidFill>
              </a:rPr>
              <a:t>Altbilgi metni buraya</a:t>
            </a:r>
            <a:endParaRPr lang="tr-TR" dirty="0">
              <a:solidFill>
                <a:srgbClr val="8BAA00">
                  <a:lumMod val="75000"/>
                </a:srgbClr>
              </a:solidFill>
            </a:endParaRPr>
          </a:p>
        </p:txBody>
      </p:sp>
      <p:sp>
        <p:nvSpPr>
          <p:cNvPr id="7" name="Slayt Numarası Yer Tutucusu 6"/>
          <p:cNvSpPr>
            <a:spLocks noGrp="1"/>
          </p:cNvSpPr>
          <p:nvPr>
            <p:ph type="sldNum" sz="quarter" idx="12"/>
          </p:nvPr>
        </p:nvSpPr>
        <p:spPr/>
        <p:txBody>
          <a:bodyPr/>
          <a:lstStyle/>
          <a:p>
            <a:fld id="{9CD8D479-8942-46E8-A226-A4E01F7A105C}" type="slidenum">
              <a:rPr lang="tr-TR" smtClean="0">
                <a:solidFill>
                  <a:srgbClr val="8BAA00">
                    <a:lumMod val="75000"/>
                  </a:srgbClr>
                </a:solidFill>
              </a:rPr>
              <a:pPr/>
              <a:t>‹#›</a:t>
            </a:fld>
            <a:endParaRPr lang="tr-TR" dirty="0">
              <a:solidFill>
                <a:srgbClr val="8BAA00">
                  <a:lumMod val="75000"/>
                </a:srgbClr>
              </a:solidFill>
            </a:endParaRPr>
          </a:p>
        </p:txBody>
      </p:sp>
    </p:spTree>
    <p:extLst>
      <p:ext uri="{BB962C8B-B14F-4D97-AF65-F5344CB8AC3E}">
        <p14:creationId xmlns:p14="http://schemas.microsoft.com/office/powerpoint/2010/main" val="316330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r>
              <a:rPr lang="tr-TR" dirty="0" smtClean="0">
                <a:solidFill>
                  <a:srgbClr val="8BAA00">
                    <a:lumMod val="75000"/>
                  </a:srgbClr>
                </a:solidFill>
              </a:rPr>
              <a:t>22 Temmuz 2012</a:t>
            </a:r>
            <a:endParaRPr lang="tr-TR" dirty="0">
              <a:solidFill>
                <a:srgbClr val="8BAA00">
                  <a:lumMod val="75000"/>
                </a:srgbClr>
              </a:solidFill>
            </a:endParaRPr>
          </a:p>
        </p:txBody>
      </p:sp>
      <p:sp>
        <p:nvSpPr>
          <p:cNvPr id="5" name="Altbilgi Yer Tutucusu 4"/>
          <p:cNvSpPr>
            <a:spLocks noGrp="1"/>
          </p:cNvSpPr>
          <p:nvPr>
            <p:ph type="ftr" sz="quarter" idx="11"/>
          </p:nvPr>
        </p:nvSpPr>
        <p:spPr/>
        <p:txBody>
          <a:bodyPr/>
          <a:lstStyle/>
          <a:p>
            <a:r>
              <a:rPr lang="tr-TR" dirty="0" smtClean="0">
                <a:solidFill>
                  <a:srgbClr val="8BAA00">
                    <a:lumMod val="75000"/>
                  </a:srgbClr>
                </a:solidFill>
              </a:rPr>
              <a:t>Altbilgi metni buraya</a:t>
            </a:r>
            <a:endParaRPr lang="tr-TR" dirty="0">
              <a:solidFill>
                <a:srgbClr val="8BAA00">
                  <a:lumMod val="75000"/>
                </a:srgbClr>
              </a:solidFill>
            </a:endParaRPr>
          </a:p>
        </p:txBody>
      </p:sp>
      <p:sp>
        <p:nvSpPr>
          <p:cNvPr id="6" name="Slayt Numarası Yer Tutucusu 5"/>
          <p:cNvSpPr>
            <a:spLocks noGrp="1"/>
          </p:cNvSpPr>
          <p:nvPr>
            <p:ph type="sldNum" sz="quarter" idx="12"/>
          </p:nvPr>
        </p:nvSpPr>
        <p:spPr/>
        <p:txBody>
          <a:bodyPr/>
          <a:lstStyle/>
          <a:p>
            <a:fld id="{9CD8D479-8942-46E8-A226-A4E01F7A105C}" type="slidenum">
              <a:rPr lang="tr-TR" smtClean="0">
                <a:solidFill>
                  <a:srgbClr val="8BAA00">
                    <a:lumMod val="75000"/>
                  </a:srgbClr>
                </a:solidFill>
              </a:rPr>
              <a:pPr/>
              <a:t>‹#›</a:t>
            </a:fld>
            <a:endParaRPr lang="tr-TR" dirty="0">
              <a:solidFill>
                <a:srgbClr val="8BAA00">
                  <a:lumMod val="75000"/>
                </a:srgbClr>
              </a:solidFill>
            </a:endParaRPr>
          </a:p>
        </p:txBody>
      </p:sp>
    </p:spTree>
    <p:extLst>
      <p:ext uri="{BB962C8B-B14F-4D97-AF65-F5344CB8AC3E}">
        <p14:creationId xmlns:p14="http://schemas.microsoft.com/office/powerpoint/2010/main" val="134164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190501"/>
            <a:ext cx="1543050" cy="5986463"/>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628650" y="190501"/>
            <a:ext cx="5800725" cy="59864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r>
              <a:rPr lang="tr-TR" dirty="0" smtClean="0">
                <a:solidFill>
                  <a:srgbClr val="8BAA00">
                    <a:lumMod val="75000"/>
                  </a:srgbClr>
                </a:solidFill>
              </a:rPr>
              <a:t>22 Temmuz 2012</a:t>
            </a:r>
            <a:endParaRPr lang="tr-TR" dirty="0">
              <a:solidFill>
                <a:srgbClr val="8BAA00">
                  <a:lumMod val="75000"/>
                </a:srgbClr>
              </a:solidFill>
            </a:endParaRPr>
          </a:p>
        </p:txBody>
      </p:sp>
      <p:sp>
        <p:nvSpPr>
          <p:cNvPr id="5" name="Altbilgi Yer Tutucusu 4"/>
          <p:cNvSpPr>
            <a:spLocks noGrp="1"/>
          </p:cNvSpPr>
          <p:nvPr>
            <p:ph type="ftr" sz="quarter" idx="11"/>
          </p:nvPr>
        </p:nvSpPr>
        <p:spPr/>
        <p:txBody>
          <a:bodyPr/>
          <a:lstStyle/>
          <a:p>
            <a:r>
              <a:rPr lang="tr-TR" dirty="0" smtClean="0">
                <a:solidFill>
                  <a:srgbClr val="8BAA00">
                    <a:lumMod val="75000"/>
                  </a:srgbClr>
                </a:solidFill>
              </a:rPr>
              <a:t>Altbilgi metni buraya</a:t>
            </a:r>
            <a:endParaRPr lang="tr-TR" dirty="0">
              <a:solidFill>
                <a:srgbClr val="8BAA00">
                  <a:lumMod val="75000"/>
                </a:srgbClr>
              </a:solidFill>
            </a:endParaRPr>
          </a:p>
        </p:txBody>
      </p:sp>
      <p:sp>
        <p:nvSpPr>
          <p:cNvPr id="6" name="Slayt Numarası Yer Tutucusu 5"/>
          <p:cNvSpPr>
            <a:spLocks noGrp="1"/>
          </p:cNvSpPr>
          <p:nvPr>
            <p:ph type="sldNum" sz="quarter" idx="12"/>
          </p:nvPr>
        </p:nvSpPr>
        <p:spPr/>
        <p:txBody>
          <a:bodyPr/>
          <a:lstStyle/>
          <a:p>
            <a:fld id="{9CD8D479-8942-46E8-A226-A4E01F7A105C}" type="slidenum">
              <a:rPr lang="tr-TR" smtClean="0">
                <a:solidFill>
                  <a:srgbClr val="8BAA00">
                    <a:lumMod val="75000"/>
                  </a:srgbClr>
                </a:solidFill>
              </a:rPr>
              <a:pPr/>
              <a:t>‹#›</a:t>
            </a:fld>
            <a:endParaRPr lang="tr-TR" dirty="0">
              <a:solidFill>
                <a:srgbClr val="8BAA00">
                  <a:lumMod val="75000"/>
                </a:srgbClr>
              </a:solidFill>
            </a:endParaRPr>
          </a:p>
        </p:txBody>
      </p:sp>
    </p:spTree>
    <p:extLst>
      <p:ext uri="{BB962C8B-B14F-4D97-AF65-F5344CB8AC3E}">
        <p14:creationId xmlns:p14="http://schemas.microsoft.com/office/powerpoint/2010/main" val="218254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tr-TR" smtClean="0"/>
              <a:t>Asıl başlık stili için tıklatın</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3839241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1071477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3348217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1030439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2058971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4162618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902844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tr-TR" smtClean="0"/>
              <a:t>Asıl başlık stili için tıklatın</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40045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4067404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1738931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4F3E9CBB-BC58-4B3B-985A-04F3F1369A21}" type="slidenum">
              <a:rPr lang="tr-TR" smtClean="0"/>
              <a:pPr/>
              <a:t>‹#›</a:t>
            </a:fld>
            <a:endParaRPr lang="tr-TR"/>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422960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304053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3E9CBB-BC58-4B3B-985A-04F3F1369A21}" type="slidenum">
              <a:rPr lang="tr-TR" smtClean="0"/>
              <a:pPr/>
              <a:t>‹#›</a:t>
            </a:fld>
            <a:endParaRPr lang="tr-TR"/>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3287476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1655624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2203765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3E9CBB-BC58-4B3B-985A-04F3F1369A21}" type="slidenum">
              <a:rPr lang="tr-TR" smtClean="0"/>
              <a:pPr/>
              <a:t>‹#›</a:t>
            </a:fld>
            <a:endParaRPr lang="tr-TR"/>
          </a:p>
        </p:txBody>
      </p:sp>
    </p:spTree>
    <p:extLst>
      <p:ext uri="{BB962C8B-B14F-4D97-AF65-F5344CB8AC3E}">
        <p14:creationId xmlns:p14="http://schemas.microsoft.com/office/powerpoint/2010/main" val="3613819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F7D60BF5-26D4-4C65-ABBC-42EA997BD1CC}"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7D60BF5-26D4-4C65-ABBC-42EA997BD1CC}" type="datetimeFigureOut">
              <a:rPr lang="tr-TR" smtClean="0"/>
              <a:t>13.02.2018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7D60BF5-26D4-4C65-ABBC-42EA997BD1CC}" type="datetimeFigureOut">
              <a:rPr lang="tr-TR" smtClean="0"/>
              <a:t>13.02.2018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60BF5-26D4-4C65-ABBC-42EA997BD1CC}" type="datetimeFigureOut">
              <a:rPr lang="tr-TR" smtClean="0"/>
              <a:t>13.02.2018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7D60BF5-26D4-4C65-ABBC-42EA997BD1CC}" type="datetimeFigureOut">
              <a:rPr lang="tr-TR" smtClean="0"/>
              <a:t>13.02.2018</a:t>
            </a:fld>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7D60BF5-26D4-4C65-ABBC-42EA997BD1CC}" type="datetimeFigureOut">
              <a:rPr lang="tr-TR" smtClean="0"/>
              <a:t>13.02.2018</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7D60BF5-26D4-4C65-ABBC-42EA997BD1CC}" type="datetimeFigureOut">
              <a:rPr lang="tr-TR" smtClean="0"/>
              <a:t>13.02.2018</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5AB3940-1C43-4C5D-B5E0-74B4D13D177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ikdörtgen 9"/>
          <p:cNvSpPr/>
          <p:nvPr/>
        </p:nvSpPr>
        <p:spPr>
          <a:xfrm>
            <a:off x="0" y="6629400"/>
            <a:ext cx="1124712"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prstClr val="white"/>
              </a:solidFill>
            </a:endParaRPr>
          </a:p>
        </p:txBody>
      </p:sp>
      <p:sp>
        <p:nvSpPr>
          <p:cNvPr id="11" name="Dikdörtgen 10"/>
          <p:cNvSpPr/>
          <p:nvPr/>
        </p:nvSpPr>
        <p:spPr>
          <a:xfrm>
            <a:off x="1207008" y="6629400"/>
            <a:ext cx="7936992"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a:solidFill>
                <a:srgbClr val="8BAA00">
                  <a:lumMod val="75000"/>
                </a:srgbClr>
              </a:solidFill>
            </a:endParaRPr>
          </a:p>
        </p:txBody>
      </p:sp>
      <p:sp>
        <p:nvSpPr>
          <p:cNvPr id="2" name="Başlık Yer Tutucusu 1"/>
          <p:cNvSpPr>
            <a:spLocks noGrp="1"/>
          </p:cNvSpPr>
          <p:nvPr>
            <p:ph type="title"/>
          </p:nvPr>
        </p:nvSpPr>
        <p:spPr>
          <a:xfrm>
            <a:off x="1057520" y="276087"/>
            <a:ext cx="7028962" cy="1183566"/>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057520" y="1566001"/>
            <a:ext cx="7028961" cy="4620682"/>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Slayt Numarası Yer Tutucusu 5"/>
          <p:cNvSpPr>
            <a:spLocks noGrp="1"/>
          </p:cNvSpPr>
          <p:nvPr>
            <p:ph type="sldNum" sz="quarter" idx="4"/>
          </p:nvPr>
        </p:nvSpPr>
        <p:spPr>
          <a:xfrm>
            <a:off x="0" y="6629400"/>
            <a:ext cx="307802" cy="228600"/>
          </a:xfrm>
          <a:prstGeom prst="rect">
            <a:avLst/>
          </a:prstGeom>
        </p:spPr>
        <p:txBody>
          <a:bodyPr vert="horz" lIns="91440" tIns="45720" rIns="91440" bIns="45720" rtlCol="0" anchor="ctr"/>
          <a:lstStyle>
            <a:lvl1pPr algn="r">
              <a:defRPr sz="600">
                <a:solidFill>
                  <a:schemeClr val="accent1">
                    <a:lumMod val="75000"/>
                  </a:schemeClr>
                </a:solidFill>
              </a:defRPr>
            </a:lvl1pPr>
          </a:lstStyle>
          <a:p>
            <a:fld id="{9CD8D479-8942-46E8-A226-A4E01F7A105C}" type="slidenum">
              <a:rPr lang="tr-TR" smtClean="0">
                <a:solidFill>
                  <a:srgbClr val="8BAA00">
                    <a:lumMod val="75000"/>
                  </a:srgbClr>
                </a:solidFill>
              </a:rPr>
              <a:pPr/>
              <a:t>‹#›</a:t>
            </a:fld>
            <a:endParaRPr lang="tr-TR" dirty="0">
              <a:solidFill>
                <a:srgbClr val="8BAA00">
                  <a:lumMod val="75000"/>
                </a:srgbClr>
              </a:solidFill>
            </a:endParaRPr>
          </a:p>
        </p:txBody>
      </p:sp>
      <p:sp>
        <p:nvSpPr>
          <p:cNvPr id="4" name="Veri Yer Tutucusu 3"/>
          <p:cNvSpPr>
            <a:spLocks noGrp="1"/>
          </p:cNvSpPr>
          <p:nvPr>
            <p:ph type="dt" sz="half" idx="2"/>
          </p:nvPr>
        </p:nvSpPr>
        <p:spPr>
          <a:xfrm>
            <a:off x="323326" y="6629400"/>
            <a:ext cx="750497" cy="228600"/>
          </a:xfrm>
          <a:prstGeom prst="rect">
            <a:avLst/>
          </a:prstGeom>
        </p:spPr>
        <p:txBody>
          <a:bodyPr vert="horz" lIns="91440" tIns="45720" rIns="91440" bIns="45720" rtlCol="0" anchor="ctr"/>
          <a:lstStyle>
            <a:lvl1pPr algn="r">
              <a:defRPr sz="600">
                <a:solidFill>
                  <a:schemeClr val="accent1">
                    <a:lumMod val="75000"/>
                  </a:schemeClr>
                </a:solidFill>
              </a:defRPr>
            </a:lvl1pPr>
          </a:lstStyle>
          <a:p>
            <a:r>
              <a:rPr lang="tr-TR" dirty="0" smtClean="0">
                <a:solidFill>
                  <a:srgbClr val="8BAA00">
                    <a:lumMod val="75000"/>
                  </a:srgbClr>
                </a:solidFill>
              </a:rPr>
              <a:t>22 Temmuz 2012</a:t>
            </a:r>
            <a:endParaRPr lang="tr-TR" dirty="0">
              <a:solidFill>
                <a:srgbClr val="8BAA00">
                  <a:lumMod val="75000"/>
                </a:srgbClr>
              </a:solidFill>
            </a:endParaRPr>
          </a:p>
        </p:txBody>
      </p:sp>
      <p:sp>
        <p:nvSpPr>
          <p:cNvPr id="5" name="Altbilgi Yer Tutucusu 4"/>
          <p:cNvSpPr>
            <a:spLocks noGrp="1"/>
          </p:cNvSpPr>
          <p:nvPr>
            <p:ph type="ftr" sz="quarter" idx="3"/>
          </p:nvPr>
        </p:nvSpPr>
        <p:spPr>
          <a:xfrm>
            <a:off x="1228288" y="6629400"/>
            <a:ext cx="6858194" cy="228600"/>
          </a:xfrm>
          <a:prstGeom prst="rect">
            <a:avLst/>
          </a:prstGeom>
        </p:spPr>
        <p:txBody>
          <a:bodyPr vert="horz" lIns="91440" tIns="45720" rIns="91440" bIns="45720" rtlCol="0" anchor="ctr"/>
          <a:lstStyle>
            <a:lvl1pPr algn="l">
              <a:defRPr sz="600">
                <a:solidFill>
                  <a:schemeClr val="accent1">
                    <a:lumMod val="75000"/>
                  </a:schemeClr>
                </a:solidFill>
              </a:defRPr>
            </a:lvl1pPr>
          </a:lstStyle>
          <a:p>
            <a:r>
              <a:rPr lang="tr-TR" dirty="0" smtClean="0">
                <a:solidFill>
                  <a:srgbClr val="8BAA00">
                    <a:lumMod val="75000"/>
                  </a:srgbClr>
                </a:solidFill>
              </a:rPr>
              <a:t>Altbilgi metni buraya</a:t>
            </a:r>
            <a:endParaRPr lang="tr-TR" dirty="0">
              <a:solidFill>
                <a:srgbClr val="8BAA00">
                  <a:lumMod val="75000"/>
                </a:srgbClr>
              </a:solidFill>
            </a:endParaRPr>
          </a:p>
        </p:txBody>
      </p:sp>
    </p:spTree>
    <p:extLst>
      <p:ext uri="{BB962C8B-B14F-4D97-AF65-F5344CB8AC3E}">
        <p14:creationId xmlns:p14="http://schemas.microsoft.com/office/powerpoint/2010/main" val="18538257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800" rtl="0" eaLnBrk="1" latinLnBrk="0" hangingPunct="1">
        <a:spcBef>
          <a:spcPct val="0"/>
        </a:spcBef>
        <a:buNone/>
        <a:defRPr sz="2550" kern="1200">
          <a:solidFill>
            <a:schemeClr val="accent1"/>
          </a:solidFill>
          <a:latin typeface="+mj-lt"/>
          <a:ea typeface="+mj-ea"/>
          <a:cs typeface="+mj-cs"/>
        </a:defRPr>
      </a:lvl1pPr>
    </p:titleStyle>
    <p:bodyStyle>
      <a:lvl1pPr marL="157734" indent="-157734" algn="l" defTabSz="685800" rtl="0" eaLnBrk="1" latinLnBrk="0" hangingPunct="1">
        <a:lnSpc>
          <a:spcPct val="90000"/>
        </a:lnSpc>
        <a:spcBef>
          <a:spcPts val="825"/>
        </a:spcBef>
        <a:buFont typeface="Arial" panose="020B0604020202020204" pitchFamily="34" charset="0"/>
        <a:buChar char="•"/>
        <a:defRPr sz="1650" kern="1200">
          <a:solidFill>
            <a:schemeClr val="tx1"/>
          </a:solidFill>
          <a:latin typeface="+mn-lt"/>
          <a:ea typeface="+mn-ea"/>
          <a:cs typeface="+mn-cs"/>
        </a:defRPr>
      </a:lvl1pPr>
      <a:lvl2pPr marL="329184" indent="-116586" algn="l" defTabSz="685800" rtl="0" eaLnBrk="1" latinLnBrk="0" hangingPunct="1">
        <a:lnSpc>
          <a:spcPct val="90000"/>
        </a:lnSpc>
        <a:spcBef>
          <a:spcPts val="300"/>
        </a:spcBef>
        <a:buFont typeface="Arial" panose="020B0604020202020204" pitchFamily="34" charset="0"/>
        <a:buChar char="•"/>
        <a:defRPr sz="1350" kern="1200">
          <a:solidFill>
            <a:schemeClr val="tx1"/>
          </a:solidFill>
          <a:latin typeface="+mn-lt"/>
          <a:ea typeface="+mn-ea"/>
          <a:cs typeface="+mn-cs"/>
        </a:defRPr>
      </a:lvl2pPr>
      <a:lvl3pPr marL="5074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6789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4pPr>
      <a:lvl5pPr marL="8503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5pPr>
      <a:lvl6pPr marL="10218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6pPr>
      <a:lvl7pPr marL="11932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7pPr>
      <a:lvl8pPr marL="13647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8pPr>
      <a:lvl9pPr marL="15361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1EC7ED3E-D2DA-4343-965F-E55FB9393C33}" type="datetimeFigureOut">
              <a:rPr lang="tr-TR" smtClean="0">
                <a:solidFill>
                  <a:prstClr val="black">
                    <a:tint val="75000"/>
                  </a:prstClr>
                </a:solidFill>
              </a:rPr>
              <a:pPr/>
              <a:t>13.02.2018</a:t>
            </a:fld>
            <a:endParaRPr lang="tr-TR">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4F3E9CBB-BC58-4B3B-985A-04F3F1369A21}" type="slidenum">
              <a:rPr lang="tr-TR" smtClean="0"/>
              <a:pPr/>
              <a:t>‹#›</a:t>
            </a:fld>
            <a:endParaRPr lang="tr-TR"/>
          </a:p>
        </p:txBody>
      </p:sp>
    </p:spTree>
    <p:extLst>
      <p:ext uri="{BB962C8B-B14F-4D97-AF65-F5344CB8AC3E}">
        <p14:creationId xmlns:p14="http://schemas.microsoft.com/office/powerpoint/2010/main" val="40919667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7" y="476672"/>
            <a:ext cx="7632848" cy="5904656"/>
          </a:xfrm>
        </p:spPr>
      </p:pic>
    </p:spTree>
    <p:extLst>
      <p:ext uri="{BB962C8B-B14F-4D97-AF65-F5344CB8AC3E}">
        <p14:creationId xmlns:p14="http://schemas.microsoft.com/office/powerpoint/2010/main" val="40585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052736"/>
            <a:ext cx="6777317" cy="4779893"/>
          </a:xfrm>
        </p:spPr>
        <p:txBody>
          <a:bodyPr>
            <a:normAutofit/>
          </a:bodyPr>
          <a:lstStyle/>
          <a:p>
            <a:r>
              <a:rPr lang="tr-TR" dirty="0" smtClean="0"/>
              <a:t>Organik </a:t>
            </a:r>
            <a:r>
              <a:rPr lang="tr-TR" dirty="0"/>
              <a:t>tarım neredeyse dünyadaki tüm ülkelerde yapılmakta ve organik üretim alanları giderek artmaktadır. Organik Tarım Araştırma Enstitüsü (FİBL)’nün en son Küresel Organik Tarım </a:t>
            </a:r>
            <a:r>
              <a:rPr lang="tr-TR" dirty="0" err="1"/>
              <a:t>İstatistikleri’ne</a:t>
            </a:r>
            <a:r>
              <a:rPr lang="tr-TR" dirty="0"/>
              <a:t> göre 2009 yılında dünyada 160 ülkede yaklaşık 37.2 milyon hektar organik tarım alanı </a:t>
            </a:r>
            <a:r>
              <a:rPr lang="tr-TR" dirty="0" smtClean="0"/>
              <a:t>bulunmaktadır.</a:t>
            </a:r>
          </a:p>
          <a:p>
            <a:endParaRPr lang="tr-TR" dirty="0"/>
          </a:p>
        </p:txBody>
      </p:sp>
    </p:spTree>
    <p:extLst>
      <p:ext uri="{BB962C8B-B14F-4D97-AF65-F5344CB8AC3E}">
        <p14:creationId xmlns:p14="http://schemas.microsoft.com/office/powerpoint/2010/main" val="3969658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052736"/>
            <a:ext cx="4464496" cy="4779893"/>
          </a:xfrm>
        </p:spPr>
        <p:txBody>
          <a:bodyPr>
            <a:normAutofit fontScale="92500" lnSpcReduction="20000"/>
          </a:bodyPr>
          <a:lstStyle/>
          <a:p>
            <a:r>
              <a:rPr lang="tr-TR" dirty="0"/>
              <a:t>Sentetik kimyasal tarımsal girdilerin yarattığı olumsuz etkilerin hissedilmesiyle yüzyılımızın başlarında konvansiyonel tarım yöntemine alternatif sistem arayışları başlamıştır</a:t>
            </a:r>
            <a:r>
              <a:rPr lang="tr-TR" dirty="0" smtClean="0"/>
              <a:t>.</a:t>
            </a:r>
          </a:p>
          <a:p>
            <a:r>
              <a:rPr lang="tr-TR" dirty="0" smtClean="0"/>
              <a:t>1910 </a:t>
            </a:r>
            <a:r>
              <a:rPr lang="tr-TR" dirty="0"/>
              <a:t>yılında Albert </a:t>
            </a:r>
            <a:r>
              <a:rPr lang="tr-TR" dirty="0" err="1"/>
              <a:t>Howard’ın</a:t>
            </a:r>
            <a:r>
              <a:rPr lang="tr-TR" dirty="0"/>
              <a:t> “Tarımsal Vasiyetnamesi”, 1924 yılında Dr. </a:t>
            </a:r>
            <a:r>
              <a:rPr lang="tr-TR" dirty="0" err="1"/>
              <a:t>Rudolf</a:t>
            </a:r>
            <a:r>
              <a:rPr lang="tr-TR" dirty="0"/>
              <a:t> </a:t>
            </a:r>
            <a:r>
              <a:rPr lang="tr-TR" dirty="0" err="1"/>
              <a:t>Steiner’in</a:t>
            </a:r>
            <a:r>
              <a:rPr lang="tr-TR" dirty="0"/>
              <a:t> “</a:t>
            </a:r>
            <a:r>
              <a:rPr lang="tr-TR" dirty="0" err="1"/>
              <a:t>Biyodinamik</a:t>
            </a:r>
            <a:r>
              <a:rPr lang="tr-TR" dirty="0"/>
              <a:t> Tarım Yöntemi” çalışmaları kapsamında birçok Avrupa ülkesinde bu konuda duyarlı üretici ve tüketiciler </a:t>
            </a:r>
            <a:r>
              <a:rPr lang="tr-TR" dirty="0" smtClean="0"/>
              <a:t>bir araya </a:t>
            </a:r>
            <a:r>
              <a:rPr lang="tr-TR" dirty="0"/>
              <a:t>gelerek ekolojik tarım çalışmalarına </a:t>
            </a:r>
            <a:r>
              <a:rPr lang="tr-TR" dirty="0" smtClean="0"/>
              <a:t>başlamıştır.</a:t>
            </a:r>
            <a:endParaRPr lang="tr-TR" dirty="0"/>
          </a:p>
        </p:txBody>
      </p:sp>
      <p:pic>
        <p:nvPicPr>
          <p:cNvPr id="9218" name="Picture 2" descr="Albert Howard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329" y="1916831"/>
            <a:ext cx="2963044" cy="368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238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836712"/>
            <a:ext cx="6705193" cy="4995917"/>
          </a:xfrm>
        </p:spPr>
        <p:txBody>
          <a:bodyPr>
            <a:noAutofit/>
          </a:bodyPr>
          <a:lstStyle/>
          <a:p>
            <a:r>
              <a:rPr lang="tr-TR" sz="2200" dirty="0"/>
              <a:t>1970’li yıllara kadar devam eden </a:t>
            </a:r>
            <a:r>
              <a:rPr lang="tr-TR" sz="2200" dirty="0" smtClean="0"/>
              <a:t>çalışmalar </a:t>
            </a:r>
            <a:r>
              <a:rPr lang="tr-TR" sz="2200" dirty="0"/>
              <a:t>1972 yılında Uluslararası Organik Tarım </a:t>
            </a:r>
            <a:r>
              <a:rPr lang="tr-TR" sz="2200" dirty="0" smtClean="0"/>
              <a:t>Hareketleri Federasyonu’nun </a:t>
            </a:r>
            <a:r>
              <a:rPr lang="tr-TR" sz="2200" b="1" dirty="0" smtClean="0"/>
              <a:t>(IFOAM/International </a:t>
            </a:r>
            <a:r>
              <a:rPr lang="tr-TR" sz="2200" b="1" dirty="0" err="1"/>
              <a:t>Federation</a:t>
            </a:r>
            <a:r>
              <a:rPr lang="tr-TR" sz="2200" b="1" dirty="0"/>
              <a:t> of </a:t>
            </a:r>
            <a:r>
              <a:rPr lang="tr-TR" sz="2200" b="1" dirty="0" err="1"/>
              <a:t>Organic</a:t>
            </a:r>
            <a:r>
              <a:rPr lang="tr-TR" sz="2200" b="1" dirty="0"/>
              <a:t> </a:t>
            </a:r>
            <a:r>
              <a:rPr lang="tr-TR" sz="2200" b="1" dirty="0" err="1"/>
              <a:t>Agriculture</a:t>
            </a:r>
            <a:r>
              <a:rPr lang="tr-TR" sz="2200" b="1" dirty="0"/>
              <a:t> </a:t>
            </a:r>
            <a:r>
              <a:rPr lang="tr-TR" sz="2200" b="1" dirty="0" err="1"/>
              <a:t>Movement</a:t>
            </a:r>
            <a:r>
              <a:rPr lang="tr-TR" sz="2200" dirty="0"/>
              <a:t>) kurulmasıyla uluslararası nitelik kazanmıştır</a:t>
            </a:r>
            <a:r>
              <a:rPr lang="tr-TR" sz="2200" dirty="0" smtClean="0"/>
              <a:t>.</a:t>
            </a:r>
          </a:p>
          <a:p>
            <a:r>
              <a:rPr lang="tr-TR" sz="2200" dirty="0" smtClean="0"/>
              <a:t>3 </a:t>
            </a:r>
            <a:r>
              <a:rPr lang="tr-TR" sz="2200" dirty="0"/>
              <a:t>kıtadan 5 kurucu organizasyon tarafından </a:t>
            </a:r>
            <a:r>
              <a:rPr lang="tr-TR" sz="2200" dirty="0" smtClean="0"/>
              <a:t>oluşturulan </a:t>
            </a:r>
            <a:r>
              <a:rPr lang="tr-TR" sz="2200" dirty="0"/>
              <a:t>IFOAM ,tüm dünyadaki ekolojik tarım hareketlerini bir çatı altında toplamayı</a:t>
            </a:r>
            <a:r>
              <a:rPr lang="tr-TR" sz="2200" dirty="0" smtClean="0"/>
              <a:t>, hareketin </a:t>
            </a:r>
            <a:r>
              <a:rPr lang="tr-TR" sz="2200" dirty="0"/>
              <a:t>gelişimini sağlıklı bir şekilde yönlendirmeyi</a:t>
            </a:r>
            <a:r>
              <a:rPr lang="tr-TR" sz="2200" dirty="0" smtClean="0"/>
              <a:t>, gerekli </a:t>
            </a:r>
            <a:r>
              <a:rPr lang="tr-TR" sz="2200" dirty="0"/>
              <a:t>standartlar ve yönetmelikler hazırlamayı</a:t>
            </a:r>
            <a:r>
              <a:rPr lang="tr-TR" sz="2200" dirty="0" smtClean="0"/>
              <a:t>, tüm </a:t>
            </a:r>
            <a:r>
              <a:rPr lang="tr-TR" sz="2200" dirty="0"/>
              <a:t>gelişmeleri üyelerine ve tüm ilgili sektörlere aktarmayı amaçlamaktadır.</a:t>
            </a:r>
          </a:p>
        </p:txBody>
      </p:sp>
    </p:spTree>
    <p:extLst>
      <p:ext uri="{BB962C8B-B14F-4D97-AF65-F5344CB8AC3E}">
        <p14:creationId xmlns:p14="http://schemas.microsoft.com/office/powerpoint/2010/main" val="3567523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r>
              <a:rPr lang="tr-TR" smtClean="0">
                <a:solidFill>
                  <a:srgbClr val="8BAA00">
                    <a:lumMod val="75000"/>
                  </a:srgbClr>
                </a:solidFill>
              </a:rPr>
              <a:t>22 Temmuz 2012</a:t>
            </a:r>
            <a:endParaRPr lang="tr-TR" dirty="0">
              <a:solidFill>
                <a:srgbClr val="8BAA00">
                  <a:lumMod val="75000"/>
                </a:srgbClr>
              </a:solidFill>
            </a:endParaRPr>
          </a:p>
        </p:txBody>
      </p:sp>
      <p:sp>
        <p:nvSpPr>
          <p:cNvPr id="5" name="Altbilgi Yer Tutucusu 4"/>
          <p:cNvSpPr>
            <a:spLocks noGrp="1"/>
          </p:cNvSpPr>
          <p:nvPr>
            <p:ph type="ftr" sz="quarter" idx="11"/>
          </p:nvPr>
        </p:nvSpPr>
        <p:spPr/>
        <p:txBody>
          <a:bodyPr/>
          <a:lstStyle/>
          <a:p>
            <a:r>
              <a:rPr lang="tr-TR" smtClean="0">
                <a:solidFill>
                  <a:srgbClr val="8BAA00">
                    <a:lumMod val="75000"/>
                  </a:srgbClr>
                </a:solidFill>
              </a:rPr>
              <a:t>Altbilgi metni buraya</a:t>
            </a:r>
            <a:endParaRPr lang="tr-TR" dirty="0">
              <a:solidFill>
                <a:srgbClr val="8BAA00">
                  <a:lumMod val="75000"/>
                </a:srgbClr>
              </a:solidFill>
            </a:endParaRPr>
          </a:p>
        </p:txBody>
      </p:sp>
      <p:sp>
        <p:nvSpPr>
          <p:cNvPr id="6" name="Slayt Numarası Yer Tutucusu 5"/>
          <p:cNvSpPr>
            <a:spLocks noGrp="1"/>
          </p:cNvSpPr>
          <p:nvPr>
            <p:ph type="sldNum" sz="quarter" idx="12"/>
          </p:nvPr>
        </p:nvSpPr>
        <p:spPr/>
        <p:txBody>
          <a:bodyPr/>
          <a:lstStyle/>
          <a:p>
            <a:fld id="{9CD8D479-8942-46E8-A226-A4E01F7A105C}" type="slidenum">
              <a:rPr lang="tr-TR" smtClean="0">
                <a:solidFill>
                  <a:srgbClr val="8BAA00">
                    <a:lumMod val="75000"/>
                  </a:srgbClr>
                </a:solidFill>
              </a:rPr>
              <a:pPr/>
              <a:t>2</a:t>
            </a:fld>
            <a:endParaRPr lang="tr-TR" dirty="0">
              <a:solidFill>
                <a:srgbClr val="8BAA00">
                  <a:lumMod val="75000"/>
                </a:srgbClr>
              </a:solidFill>
            </a:endParaRPr>
          </a:p>
        </p:txBody>
      </p:sp>
      <p:graphicFrame>
        <p:nvGraphicFramePr>
          <p:cNvPr id="8" name="Diyagram 7"/>
          <p:cNvGraphicFramePr/>
          <p:nvPr>
            <p:extLst>
              <p:ext uri="{D42A27DB-BD31-4B8C-83A1-F6EECF244321}">
                <p14:modId xmlns:p14="http://schemas.microsoft.com/office/powerpoint/2010/main" val="941304355"/>
              </p:ext>
            </p:extLst>
          </p:nvPr>
        </p:nvGraphicFramePr>
        <p:xfrm>
          <a:off x="187624" y="1361895"/>
          <a:ext cx="8883050" cy="4409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p:cNvSpPr/>
          <p:nvPr/>
        </p:nvSpPr>
        <p:spPr>
          <a:xfrm>
            <a:off x="6502162" y="1374834"/>
            <a:ext cx="2452059" cy="1494526"/>
          </a:xfrm>
          <a:prstGeom prst="ellipse">
            <a:avLst/>
          </a:prstGeom>
          <a:solidFill>
            <a:schemeClr val="accent4">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825"/>
              </a:spcBef>
              <a:buClr>
                <a:srgbClr val="4D3E2F"/>
              </a:buClr>
            </a:pPr>
            <a:r>
              <a:rPr lang="tr-TR" sz="1200" dirty="0">
                <a:solidFill>
                  <a:srgbClr val="4D3E2F"/>
                </a:solidFill>
                <a:latin typeface="Arial Black" panose="020B0A04020102020204" pitchFamily="34" charset="0"/>
              </a:rPr>
              <a:t>Organik tarım “gübresiz ve ilaçsız tarım”, “doğal tarım” veya “geleneksel tarım” değildir. </a:t>
            </a:r>
          </a:p>
        </p:txBody>
      </p:sp>
      <p:pic>
        <p:nvPicPr>
          <p:cNvPr id="11" name="Resim 10"/>
          <p:cNvPicPr>
            <a:picLocks noChangeAspect="1"/>
          </p:cNvPicPr>
          <p:nvPr/>
        </p:nvPicPr>
        <p:blipFill>
          <a:blip r:embed="rId7"/>
          <a:stretch>
            <a:fillRect/>
          </a:stretch>
        </p:blipFill>
        <p:spPr>
          <a:xfrm>
            <a:off x="450834" y="1269954"/>
            <a:ext cx="2812343" cy="1407699"/>
          </a:xfrm>
          <a:prstGeom prst="rect">
            <a:avLst/>
          </a:prstGeom>
        </p:spPr>
      </p:pic>
      <p:sp>
        <p:nvSpPr>
          <p:cNvPr id="12" name="Çarpma 11"/>
          <p:cNvSpPr/>
          <p:nvPr/>
        </p:nvSpPr>
        <p:spPr>
          <a:xfrm>
            <a:off x="6333946" y="1154862"/>
            <a:ext cx="2620275" cy="1900760"/>
          </a:xfrm>
          <a:prstGeom prst="mathMultiply">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solidFill>
                <a:prstClr val="white"/>
              </a:solidFill>
            </a:endParaRPr>
          </a:p>
        </p:txBody>
      </p:sp>
    </p:spTree>
    <p:extLst>
      <p:ext uri="{BB962C8B-B14F-4D97-AF65-F5344CB8AC3E}">
        <p14:creationId xmlns:p14="http://schemas.microsoft.com/office/powerpoint/2010/main" val="32777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ORGANİK TARIM</a:t>
            </a:r>
            <a:endParaRPr lang="tr-TR" dirty="0"/>
          </a:p>
        </p:txBody>
      </p:sp>
      <p:sp>
        <p:nvSpPr>
          <p:cNvPr id="3" name="İçerik Yer Tutucusu 2"/>
          <p:cNvSpPr>
            <a:spLocks noGrp="1"/>
          </p:cNvSpPr>
          <p:nvPr>
            <p:ph idx="1"/>
          </p:nvPr>
        </p:nvSpPr>
        <p:spPr>
          <a:xfrm>
            <a:off x="1043493" y="2323652"/>
            <a:ext cx="4032564" cy="3508977"/>
          </a:xfrm>
        </p:spPr>
        <p:txBody>
          <a:bodyPr/>
          <a:lstStyle/>
          <a:p>
            <a:r>
              <a:rPr lang="tr-TR" dirty="0"/>
              <a:t>Organik tarım kavramı hakkında birçok tanım </a:t>
            </a:r>
            <a:r>
              <a:rPr lang="tr-TR" dirty="0" smtClean="0"/>
              <a:t>bulunmaktadır.</a:t>
            </a:r>
          </a:p>
          <a:p>
            <a:r>
              <a:rPr lang="tr-TR" dirty="0" smtClean="0"/>
              <a:t>Bu </a:t>
            </a:r>
            <a:r>
              <a:rPr lang="tr-TR" dirty="0"/>
              <a:t>tanımlar bazı tartışmaları ve görüş ayrılıklarını da ortaya </a:t>
            </a:r>
            <a:r>
              <a:rPr lang="tr-TR" dirty="0" smtClean="0"/>
              <a:t>koymaktadır.</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492896"/>
            <a:ext cx="324036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651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çerik Yer Tutucusu 3"/>
          <p:cNvPicPr>
            <a:picLocks noGrp="1" noChangeAspect="1"/>
          </p:cNvPicPr>
          <p:nvPr>
            <p:ph sz="half" idx="1"/>
          </p:nvPr>
        </p:nvPicPr>
        <p:blipFill>
          <a:blip r:embed="rId2"/>
          <a:stretch>
            <a:fillRect/>
          </a:stretch>
        </p:blipFill>
        <p:spPr>
          <a:xfrm>
            <a:off x="1" y="2362120"/>
            <a:ext cx="4211309" cy="2105654"/>
          </a:xfrm>
          <a:prstGeom prst="rect">
            <a:avLst/>
          </a:prstGeom>
          <a:effectLst>
            <a:softEdge rad="76200"/>
          </a:effectLst>
        </p:spPr>
      </p:pic>
      <p:sp>
        <p:nvSpPr>
          <p:cNvPr id="10" name="İçerik Yer Tutucusu 9"/>
          <p:cNvSpPr>
            <a:spLocks noGrp="1"/>
          </p:cNvSpPr>
          <p:nvPr>
            <p:ph sz="half" idx="2"/>
          </p:nvPr>
        </p:nvSpPr>
        <p:spPr>
          <a:xfrm>
            <a:off x="3707904" y="548681"/>
            <a:ext cx="5319923" cy="5255324"/>
          </a:xfrm>
        </p:spPr>
        <p:txBody>
          <a:bodyPr>
            <a:noAutofit/>
          </a:bodyPr>
          <a:lstStyle/>
          <a:p>
            <a:r>
              <a:rPr lang="tr-TR" sz="1800" b="1" dirty="0" smtClean="0">
                <a:solidFill>
                  <a:schemeClr val="accent6">
                    <a:lumMod val="75000"/>
                  </a:schemeClr>
                </a:solidFill>
                <a:latin typeface="Baskerville Old Face" panose="02020602080505020303" pitchFamily="18" charset="0"/>
              </a:rPr>
              <a:t>GÜNÜMÜMÜZDE KABUL EDİLEN TANIM</a:t>
            </a:r>
          </a:p>
          <a:p>
            <a:r>
              <a:rPr lang="tr-TR" sz="2000" b="1" dirty="0" smtClean="0">
                <a:solidFill>
                  <a:schemeClr val="accent6">
                    <a:lumMod val="75000"/>
                  </a:schemeClr>
                </a:solidFill>
                <a:latin typeface="Baskerville Old Face" panose="02020602080505020303" pitchFamily="18" charset="0"/>
              </a:rPr>
              <a:t>Organik </a:t>
            </a:r>
            <a:r>
              <a:rPr lang="tr-TR" sz="2000" b="1" dirty="0">
                <a:solidFill>
                  <a:schemeClr val="accent6">
                    <a:lumMod val="75000"/>
                  </a:schemeClr>
                </a:solidFill>
                <a:latin typeface="Baskerville Old Face" panose="02020602080505020303" pitchFamily="18" charset="0"/>
              </a:rPr>
              <a:t>Tarım</a:t>
            </a:r>
            <a:r>
              <a:rPr lang="tr-TR" sz="2000" dirty="0">
                <a:latin typeface="Baskerville Old Face" panose="02020602080505020303" pitchFamily="18" charset="0"/>
              </a:rPr>
              <a:t>: </a:t>
            </a:r>
            <a:r>
              <a:rPr lang="tr-TR" sz="2000" b="1" dirty="0">
                <a:solidFill>
                  <a:srgbClr val="FF0000"/>
                </a:solidFill>
                <a:latin typeface="Baskerville Old Face" panose="02020602080505020303" pitchFamily="18" charset="0"/>
              </a:rPr>
              <a:t>Ekolojik sistemde yanlış uygulamalar sonucu bozulan ve kaybolan tabii dengeyi yeniden tesis etmeye yönelik, insana ve çevreye dost üretim sistemlerini içermekte olup, esas olarak sentetik kimyasal tarım ilaçları, hormonlar ve yapay=sun’i=kimyasal gübrelerin sınırlandırılması ve kullanılmaması yanında organik gübrelerin kullanılması ekim nöbeti, toprak ve su muhafazası, kullanılan her türlü üretim materyallerinin her çeşit yabancı ot, hastalık ve haşerelere, hatta ters şartlara karşı direncini arttırma ve bütün bu söylenilenlerin kapalı bir sistemde ve kapama oluşturulmasını öneren, yetiştiricilikte sadece miktar artışını değil, aynı zamanda ürün kalitesinin de yükseltilmesini hedef alan dinamik alternatif bir üretim şeklidir</a:t>
            </a:r>
            <a:r>
              <a:rPr lang="tr-TR" sz="2000" dirty="0">
                <a:latin typeface="Baskerville Old Face" panose="02020602080505020303" pitchFamily="18" charset="0"/>
              </a:rPr>
              <a:t>.</a:t>
            </a:r>
          </a:p>
        </p:txBody>
      </p:sp>
    </p:spTree>
    <p:extLst>
      <p:ext uri="{BB962C8B-B14F-4D97-AF65-F5344CB8AC3E}">
        <p14:creationId xmlns:p14="http://schemas.microsoft.com/office/powerpoint/2010/main" val="2397808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3" y="1628800"/>
            <a:ext cx="4464612" cy="4203829"/>
          </a:xfrm>
        </p:spPr>
        <p:txBody>
          <a:bodyPr>
            <a:normAutofit fontScale="92500" lnSpcReduction="20000"/>
          </a:bodyPr>
          <a:lstStyle/>
          <a:p>
            <a:r>
              <a:rPr lang="tr-TR" dirty="0"/>
              <a:t>Organik tarım, dil farklılıkları nedeniyle farklı ülkelerde farklı isimlerle anılmaktadır. Örneğin, </a:t>
            </a:r>
            <a:endParaRPr lang="tr-TR" dirty="0" smtClean="0"/>
          </a:p>
          <a:p>
            <a:r>
              <a:rPr lang="tr-TR" dirty="0" smtClean="0"/>
              <a:t>İngiltere’de  </a:t>
            </a:r>
            <a:r>
              <a:rPr lang="tr-TR" dirty="0"/>
              <a:t>organik (</a:t>
            </a:r>
            <a:r>
              <a:rPr lang="tr-TR" b="1" dirty="0" err="1">
                <a:solidFill>
                  <a:srgbClr val="C00000"/>
                </a:solidFill>
              </a:rPr>
              <a:t>organic</a:t>
            </a:r>
            <a:r>
              <a:rPr lang="tr-TR" dirty="0"/>
              <a:t>), </a:t>
            </a:r>
            <a:endParaRPr lang="tr-TR" dirty="0" smtClean="0"/>
          </a:p>
          <a:p>
            <a:r>
              <a:rPr lang="tr-TR" dirty="0" smtClean="0"/>
              <a:t>Almanya’da </a:t>
            </a:r>
            <a:r>
              <a:rPr lang="tr-TR" dirty="0"/>
              <a:t>ekolojik (</a:t>
            </a:r>
            <a:r>
              <a:rPr lang="tr-TR" b="1" dirty="0" err="1">
                <a:solidFill>
                  <a:srgbClr val="C00000"/>
                </a:solidFill>
              </a:rPr>
              <a:t>ökologish</a:t>
            </a:r>
            <a:r>
              <a:rPr lang="tr-TR" dirty="0" smtClean="0"/>
              <a:t>),</a:t>
            </a:r>
          </a:p>
          <a:p>
            <a:r>
              <a:rPr lang="tr-TR" dirty="0" smtClean="0"/>
              <a:t> </a:t>
            </a:r>
            <a:r>
              <a:rPr lang="tr-TR" dirty="0"/>
              <a:t>Fransa’da     biyolojik (</a:t>
            </a:r>
            <a:r>
              <a:rPr lang="tr-TR" b="1" dirty="0" err="1">
                <a:solidFill>
                  <a:srgbClr val="C00000"/>
                </a:solidFill>
              </a:rPr>
              <a:t>bioloque</a:t>
            </a:r>
            <a:r>
              <a:rPr lang="tr-TR" dirty="0"/>
              <a:t>) kelimeleri kullanılmaktadır. </a:t>
            </a:r>
            <a:endParaRPr lang="tr-TR" dirty="0" smtClean="0"/>
          </a:p>
          <a:p>
            <a:r>
              <a:rPr lang="tr-TR" dirty="0" smtClean="0"/>
              <a:t>Ancak </a:t>
            </a:r>
            <a:r>
              <a:rPr lang="tr-TR" dirty="0"/>
              <a:t>bunlar genel olarak birbirleriyle eşanlamlı olarak kullanılmaktadır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628800"/>
            <a:ext cx="2873896" cy="401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837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980728"/>
            <a:ext cx="6777317" cy="4851901"/>
          </a:xfrm>
        </p:spPr>
        <p:txBody>
          <a:bodyPr>
            <a:normAutofit/>
          </a:bodyPr>
          <a:lstStyle/>
          <a:p>
            <a:r>
              <a:rPr lang="tr-TR" dirty="0" smtClean="0"/>
              <a:t>Organik tarımda </a:t>
            </a:r>
            <a:r>
              <a:rPr lang="tr-TR" dirty="0"/>
              <a:t>tarlada ürünlerin üretimden pazarlamasına kadar geçen süreçte kendine özgü prensip ve uygulamaları bulunmaktadır. </a:t>
            </a:r>
            <a:endParaRPr lang="tr-TR" dirty="0" smtClean="0"/>
          </a:p>
          <a:p>
            <a:r>
              <a:rPr lang="tr-TR" dirty="0" smtClean="0"/>
              <a:t>Organik </a:t>
            </a:r>
            <a:r>
              <a:rPr lang="tr-TR" dirty="0"/>
              <a:t>tarım uygulamaları sadece gelişmiş ülkelerde değil, gelişmekte olan ülkelerde de yaygınlaşmaktadır. </a:t>
            </a:r>
            <a:endParaRPr lang="tr-TR" dirty="0" smtClean="0"/>
          </a:p>
          <a:p>
            <a:r>
              <a:rPr lang="tr-TR" dirty="0" smtClean="0"/>
              <a:t>Bu</a:t>
            </a:r>
            <a:r>
              <a:rPr lang="tr-TR" dirty="0"/>
              <a:t>, özellikle gelişmiş ülkelerde tüketicilerin kendi sağlıklarını ve çevreyi korumaya verdikleri önemin giderek artması sonucu karşımıza çıkmaktadır. </a:t>
            </a:r>
          </a:p>
        </p:txBody>
      </p:sp>
    </p:spTree>
    <p:extLst>
      <p:ext uri="{BB962C8B-B14F-4D97-AF65-F5344CB8AC3E}">
        <p14:creationId xmlns:p14="http://schemas.microsoft.com/office/powerpoint/2010/main" val="386633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043493" y="908720"/>
            <a:ext cx="4032564" cy="4923909"/>
          </a:xfrm>
        </p:spPr>
        <p:txBody>
          <a:bodyPr>
            <a:normAutofit fontScale="85000" lnSpcReduction="20000"/>
          </a:bodyPr>
          <a:lstStyle/>
          <a:p>
            <a:r>
              <a:rPr lang="tr-TR" dirty="0"/>
              <a:t>Buna paralel olarak, özellikle Avrupa, kuzey Amerika ve Okyanusya kıtalarında organik gıda pazarı gelişmektedir. </a:t>
            </a:r>
            <a:endParaRPr lang="tr-TR" dirty="0" smtClean="0"/>
          </a:p>
          <a:p>
            <a:r>
              <a:rPr lang="tr-TR" dirty="0" smtClean="0"/>
              <a:t>Gelişmiş </a:t>
            </a:r>
            <a:r>
              <a:rPr lang="tr-TR" dirty="0"/>
              <a:t>ülkelerde yetiştirilemeyen organik ürünlere olan talep, uluslararası ticaretin gelişmesine sebep olmuştur. </a:t>
            </a:r>
            <a:endParaRPr lang="tr-TR" dirty="0" smtClean="0"/>
          </a:p>
          <a:p>
            <a:r>
              <a:rPr lang="tr-TR" dirty="0" smtClean="0"/>
              <a:t>Dolayısıyla</a:t>
            </a:r>
            <a:r>
              <a:rPr lang="tr-TR" dirty="0"/>
              <a:t>, Türkiye gibi ekolojisi organik tarıma uygun gelişmekte olan ülkeler, gelişmiş ülkelerinden gelen talepleri karşılayabilmek için organik ürün üreticisi ve ihracatçısı konumuna gelmektedirler</a:t>
            </a:r>
            <a:r>
              <a:rPr lang="tr-TR" dirty="0" smtClean="0"/>
              <a:t>.</a:t>
            </a:r>
            <a:endParaRPr lang="tr-TR" dirty="0"/>
          </a:p>
        </p:txBody>
      </p:sp>
      <p:pic>
        <p:nvPicPr>
          <p:cNvPr id="7170" name="Picture 2" descr="organiK  BUĞDA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340768"/>
            <a:ext cx="345638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01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ORGANİK TARIMIN TARİHİ</a:t>
            </a:r>
            <a:endParaRPr lang="tr-TR" dirty="0"/>
          </a:p>
        </p:txBody>
      </p:sp>
      <p:sp>
        <p:nvSpPr>
          <p:cNvPr id="3" name="İçerik Yer Tutucusu 2"/>
          <p:cNvSpPr>
            <a:spLocks noGrp="1"/>
          </p:cNvSpPr>
          <p:nvPr>
            <p:ph idx="1"/>
          </p:nvPr>
        </p:nvSpPr>
        <p:spPr/>
        <p:txBody>
          <a:bodyPr/>
          <a:lstStyle/>
          <a:p>
            <a:r>
              <a:rPr lang="tr-TR" dirty="0" smtClean="0"/>
              <a:t>Organik </a:t>
            </a:r>
            <a:r>
              <a:rPr lang="tr-TR" dirty="0"/>
              <a:t>tarım ilk kez Avrupa ve Amerika Birleşik Devletleri (ABD)’</a:t>
            </a:r>
            <a:r>
              <a:rPr lang="tr-TR" dirty="0" err="1"/>
              <a:t>nde</a:t>
            </a:r>
            <a:r>
              <a:rPr lang="tr-TR" dirty="0"/>
              <a:t> başlamış ve daha sonra diğer ülkelere yayılmıştır. Organik tarıma olan ilginin artması ise çevre ve sağlık ile ilgili endişelerin artması ve </a:t>
            </a:r>
            <a:r>
              <a:rPr lang="tr-TR" dirty="0" err="1"/>
              <a:t>sosyo</a:t>
            </a:r>
            <a:r>
              <a:rPr lang="tr-TR" dirty="0"/>
              <a:t>-ekonomik koşulların gelişmesi gibi faktörlerden kaynaklanmaktadır</a:t>
            </a:r>
            <a:r>
              <a:rPr lang="tr-TR" dirty="0" smtClean="0"/>
              <a:t>.</a:t>
            </a:r>
            <a:endParaRPr lang="tr-TR" dirty="0"/>
          </a:p>
        </p:txBody>
      </p:sp>
    </p:spTree>
    <p:extLst>
      <p:ext uri="{BB962C8B-B14F-4D97-AF65-F5344CB8AC3E}">
        <p14:creationId xmlns:p14="http://schemas.microsoft.com/office/powerpoint/2010/main" val="2432521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2" y="1052736"/>
            <a:ext cx="6777317" cy="4779893"/>
          </a:xfrm>
        </p:spPr>
        <p:txBody>
          <a:bodyPr>
            <a:normAutofit/>
          </a:bodyPr>
          <a:lstStyle/>
          <a:p>
            <a:r>
              <a:rPr lang="tr-TR" dirty="0"/>
              <a:t>Organik tarım ve gıda ürünlerine tüketici talebinin artması sonucu organik tarımı benimseyen çiftçi sayısı da doğal olarak artmıştır. </a:t>
            </a:r>
            <a:endParaRPr lang="tr-TR" dirty="0" smtClean="0"/>
          </a:p>
          <a:p>
            <a:r>
              <a:rPr lang="tr-TR" dirty="0" smtClean="0"/>
              <a:t>Bu </a:t>
            </a:r>
            <a:r>
              <a:rPr lang="tr-TR" dirty="0"/>
              <a:t>talebin büyümesi aynı zamanda uluslararası ticareti de geliştirmiştir. Kendi ülkelerinde organik ürünler için iç pazar ve talep olmadığı halde bazı ülkeler, Avrupa’da yetişmeyen ve talep edilen organik ürünleri üretmeye ve ihraç etmeye </a:t>
            </a:r>
            <a:r>
              <a:rPr lang="tr-TR" dirty="0" smtClean="0"/>
              <a:t>başlamışlardır.</a:t>
            </a:r>
            <a:endParaRPr lang="tr-TR" dirty="0"/>
          </a:p>
        </p:txBody>
      </p:sp>
    </p:spTree>
    <p:extLst>
      <p:ext uri="{BB962C8B-B14F-4D97-AF65-F5344CB8AC3E}">
        <p14:creationId xmlns:p14="http://schemas.microsoft.com/office/powerpoint/2010/main" val="1001376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Austin</Template>
  <TotalTime>155</TotalTime>
  <Words>615</Words>
  <Application>Microsoft Office PowerPoint</Application>
  <PresentationFormat>Ekran Gösterisi (4:3)</PresentationFormat>
  <Paragraphs>32</Paragraphs>
  <Slides>12</Slides>
  <Notes>0</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12</vt:i4>
      </vt:variant>
    </vt:vector>
  </HeadingPairs>
  <TitlesOfParts>
    <vt:vector size="23" baseType="lpstr">
      <vt:lpstr>Arial</vt:lpstr>
      <vt:lpstr>Arial Black</vt:lpstr>
      <vt:lpstr>Baskerville Old Face</vt:lpstr>
      <vt:lpstr>Century Gothic</vt:lpstr>
      <vt:lpstr>Corbel</vt:lpstr>
      <vt:lpstr>Rockwell</vt:lpstr>
      <vt:lpstr>Wingdings 2</vt:lpstr>
      <vt:lpstr>Wingdings 3</vt:lpstr>
      <vt:lpstr>Austin</vt:lpstr>
      <vt:lpstr>Ecology 16x9</vt:lpstr>
      <vt:lpstr>Duman</vt:lpstr>
      <vt:lpstr>PowerPoint Sunusu</vt:lpstr>
      <vt:lpstr>PowerPoint Sunusu</vt:lpstr>
      <vt:lpstr>ORGANİK TARIM</vt:lpstr>
      <vt:lpstr>PowerPoint Sunusu</vt:lpstr>
      <vt:lpstr>PowerPoint Sunusu</vt:lpstr>
      <vt:lpstr>PowerPoint Sunusu</vt:lpstr>
      <vt:lpstr>PowerPoint Sunusu</vt:lpstr>
      <vt:lpstr>ORGANİK TARIMIN TARİHİ</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ORGANİK TARIMIN TARİHİ</dc:title>
  <dc:creator>melikeincetekin</dc:creator>
  <cp:lastModifiedBy>Dilek</cp:lastModifiedBy>
  <cp:revision>15</cp:revision>
  <dcterms:created xsi:type="dcterms:W3CDTF">2016-11-13T12:42:54Z</dcterms:created>
  <dcterms:modified xsi:type="dcterms:W3CDTF">2018-02-13T08:54:21Z</dcterms:modified>
</cp:coreProperties>
</file>