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86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62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98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48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709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0088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450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839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547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401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53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84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795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02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4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75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03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CF112D5-BE57-4603-A87D-E0C351EF82D9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7E0061C-4456-4D6E-987A-FA3AAD32EE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9684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FMUS1003 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6256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472" y="1450074"/>
            <a:ext cx="7953426" cy="4360201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751465" y="678555"/>
            <a:ext cx="5078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Ağır metaller ve sulak alan üzerindeki etkileri</a:t>
            </a:r>
          </a:p>
        </p:txBody>
      </p:sp>
    </p:spTree>
    <p:extLst>
      <p:ext uri="{BB962C8B-B14F-4D97-AF65-F5344CB8AC3E}">
        <p14:creationId xmlns:p14="http://schemas.microsoft.com/office/powerpoint/2010/main" val="2356950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2970" y="1925223"/>
            <a:ext cx="7634337" cy="317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80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4925" t="15108" r="37314" b="25560"/>
          <a:stretch/>
        </p:blipFill>
        <p:spPr>
          <a:xfrm>
            <a:off x="600502" y="450376"/>
            <a:ext cx="8256896" cy="611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5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6854" y="123335"/>
            <a:ext cx="8534400" cy="1507067"/>
          </a:xfrm>
        </p:spPr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86854" y="1865913"/>
            <a:ext cx="1089091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24(2):245-255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614278083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</TotalTime>
  <Words>254</Words>
  <Application>Microsoft Office PowerPoint</Application>
  <PresentationFormat>Geniş ekran</PresentationFormat>
  <Paragraphs>20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Dilim</vt:lpstr>
      <vt:lpstr>FMUS1003 Su okuryazarlığı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4</cp:revision>
  <dcterms:created xsi:type="dcterms:W3CDTF">2020-10-02T10:07:48Z</dcterms:created>
  <dcterms:modified xsi:type="dcterms:W3CDTF">2020-10-02T12:19:41Z</dcterms:modified>
</cp:coreProperties>
</file>