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6" r:id="rId5"/>
    <p:sldId id="263" r:id="rId6"/>
    <p:sldId id="264" r:id="rId7"/>
    <p:sldId id="265" r:id="rId8"/>
    <p:sldId id="260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40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5" d="100"/>
          <a:sy n="155" d="100"/>
        </p:scale>
        <p:origin x="49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diaclick.com.tr/blog/database-nedi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/>
          </a:bodyPr>
          <a:lstStyle/>
          <a:p>
            <a:r>
              <a:rPr lang="tr-TR" sz="3200" dirty="0" smtClean="0"/>
              <a:t>MS SQL SERVER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 smtClean="0"/>
              <a:t>NBP124 Veri tabanı yönetim sistemleri</a:t>
            </a:r>
          </a:p>
          <a:p>
            <a:r>
              <a:rPr lang="tr-TR" dirty="0" err="1" smtClean="0"/>
              <a:t>Öğr</a:t>
            </a:r>
            <a:r>
              <a:rPr lang="tr-TR" dirty="0" smtClean="0"/>
              <a:t>. Gör. Mahmut KILIÇASLAN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MS SQL SERVER-Management </a:t>
            </a:r>
            <a:r>
              <a:rPr lang="tr-TR" dirty="0" err="1" smtClean="0"/>
              <a:t>Studio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1812" y="1846263"/>
            <a:ext cx="8587291" cy="4022725"/>
          </a:xfrm>
        </p:spPr>
      </p:pic>
    </p:spTree>
    <p:extLst>
      <p:ext uri="{BB962C8B-B14F-4D97-AF65-F5344CB8AC3E}">
        <p14:creationId xmlns:p14="http://schemas.microsoft.com/office/powerpoint/2010/main" val="1911958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MS SQL SERVER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tr-TR" dirty="0" smtClean="0"/>
              <a:t>Sorguların yazıldığı ekran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Sorguların çalışması sonucu görüntülenen sonuç ekranı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Mesajların gösterildiği bölüm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 smtClean="0"/>
              <a:t>Veritabanı</a:t>
            </a:r>
            <a:r>
              <a:rPr lang="tr-TR" dirty="0" smtClean="0"/>
              <a:t> nesnelerinin yönetilebildiği pencere (Object Explorer)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Özellikler ekranı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5484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MS SQL Query Designer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0353" y="1846263"/>
            <a:ext cx="3811619" cy="4022725"/>
          </a:xfrm>
        </p:spPr>
      </p:pic>
    </p:spTree>
    <p:extLst>
      <p:ext uri="{BB962C8B-B14F-4D97-AF65-F5344CB8AC3E}">
        <p14:creationId xmlns:p14="http://schemas.microsoft.com/office/powerpoint/2010/main" val="4091448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SQL Server Mimarisi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SQL Server aynı sunucuda birden fazla adet çalışacak şekilde kurulabilir</a:t>
            </a:r>
          </a:p>
          <a:p>
            <a:r>
              <a:rPr lang="tr-TR" dirty="0" err="1" smtClean="0"/>
              <a:t>Herbir</a:t>
            </a:r>
            <a:r>
              <a:rPr lang="tr-TR" dirty="0" smtClean="0"/>
              <a:t> SQL kurulumuna </a:t>
            </a:r>
            <a:r>
              <a:rPr lang="tr-TR" b="1" i="1" dirty="0" err="1" smtClean="0"/>
              <a:t>instance</a:t>
            </a:r>
            <a:r>
              <a:rPr lang="tr-TR" b="1" i="1" dirty="0" smtClean="0"/>
              <a:t> </a:t>
            </a:r>
            <a:r>
              <a:rPr lang="tr-TR" dirty="0" smtClean="0"/>
              <a:t>denir. Sunucu </a:t>
            </a:r>
            <a:r>
              <a:rPr lang="tr-TR" dirty="0" err="1" smtClean="0"/>
              <a:t>ileaynı</a:t>
            </a:r>
            <a:r>
              <a:rPr lang="tr-TR" dirty="0" smtClean="0"/>
              <a:t> adı taşıyan SQL Server kurulumuna </a:t>
            </a:r>
            <a:r>
              <a:rPr lang="tr-TR" dirty="0" err="1" smtClean="0"/>
              <a:t>default</a:t>
            </a:r>
            <a:r>
              <a:rPr lang="tr-TR" dirty="0" smtClean="0"/>
              <a:t> </a:t>
            </a:r>
            <a:r>
              <a:rPr lang="tr-TR" dirty="0" err="1" smtClean="0"/>
              <a:t>instance</a:t>
            </a:r>
            <a:r>
              <a:rPr lang="tr-TR" dirty="0" smtClean="0"/>
              <a:t> denir.</a:t>
            </a:r>
          </a:p>
          <a:p>
            <a:r>
              <a:rPr lang="tr-TR" dirty="0" smtClean="0"/>
              <a:t>Her bir </a:t>
            </a:r>
            <a:r>
              <a:rPr lang="tr-TR" dirty="0" err="1" smtClean="0"/>
              <a:t>instance</a:t>
            </a:r>
            <a:r>
              <a:rPr lang="tr-TR" dirty="0" smtClean="0"/>
              <a:t> içerisinde birden fazla </a:t>
            </a:r>
            <a:r>
              <a:rPr lang="tr-TR" dirty="0" err="1" smtClean="0"/>
              <a:t>veritabanı</a:t>
            </a:r>
            <a:r>
              <a:rPr lang="tr-TR" dirty="0" smtClean="0"/>
              <a:t> saklanabilir.</a:t>
            </a:r>
          </a:p>
          <a:p>
            <a:r>
              <a:rPr lang="tr-TR" dirty="0" err="1" smtClean="0"/>
              <a:t>Sql</a:t>
            </a:r>
            <a:r>
              <a:rPr lang="tr-TR" dirty="0" smtClean="0"/>
              <a:t> </a:t>
            </a:r>
            <a:r>
              <a:rPr lang="tr-TR" dirty="0" err="1" smtClean="0"/>
              <a:t>veritabanı</a:t>
            </a:r>
            <a:r>
              <a:rPr lang="tr-TR" dirty="0" smtClean="0"/>
              <a:t> arka planda dosyaları kullanır (Veri ve </a:t>
            </a:r>
            <a:r>
              <a:rPr lang="tr-TR" dirty="0" err="1" smtClean="0"/>
              <a:t>Log</a:t>
            </a:r>
            <a:r>
              <a:rPr lang="tr-TR" dirty="0" smtClean="0"/>
              <a:t> Dosyaları)</a:t>
            </a:r>
          </a:p>
          <a:p>
            <a:r>
              <a:rPr lang="tr-TR" dirty="0" err="1" smtClean="0"/>
              <a:t>Herbir</a:t>
            </a:r>
            <a:r>
              <a:rPr lang="tr-TR" dirty="0" smtClean="0"/>
              <a:t> dosyanın kendine has yapısı vardır.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7496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SQL Server Mimarisi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tr-TR" b="1" i="1" dirty="0" smtClean="0"/>
              <a:t>Birincil veri dosyası: </a:t>
            </a:r>
            <a:r>
              <a:rPr lang="tr-TR" dirty="0" smtClean="0"/>
              <a:t>.</a:t>
            </a:r>
            <a:r>
              <a:rPr lang="tr-TR" dirty="0" err="1" smtClean="0"/>
              <a:t>mdf</a:t>
            </a:r>
            <a:r>
              <a:rPr lang="tr-TR" dirty="0" smtClean="0"/>
              <a:t> uzantılı dosyadır. Her </a:t>
            </a:r>
            <a:r>
              <a:rPr lang="tr-TR" dirty="0" err="1" smtClean="0"/>
              <a:t>veritabanında</a:t>
            </a:r>
            <a:r>
              <a:rPr lang="tr-TR" dirty="0" smtClean="0"/>
              <a:t> bir adet bulunmak zorundadır.</a:t>
            </a:r>
          </a:p>
          <a:p>
            <a:pPr marL="457200" indent="-457200">
              <a:buFont typeface="+mj-lt"/>
              <a:buAutoNum type="arabicPeriod"/>
            </a:pPr>
            <a:r>
              <a:rPr lang="tr-TR" b="1" i="1" dirty="0" smtClean="0"/>
              <a:t>İkincil veri dosyası:</a:t>
            </a:r>
            <a:r>
              <a:rPr lang="tr-TR" dirty="0"/>
              <a:t> </a:t>
            </a:r>
            <a:r>
              <a:rPr lang="tr-TR" dirty="0" smtClean="0"/>
              <a:t>Birincil dosya dışındaki tüm dosyalara ikincil dosya denir. Bazı </a:t>
            </a:r>
            <a:r>
              <a:rPr lang="tr-TR" dirty="0" err="1" smtClean="0"/>
              <a:t>veritabanlarında</a:t>
            </a:r>
            <a:r>
              <a:rPr lang="tr-TR" dirty="0" smtClean="0"/>
              <a:t> hiç olmayacağı gibi, bazılarında birden fazla olabilir.</a:t>
            </a:r>
          </a:p>
          <a:p>
            <a:pPr marL="457200" indent="-457200">
              <a:buFont typeface="+mj-lt"/>
              <a:buAutoNum type="arabicPeriod"/>
            </a:pPr>
            <a:r>
              <a:rPr lang="tr-TR" b="1" i="1" dirty="0" err="1" smtClean="0"/>
              <a:t>Log</a:t>
            </a:r>
            <a:r>
              <a:rPr lang="tr-TR" b="1" i="1" dirty="0" smtClean="0"/>
              <a:t> Dosyaları:</a:t>
            </a:r>
            <a:r>
              <a:rPr lang="tr-TR" dirty="0" smtClean="0"/>
              <a:t> Bir </a:t>
            </a:r>
            <a:r>
              <a:rPr lang="tr-TR" dirty="0" err="1" smtClean="0"/>
              <a:t>veritabanında</a:t>
            </a:r>
            <a:r>
              <a:rPr lang="tr-TR" dirty="0" smtClean="0"/>
              <a:t> birden fazla </a:t>
            </a:r>
            <a:r>
              <a:rPr lang="tr-TR" dirty="0" err="1" smtClean="0"/>
              <a:t>log</a:t>
            </a:r>
            <a:r>
              <a:rPr lang="tr-TR" dirty="0" smtClean="0"/>
              <a:t> dosyası olabilir. Ancak en az </a:t>
            </a:r>
            <a:r>
              <a:rPr lang="tr-TR" dirty="0" err="1" smtClean="0"/>
              <a:t>birtane</a:t>
            </a:r>
            <a:r>
              <a:rPr lang="tr-TR" dirty="0" smtClean="0"/>
              <a:t> olmak </a:t>
            </a:r>
            <a:r>
              <a:rPr lang="tr-TR" dirty="0" err="1" smtClean="0"/>
              <a:t>zorundadır.Bu</a:t>
            </a:r>
            <a:r>
              <a:rPr lang="tr-TR" dirty="0" smtClean="0"/>
              <a:t> dosyalarda </a:t>
            </a:r>
            <a:r>
              <a:rPr lang="tr-TR" dirty="0" err="1" smtClean="0"/>
              <a:t>veritabanının</a:t>
            </a:r>
            <a:r>
              <a:rPr lang="tr-TR" dirty="0" smtClean="0"/>
              <a:t> verilerde hata oluşmadan değişiklik yapmasını garanti eden </a:t>
            </a:r>
            <a:r>
              <a:rPr lang="tr-TR" b="1" i="1" dirty="0" err="1" smtClean="0"/>
              <a:t>transaction</a:t>
            </a:r>
            <a:r>
              <a:rPr lang="tr-TR" b="1" i="1" dirty="0" smtClean="0"/>
              <a:t> </a:t>
            </a:r>
            <a:r>
              <a:rPr lang="tr-TR" b="1" i="1" dirty="0" err="1" smtClean="0"/>
              <a:t>logları</a:t>
            </a:r>
            <a:r>
              <a:rPr lang="tr-TR" b="1" i="1" dirty="0" smtClean="0"/>
              <a:t> </a:t>
            </a:r>
            <a:r>
              <a:rPr lang="tr-TR" dirty="0" smtClean="0"/>
              <a:t>yer alır.</a:t>
            </a:r>
            <a:endParaRPr lang="tr-TR" b="1" i="1" dirty="0"/>
          </a:p>
        </p:txBody>
      </p:sp>
    </p:spTree>
    <p:extLst>
      <p:ext uri="{BB962C8B-B14F-4D97-AF65-F5344CB8AC3E}">
        <p14:creationId xmlns:p14="http://schemas.microsoft.com/office/powerpoint/2010/main" val="2431966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Standart </a:t>
            </a:r>
            <a:r>
              <a:rPr lang="tr-TR" dirty="0" err="1" smtClean="0"/>
              <a:t>Veritabanları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0204625"/>
              </p:ext>
            </p:extLst>
          </p:nvPr>
        </p:nvGraphicFramePr>
        <p:xfrm>
          <a:off x="1096963" y="1846263"/>
          <a:ext cx="10058400" cy="347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9200">
                  <a:extLst>
                    <a:ext uri="{9D8B030D-6E8A-4147-A177-3AD203B41FA5}">
                      <a16:colId xmlns:a16="http://schemas.microsoft.com/office/drawing/2014/main" val="2516863071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1047534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Veritabanı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Açıklama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32803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tr-TR" b="1" dirty="0" smtClean="0"/>
                    </a:p>
                    <a:p>
                      <a:pPr algn="ctr"/>
                      <a:r>
                        <a:rPr lang="tr-TR" b="1" dirty="0" err="1" smtClean="0"/>
                        <a:t>master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SQL Server ile ilgili kullanıcı tanımlamalarının ve temel bilgilerin yer aldığı yazılabilir </a:t>
                      </a:r>
                      <a:r>
                        <a:rPr lang="tr-TR" dirty="0" err="1" smtClean="0"/>
                        <a:t>veritabanlarıdır</a:t>
                      </a:r>
                      <a:r>
                        <a:rPr lang="tr-TR" dirty="0" smtClean="0"/>
                        <a:t>. Silinmesi veya zarar görmesi halinde SQL Server</a:t>
                      </a:r>
                      <a:r>
                        <a:rPr lang="tr-TR" baseline="0" dirty="0" smtClean="0"/>
                        <a:t> düzgün çalışamayabilir.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40022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model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SQL Server  oluşturduğu bütün </a:t>
                      </a:r>
                      <a:r>
                        <a:rPr lang="tr-TR" dirty="0" err="1" smtClean="0"/>
                        <a:t>veritabanları</a:t>
                      </a:r>
                      <a:r>
                        <a:rPr lang="tr-TR" dirty="0" smtClean="0"/>
                        <a:t> için şablon olarak bu </a:t>
                      </a:r>
                      <a:r>
                        <a:rPr lang="tr-TR" dirty="0" err="1" smtClean="0"/>
                        <a:t>veritabanını</a:t>
                      </a:r>
                      <a:r>
                        <a:rPr lang="tr-TR" dirty="0" smtClean="0"/>
                        <a:t> kullanır. 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84255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b="1" dirty="0" err="1" smtClean="0"/>
                        <a:t>msdb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Zamanlanmış</a:t>
                      </a:r>
                      <a:r>
                        <a:rPr lang="tr-TR" baseline="0" dirty="0" smtClean="0"/>
                        <a:t> görevler hata uyarıları iş tanımları gibi bilgiler burada bulunur. 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03709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b="1" dirty="0" err="1" smtClean="0"/>
                        <a:t>tempdb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Bazı durumlarda kullanıcının geçici bilgilerini saklamak</a:t>
                      </a:r>
                      <a:r>
                        <a:rPr lang="tr-TR" baseline="0" dirty="0" smtClean="0"/>
                        <a:t> ve işlemek için kullanılır.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42977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3455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[1] </a:t>
            </a:r>
            <a:r>
              <a:rPr lang="tr-TR" dirty="0">
                <a:hlinkClick r:id="rId2"/>
              </a:rPr>
              <a:t>https://</a:t>
            </a:r>
            <a:r>
              <a:rPr lang="tr-TR" dirty="0" smtClean="0">
                <a:hlinkClick r:id="rId2"/>
              </a:rPr>
              <a:t>www.mediaclick.com.tr/blog/database-nedir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[2]Yazılımcılar için SQL Server ve </a:t>
            </a:r>
            <a:r>
              <a:rPr lang="tr-TR" dirty="0" err="1" smtClean="0"/>
              <a:t>Veritabanı</a:t>
            </a:r>
            <a:r>
              <a:rPr lang="tr-TR" dirty="0" smtClean="0"/>
              <a:t> Programlama,2014, </a:t>
            </a:r>
            <a:r>
              <a:rPr lang="tr-TR" smtClean="0"/>
              <a:t>Seçkin Yayıncılık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3143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temaacik</Template>
  <TotalTime>2608</TotalTime>
  <Words>263</Words>
  <Application>Microsoft Office PowerPoint</Application>
  <PresentationFormat>Geniş ekran</PresentationFormat>
  <Paragraphs>36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Calibri</vt:lpstr>
      <vt:lpstr>Times New Roman</vt:lpstr>
      <vt:lpstr>temaacik</vt:lpstr>
      <vt:lpstr>MS SQL SERVER</vt:lpstr>
      <vt:lpstr>MS SQL SERVER-Management Studio</vt:lpstr>
      <vt:lpstr>MS SQL SERVER</vt:lpstr>
      <vt:lpstr>MS SQL Query Designer</vt:lpstr>
      <vt:lpstr>SQL Server Mimarisi</vt:lpstr>
      <vt:lpstr>SQL Server Mimarisi</vt:lpstr>
      <vt:lpstr>Standart Veritabanları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Windows Kullanıcısı</cp:lastModifiedBy>
  <cp:revision>41</cp:revision>
  <dcterms:created xsi:type="dcterms:W3CDTF">2017-11-13T19:25:20Z</dcterms:created>
  <dcterms:modified xsi:type="dcterms:W3CDTF">2020-02-05T19:55:54Z</dcterms:modified>
</cp:coreProperties>
</file>