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9" r:id="rId4"/>
    <p:sldId id="291" r:id="rId5"/>
    <p:sldId id="292" r:id="rId6"/>
    <p:sldId id="293" r:id="rId7"/>
    <p:sldId id="294" r:id="rId8"/>
    <p:sldId id="295" r:id="rId9"/>
    <p:sldId id="296" r:id="rId10"/>
    <p:sldId id="276" r:id="rId11"/>
    <p:sldId id="290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432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000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673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4435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169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9283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0369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7225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6461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118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7939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0EAFD-F097-4D67-BA6D-5D5CFFD185DC}" type="datetimeFigureOut">
              <a:rPr lang="tr-TR" smtClean="0"/>
              <a:t>20.04.2018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564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VATANDAŞLIK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10. </a:t>
            </a:r>
            <a:r>
              <a:rPr lang="tr-TR" dirty="0" smtClean="0"/>
              <a:t>HAFTA:</a:t>
            </a:r>
          </a:p>
          <a:p>
            <a:r>
              <a:rPr lang="tr-TR" dirty="0" smtClean="0"/>
              <a:t>1982 TARİHLİ TÜRKİYE CUMHURİYETİ </a:t>
            </a:r>
            <a:r>
              <a:rPr lang="tr-TR" dirty="0" smtClean="0"/>
              <a:t>ANAYASASINA GÖRE DEVLET SİSTEMİ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099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42447" y="1310186"/>
            <a:ext cx="8147713" cy="133748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YARARLANILAN KAYNAK: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/>
              <a:t>	</a:t>
            </a:r>
            <a:r>
              <a:rPr lang="tr-TR" sz="2000" dirty="0" smtClean="0"/>
              <a:t>PROF.DR. YASEMİN KARAMAN KEPENEKCİ (2014). EĞİTİMCİLER İÇİN İNSAN HAKLARI VE VATANDAŞLIK.  ANKARA: SİYASAL KİTABEVİ</a:t>
            </a:r>
          </a:p>
        </p:txBody>
      </p:sp>
    </p:spTree>
    <p:extLst>
      <p:ext uri="{BB962C8B-B14F-4D97-AF65-F5344CB8AC3E}">
        <p14:creationId xmlns:p14="http://schemas.microsoft.com/office/powerpoint/2010/main" val="76219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tr-TR" sz="4400" dirty="0" smtClean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tr-TR" sz="4400" dirty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4400" smtClean="0"/>
              <a:t>TEŞEKKÜRLER</a:t>
            </a:r>
            <a:endParaRPr lang="tr-TR" sz="4400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6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14999"/>
            <a:ext cx="10515600" cy="1325563"/>
          </a:xfrm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 HAFTA NELER ÖĞRENECEĞİZ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211475"/>
            <a:ext cx="8483221" cy="52575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YASAMA ORGANI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Görevleri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Üyelerinin Seçilmesi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Parlamenter Denetim Araçları</a:t>
            </a:r>
          </a:p>
          <a:p>
            <a:pPr marL="457200" lvl="1" indent="0">
              <a:buNone/>
            </a:pP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sz="2400" dirty="0" smtClean="0"/>
          </a:p>
          <a:p>
            <a:pPr marL="725488" lvl="2">
              <a:buFont typeface="Wingdings" panose="05000000000000000000" pitchFamily="2" charset="2"/>
              <a:buChar char="Ø"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24304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YASAMA ORGANI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					    </a:t>
            </a:r>
            <a:r>
              <a:rPr lang="tr-TR" sz="3400" dirty="0" smtClean="0"/>
              <a:t>Yasama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tr-TR" sz="3400" dirty="0" smtClean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3400" dirty="0" smtClean="0"/>
              <a:t>			Nesnel             ve         Emredici</a:t>
            </a:r>
            <a:endParaRPr lang="tr-TR" sz="3400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3400" dirty="0" smtClean="0"/>
              <a:t>			hukuk kuralları koyma işlevi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tr-TR" dirty="0" smtClean="0"/>
          </a:p>
        </p:txBody>
      </p:sp>
      <p:cxnSp>
        <p:nvCxnSpPr>
          <p:cNvPr id="5" name="Düz Ok Bağlayıcısı 4"/>
          <p:cNvCxnSpPr/>
          <p:nvPr/>
        </p:nvCxnSpPr>
        <p:spPr>
          <a:xfrm flipH="1">
            <a:off x="4667536" y="1352402"/>
            <a:ext cx="1428464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6963635" y="1346852"/>
            <a:ext cx="1525272" cy="8064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655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YASAMA ORGANI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Yasa yapmak, değiştirmek ya da kaldırmak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Özel nitelikli yasalar (bütçe yasaları, kesin hesap yasaları) ile uluslararası </a:t>
            </a:r>
            <a:r>
              <a:rPr lang="tr-TR" dirty="0" err="1" smtClean="0"/>
              <a:t>andlaşmaları</a:t>
            </a:r>
            <a:r>
              <a:rPr lang="tr-TR" dirty="0" smtClean="0"/>
              <a:t> uygun bulan yasaları yapmak.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Parlamento kararları almak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İç tüzük yapmak			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5831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YASAMA ORGANI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Yasama etkinliğine ilişkin kavramlar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/>
              <a:t> </a:t>
            </a:r>
            <a:r>
              <a:rPr lang="tr-TR" dirty="0" smtClean="0"/>
              <a:t>Genel Seçim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Ara Seçim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Dönem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Yasama Yılı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Birleşim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Oturum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Yasa tasarısı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Yasa önerisi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Yasama soruma sorumsuzluğu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Yasama dokunulmazlığı</a:t>
            </a:r>
            <a:r>
              <a:rPr lang="tr-TR" dirty="0" smtClean="0"/>
              <a:t>			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371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YASAMA ORGANI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4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TBMM Üyelerinin seçimi 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25 </a:t>
            </a:r>
            <a:r>
              <a:rPr lang="tr-TR" dirty="0"/>
              <a:t>yaşını doldurmuş </a:t>
            </a:r>
            <a:r>
              <a:rPr lang="tr-TR" dirty="0" smtClean="0"/>
              <a:t>olmak. (2017 </a:t>
            </a:r>
            <a:r>
              <a:rPr lang="tr-TR" dirty="0"/>
              <a:t>yılında yapılan referandumla 25 yaş şartı 18 yaşına indirilmiştir.)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/>
              <a:t>Türk vatandaşı </a:t>
            </a:r>
            <a:r>
              <a:rPr lang="tr-TR" dirty="0" smtClean="0"/>
              <a:t>olmak</a:t>
            </a:r>
            <a:endParaRPr lang="tr-TR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/>
              <a:t>En az ilkokul mezunu olmak. </a:t>
            </a:r>
            <a:endParaRPr lang="tr-TR" dirty="0" smtClean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Askerlik </a:t>
            </a:r>
            <a:r>
              <a:rPr lang="tr-TR" dirty="0"/>
              <a:t>hizmetini yapmış olmak.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/>
              <a:t>Kısıtlı olmamak (Ancak Meclis de bulunan engelli milletvekillerimiz bu madde kapsamı içerisine girmemektedir.)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/>
              <a:t>Kamu hizmetlerinden yasaklı olmamak.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/>
              <a:t>Taksirli suçlar hariç, toplam bir yıl veya daha fazla hapis ile ağır hapis cezası almamış olmak.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/>
              <a:t>Yüz kızartıcı suç işlememiş olmak; kaçakçılık, resmi ihale ile alım satımlara fesat karıştırmamış olmak.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/>
              <a:t>Devlet sırlarını açığa vurma, ideolojik veya anarşik eylemlere katılıp bu suçlardan birinden hüküm giymemiş olmak.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7271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YASAMA ORGANI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TBMM Görev ve Yetkileri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arenR"/>
            </a:pPr>
            <a:r>
              <a:rPr lang="tr-TR" dirty="0" smtClean="0"/>
              <a:t>Yasa koymak, değiştirmek ve kaldırmak,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arenR"/>
            </a:pPr>
            <a:r>
              <a:rPr lang="tr-TR" dirty="0" smtClean="0"/>
              <a:t>Bakanlar Kurulunu ve bakanları denetlemek,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arenR"/>
            </a:pPr>
            <a:r>
              <a:rPr lang="tr-TR" dirty="0" smtClean="0"/>
              <a:t>Bakanlar Kuruluna belli konularda KHK çıkarma yetkisi vermek,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arenR"/>
            </a:pPr>
            <a:r>
              <a:rPr lang="tr-TR" dirty="0" smtClean="0"/>
              <a:t>Bütçe ve kesin hesap yasa tasarılarını görüşmek ve kabul etmek,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arenR"/>
            </a:pPr>
            <a:r>
              <a:rPr lang="tr-TR" dirty="0" smtClean="0"/>
              <a:t>Para basılmasına ve savaş ilanına karar vermek,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arenR"/>
            </a:pPr>
            <a:r>
              <a:rPr lang="tr-TR" dirty="0" smtClean="0"/>
              <a:t>Uluslararası </a:t>
            </a:r>
            <a:r>
              <a:rPr lang="tr-TR" dirty="0" err="1" smtClean="0"/>
              <a:t>andlaşmaların</a:t>
            </a:r>
            <a:r>
              <a:rPr lang="tr-TR" dirty="0" smtClean="0"/>
              <a:t> onaylanmasını uygun bulmak,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arenR"/>
            </a:pPr>
            <a:r>
              <a:rPr lang="tr-TR" dirty="0" smtClean="0"/>
              <a:t>TBMM üye tamsayısının beşte üç çoğunluğunun kararı ile genel ve özel af ilanına karar vermek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rabicParenR"/>
            </a:pPr>
            <a:r>
              <a:rPr lang="tr-TR" dirty="0" smtClean="0"/>
              <a:t>Anayasanın diğer maddelerinde öngörülen yetkileri kullanmak ve görevleri yerine getirmektir.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7110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YASAMA ORGANI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Parlamenter Denetim Araçları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sz="3400" dirty="0" smtClean="0"/>
              <a:t>Soru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sz="3400" dirty="0" smtClean="0"/>
              <a:t>Genel Görüşme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sz="3400" dirty="0" smtClean="0"/>
              <a:t>Gensoru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sz="3400" dirty="0" smtClean="0"/>
              <a:t>Meclis Araştırması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sz="3400" dirty="0" smtClean="0"/>
              <a:t>Meclis Soruşturması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tr-TR" sz="3400" dirty="0" smtClean="0"/>
          </a:p>
        </p:txBody>
      </p:sp>
    </p:spTree>
    <p:extLst>
      <p:ext uri="{BB962C8B-B14F-4D97-AF65-F5344CB8AC3E}">
        <p14:creationId xmlns:p14="http://schemas.microsoft.com/office/powerpoint/2010/main" val="119401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YASAMA ORGANI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951326" cy="615823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TBMM’nin Yapısı ve Çalışma Düzeni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3400" dirty="0" smtClean="0"/>
              <a:t>Anayasa </a:t>
            </a:r>
            <a:r>
              <a:rPr lang="tr-TR" sz="3400" dirty="0" err="1" smtClean="0"/>
              <a:t>md.</a:t>
            </a:r>
            <a:r>
              <a:rPr lang="tr-TR" sz="3400" dirty="0"/>
              <a:t> </a:t>
            </a:r>
            <a:r>
              <a:rPr lang="tr-TR" sz="3400" dirty="0" smtClean="0"/>
              <a:t>93’e göre,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sz="3400" dirty="0" smtClean="0"/>
              <a:t>Türkiye </a:t>
            </a:r>
            <a:r>
              <a:rPr lang="tr-TR" sz="3400" dirty="0"/>
              <a:t>Büyük Millet Meclisi, her yıl Ekim ayının ilk günü kendiliğinden toplanır</a:t>
            </a:r>
            <a:r>
              <a:rPr lang="tr-TR" sz="3400" dirty="0" smtClean="0"/>
              <a:t>.</a:t>
            </a:r>
            <a:endParaRPr lang="tr-TR" sz="3400" dirty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sz="3400" dirty="0"/>
              <a:t>Meclis, bir yasama yılında en çok üç ay tatil yapabilir; ara verme veya tatil sırasında, doğrudan doğruya veya Bakanlar Kurulunun istemi üzerine, Cumhurbaşkanınca toplantıya çağrılır</a:t>
            </a:r>
            <a:r>
              <a:rPr lang="tr-TR" sz="3400" dirty="0" smtClean="0"/>
              <a:t>.</a:t>
            </a:r>
            <a:endParaRPr lang="tr-TR" sz="3400" dirty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sz="3400" dirty="0"/>
              <a:t>Meclis Başkanı da doğrudan doğruya veya üyelerin beşte birinin yazılı istemi üzerine, Meclisi toplantıya çağırır</a:t>
            </a:r>
            <a:r>
              <a:rPr lang="tr-TR" sz="3400" dirty="0" smtClean="0"/>
              <a:t>.</a:t>
            </a:r>
            <a:endParaRPr lang="tr-TR" sz="3400" dirty="0"/>
          </a:p>
          <a:p>
            <a:pPr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sz="3400" dirty="0"/>
              <a:t>Ara verme veya tatil sırasında toplanan Türkiye Büyük Millet Meclisinde, öncelikle bu toplantıyı gerektiren konu görüşülmeden ara verme veya tatile devam edilemez</a:t>
            </a:r>
            <a:r>
              <a:rPr lang="tr-TR" sz="3400" dirty="0" smtClean="0"/>
              <a:t>.</a:t>
            </a:r>
            <a:endParaRPr lang="tr-TR" sz="3400" dirty="0" smtClean="0"/>
          </a:p>
        </p:txBody>
      </p:sp>
    </p:spTree>
    <p:extLst>
      <p:ext uri="{BB962C8B-B14F-4D97-AF65-F5344CB8AC3E}">
        <p14:creationId xmlns:p14="http://schemas.microsoft.com/office/powerpoint/2010/main" val="399343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287</Words>
  <Application>Microsoft Office PowerPoint</Application>
  <PresentationFormat>Geniş ekran</PresentationFormat>
  <Paragraphs>74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Wingdings</vt:lpstr>
      <vt:lpstr>Office Teması</vt:lpstr>
      <vt:lpstr>VATANDAŞLIK</vt:lpstr>
      <vt:lpstr>BU HAFTA NELER ÖĞRENECEĞİZ?</vt:lpstr>
      <vt:lpstr>YASAMA ORGANI</vt:lpstr>
      <vt:lpstr>YASAMA ORGANI</vt:lpstr>
      <vt:lpstr>YASAMA ORGANI</vt:lpstr>
      <vt:lpstr>YASAMA ORGANI</vt:lpstr>
      <vt:lpstr>YASAMA ORGANI</vt:lpstr>
      <vt:lpstr>YASAMA ORGANI</vt:lpstr>
      <vt:lpstr>YASAMA ORGANI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VATANDAŞLIK</dc:title>
  <dc:creator>WESER</dc:creator>
  <cp:lastModifiedBy>WESER</cp:lastModifiedBy>
  <cp:revision>53</cp:revision>
  <dcterms:created xsi:type="dcterms:W3CDTF">2018-04-17T19:43:00Z</dcterms:created>
  <dcterms:modified xsi:type="dcterms:W3CDTF">2018-04-20T08:52:48Z</dcterms:modified>
</cp:coreProperties>
</file>