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5"/>
  </p:notesMasterIdLst>
  <p:sldIdLst>
    <p:sldId id="265" r:id="rId2"/>
    <p:sldId id="266" r:id="rId3"/>
    <p:sldId id="267" r:id="rId4"/>
    <p:sldId id="268" r:id="rId5"/>
    <p:sldId id="269" r:id="rId6"/>
    <p:sldId id="288" r:id="rId7"/>
    <p:sldId id="290" r:id="rId8"/>
    <p:sldId id="270" r:id="rId9"/>
    <p:sldId id="302" r:id="rId10"/>
    <p:sldId id="304" r:id="rId11"/>
    <p:sldId id="307" r:id="rId12"/>
    <p:sldId id="315" r:id="rId13"/>
    <p:sldId id="312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4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7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6eb385fbd599c2de" providerId="LiveId" clId="{34B9734B-0EC7-4A2D-A333-D07D9F51F072}"/>
    <pc:docChg chg="custSel addSld delSld modSld">
      <pc:chgData name="" userId="6eb385fbd599c2de" providerId="LiveId" clId="{34B9734B-0EC7-4A2D-A333-D07D9F51F072}" dt="2021-10-13T12:27:14.742" v="6697" actId="20577"/>
      <pc:docMkLst>
        <pc:docMk/>
      </pc:docMkLst>
      <pc:sldChg chg="modSp add">
        <pc:chgData name="" userId="6eb385fbd599c2de" providerId="LiveId" clId="{34B9734B-0EC7-4A2D-A333-D07D9F51F072}" dt="2021-10-13T10:05:18.026" v="6362" actId="207"/>
        <pc:sldMkLst>
          <pc:docMk/>
          <pc:sldMk cId="1577541999" sldId="264"/>
        </pc:sldMkLst>
        <pc:spChg chg="mod">
          <ac:chgData name="" userId="6eb385fbd599c2de" providerId="LiveId" clId="{34B9734B-0EC7-4A2D-A333-D07D9F51F072}" dt="2021-10-13T10:05:18.026" v="6362" actId="207"/>
          <ac:spMkLst>
            <pc:docMk/>
            <pc:sldMk cId="1577541999" sldId="264"/>
            <ac:spMk id="6" creationId="{00000000-0000-0000-0000-000000000000}"/>
          </ac:spMkLst>
        </pc:spChg>
      </pc:sldChg>
      <pc:sldChg chg="del">
        <pc:chgData name="" userId="6eb385fbd599c2de" providerId="LiveId" clId="{34B9734B-0EC7-4A2D-A333-D07D9F51F072}" dt="2021-10-13T09:26:34.838" v="6285" actId="2696"/>
        <pc:sldMkLst>
          <pc:docMk/>
          <pc:sldMk cId="3462670526" sldId="264"/>
        </pc:sldMkLst>
      </pc:sldChg>
      <pc:sldChg chg="modSp">
        <pc:chgData name="" userId="6eb385fbd599c2de" providerId="LiveId" clId="{34B9734B-0EC7-4A2D-A333-D07D9F51F072}" dt="2021-10-13T10:11:18.665" v="6554" actId="20577"/>
        <pc:sldMkLst>
          <pc:docMk/>
          <pc:sldMk cId="192394015" sldId="267"/>
        </pc:sldMkLst>
        <pc:spChg chg="mod">
          <ac:chgData name="" userId="6eb385fbd599c2de" providerId="LiveId" clId="{34B9734B-0EC7-4A2D-A333-D07D9F51F072}" dt="2021-10-13T10:11:18.665" v="6554" actId="20577"/>
          <ac:spMkLst>
            <pc:docMk/>
            <pc:sldMk cId="192394015" sldId="267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2:10.247" v="6560" actId="113"/>
        <pc:sldMkLst>
          <pc:docMk/>
          <pc:sldMk cId="2068893302" sldId="269"/>
        </pc:sldMkLst>
        <pc:spChg chg="mod">
          <ac:chgData name="" userId="6eb385fbd599c2de" providerId="LiveId" clId="{34B9734B-0EC7-4A2D-A333-D07D9F51F072}" dt="2021-10-13T10:12:10.247" v="6560" actId="113"/>
          <ac:spMkLst>
            <pc:docMk/>
            <pc:sldMk cId="2068893302" sldId="269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9:06.559" v="6612" actId="403"/>
        <pc:sldMkLst>
          <pc:docMk/>
          <pc:sldMk cId="2452443446" sldId="270"/>
        </pc:sldMkLst>
        <pc:spChg chg="mod">
          <ac:chgData name="" userId="6eb385fbd599c2de" providerId="LiveId" clId="{34B9734B-0EC7-4A2D-A333-D07D9F51F072}" dt="2021-10-13T10:19:06.559" v="6612" actId="403"/>
          <ac:spMkLst>
            <pc:docMk/>
            <pc:sldMk cId="2452443446" sldId="270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3:10.576" v="6584" actId="20577"/>
        <pc:sldMkLst>
          <pc:docMk/>
          <pc:sldMk cId="1495800012" sldId="289"/>
        </pc:sldMkLst>
        <pc:spChg chg="mod">
          <ac:chgData name="" userId="6eb385fbd599c2de" providerId="LiveId" clId="{34B9734B-0EC7-4A2D-A333-D07D9F51F072}" dt="2021-10-13T10:13:10.576" v="6584" actId="20577"/>
          <ac:spMkLst>
            <pc:docMk/>
            <pc:sldMk cId="1495800012" sldId="289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4:18.343" v="6595" actId="207"/>
        <pc:sldMkLst>
          <pc:docMk/>
          <pc:sldMk cId="978517617" sldId="290"/>
        </pc:sldMkLst>
        <pc:spChg chg="mod">
          <ac:chgData name="" userId="6eb385fbd599c2de" providerId="LiveId" clId="{34B9734B-0EC7-4A2D-A333-D07D9F51F072}" dt="2021-10-13T10:14:18.343" v="6595" actId="207"/>
          <ac:spMkLst>
            <pc:docMk/>
            <pc:sldMk cId="978517617" sldId="290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6:19.162" v="6597" actId="207"/>
        <pc:sldMkLst>
          <pc:docMk/>
          <pc:sldMk cId="640909588" sldId="292"/>
        </pc:sldMkLst>
        <pc:spChg chg="mod">
          <ac:chgData name="" userId="6eb385fbd599c2de" providerId="LiveId" clId="{34B9734B-0EC7-4A2D-A333-D07D9F51F072}" dt="2021-10-13T10:16:19.162" v="6597" actId="207"/>
          <ac:spMkLst>
            <pc:docMk/>
            <pc:sldMk cId="640909588" sldId="292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03:08.881" v="6346" actId="207"/>
        <pc:sldMkLst>
          <pc:docMk/>
          <pc:sldMk cId="804766897" sldId="296"/>
        </pc:sldMkLst>
        <pc:spChg chg="mod">
          <ac:chgData name="" userId="6eb385fbd599c2de" providerId="LiveId" clId="{34B9734B-0EC7-4A2D-A333-D07D9F51F072}" dt="2021-10-13T10:03:08.881" v="6346" actId="207"/>
          <ac:spMkLst>
            <pc:docMk/>
            <pc:sldMk cId="804766897" sldId="296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04:02.685" v="6354" actId="113"/>
        <pc:sldMkLst>
          <pc:docMk/>
          <pc:sldMk cId="627381099" sldId="297"/>
        </pc:sldMkLst>
        <pc:spChg chg="mod">
          <ac:chgData name="" userId="6eb385fbd599c2de" providerId="LiveId" clId="{34B9734B-0EC7-4A2D-A333-D07D9F51F072}" dt="2021-10-13T10:04:02.685" v="6354" actId="113"/>
          <ac:spMkLst>
            <pc:docMk/>
            <pc:sldMk cId="627381099" sldId="297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08:49.113" v="6518" actId="20577"/>
        <pc:sldMkLst>
          <pc:docMk/>
          <pc:sldMk cId="2529667003" sldId="298"/>
        </pc:sldMkLst>
        <pc:spChg chg="mod">
          <ac:chgData name="" userId="6eb385fbd599c2de" providerId="LiveId" clId="{34B9734B-0EC7-4A2D-A333-D07D9F51F072}" dt="2021-10-13T10:06:58.879" v="6426" actId="20577"/>
          <ac:spMkLst>
            <pc:docMk/>
            <pc:sldMk cId="2529667003" sldId="298"/>
            <ac:spMk id="2" creationId="{00000000-0000-0000-0000-000000000000}"/>
          </ac:spMkLst>
        </pc:spChg>
        <pc:graphicFrameChg chg="mod">
          <ac:chgData name="" userId="6eb385fbd599c2de" providerId="LiveId" clId="{34B9734B-0EC7-4A2D-A333-D07D9F51F072}" dt="2021-10-13T10:08:49.113" v="6518" actId="20577"/>
          <ac:graphicFrameMkLst>
            <pc:docMk/>
            <pc:sldMk cId="2529667003" sldId="298"/>
            <ac:graphicFrameMk id="7" creationId="{00000000-0000-0000-0000-000000000000}"/>
          </ac:graphicFrameMkLst>
        </pc:graphicFrameChg>
      </pc:sldChg>
      <pc:sldChg chg="modSp">
        <pc:chgData name="" userId="6eb385fbd599c2de" providerId="LiveId" clId="{34B9734B-0EC7-4A2D-A333-D07D9F51F072}" dt="2021-10-13T10:09:03.771" v="6521" actId="113"/>
        <pc:sldMkLst>
          <pc:docMk/>
          <pc:sldMk cId="1822189432" sldId="299"/>
        </pc:sldMkLst>
        <pc:spChg chg="mod">
          <ac:chgData name="" userId="6eb385fbd599c2de" providerId="LiveId" clId="{34B9734B-0EC7-4A2D-A333-D07D9F51F072}" dt="2021-10-13T10:09:03.771" v="6521" actId="113"/>
          <ac:spMkLst>
            <pc:docMk/>
            <pc:sldMk cId="1822189432" sldId="299"/>
            <ac:spMk id="6" creationId="{00000000-0000-0000-0000-000000000000}"/>
          </ac:spMkLst>
        </pc:spChg>
      </pc:sldChg>
      <pc:sldChg chg="del">
        <pc:chgData name="" userId="6eb385fbd599c2de" providerId="LiveId" clId="{34B9734B-0EC7-4A2D-A333-D07D9F51F072}" dt="2021-10-13T09:26:34.838" v="6284" actId="2696"/>
        <pc:sldMkLst>
          <pc:docMk/>
          <pc:sldMk cId="758106360" sldId="300"/>
        </pc:sldMkLst>
      </pc:sldChg>
      <pc:sldChg chg="add">
        <pc:chgData name="" userId="6eb385fbd599c2de" providerId="LiveId" clId="{34B9734B-0EC7-4A2D-A333-D07D9F51F072}" dt="2021-10-13T09:26:40.694" v="6286"/>
        <pc:sldMkLst>
          <pc:docMk/>
          <pc:sldMk cId="2346737879" sldId="300"/>
        </pc:sldMkLst>
      </pc:sldChg>
      <pc:sldChg chg="modSp">
        <pc:chgData name="" userId="6eb385fbd599c2de" providerId="LiveId" clId="{34B9734B-0EC7-4A2D-A333-D07D9F51F072}" dt="2021-10-13T10:10:13.727" v="6534" actId="14100"/>
        <pc:sldMkLst>
          <pc:docMk/>
          <pc:sldMk cId="3376317983" sldId="301"/>
        </pc:sldMkLst>
        <pc:spChg chg="mod">
          <ac:chgData name="" userId="6eb385fbd599c2de" providerId="LiveId" clId="{34B9734B-0EC7-4A2D-A333-D07D9F51F072}" dt="2021-10-13T10:10:13.727" v="6534" actId="14100"/>
          <ac:spMkLst>
            <pc:docMk/>
            <pc:sldMk cId="3376317983" sldId="301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08:13:50.774" v="840" actId="5793"/>
        <pc:sldMkLst>
          <pc:docMk/>
          <pc:sldMk cId="3793634511" sldId="302"/>
        </pc:sldMkLst>
        <pc:spChg chg="mod">
          <ac:chgData name="" userId="6eb385fbd599c2de" providerId="LiveId" clId="{34B9734B-0EC7-4A2D-A333-D07D9F51F072}" dt="2021-10-13T08:13:50.774" v="840" actId="5793"/>
          <ac:spMkLst>
            <pc:docMk/>
            <pc:sldMk cId="3793634511" sldId="302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2:27:14.742" v="6697" actId="20577"/>
        <pc:sldMkLst>
          <pc:docMk/>
          <pc:sldMk cId="2014763024" sldId="303"/>
        </pc:sldMkLst>
        <pc:spChg chg="mod">
          <ac:chgData name="" userId="6eb385fbd599c2de" providerId="LiveId" clId="{34B9734B-0EC7-4A2D-A333-D07D9F51F072}" dt="2021-10-13T08:12:13.665" v="601"/>
          <ac:spMkLst>
            <pc:docMk/>
            <pc:sldMk cId="2014763024" sldId="303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2:27:14.742" v="6697" actId="20577"/>
          <ac:spMkLst>
            <pc:docMk/>
            <pc:sldMk cId="2014763024" sldId="303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20:48.786" v="6634" actId="5793"/>
        <pc:sldMkLst>
          <pc:docMk/>
          <pc:sldMk cId="1058552711" sldId="304"/>
        </pc:sldMkLst>
        <pc:spChg chg="mod">
          <ac:chgData name="" userId="6eb385fbd599c2de" providerId="LiveId" clId="{34B9734B-0EC7-4A2D-A333-D07D9F51F072}" dt="2021-10-13T08:18:44.548" v="1572"/>
          <ac:spMkLst>
            <pc:docMk/>
            <pc:sldMk cId="1058552711" sldId="304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0:20:48.786" v="6634" actId="5793"/>
          <ac:spMkLst>
            <pc:docMk/>
            <pc:sldMk cId="1058552711" sldId="304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21:24.420" v="6644" actId="207"/>
        <pc:sldMkLst>
          <pc:docMk/>
          <pc:sldMk cId="2566817584" sldId="305"/>
        </pc:sldMkLst>
        <pc:spChg chg="mod">
          <ac:chgData name="" userId="6eb385fbd599c2de" providerId="LiveId" clId="{34B9734B-0EC7-4A2D-A333-D07D9F51F072}" dt="2021-10-13T08:22:16.756" v="1998"/>
          <ac:spMkLst>
            <pc:docMk/>
            <pc:sldMk cId="2566817584" sldId="305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0:21:24.420" v="6644" actId="207"/>
          <ac:spMkLst>
            <pc:docMk/>
            <pc:sldMk cId="2566817584" sldId="305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22:45.245" v="6684" actId="207"/>
        <pc:sldMkLst>
          <pc:docMk/>
          <pc:sldMk cId="3530099469" sldId="306"/>
        </pc:sldMkLst>
        <pc:spChg chg="mod">
          <ac:chgData name="" userId="6eb385fbd599c2de" providerId="LiveId" clId="{34B9734B-0EC7-4A2D-A333-D07D9F51F072}" dt="2021-10-13T08:42:39.911" v="3628" actId="20577"/>
          <ac:spMkLst>
            <pc:docMk/>
            <pc:sldMk cId="3530099469" sldId="306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0:22:45.245" v="6684" actId="207"/>
          <ac:spMkLst>
            <pc:docMk/>
            <pc:sldMk cId="3530099469" sldId="306"/>
            <ac:spMk id="6" creationId="{00000000-0000-0000-0000-000000000000}"/>
          </ac:spMkLst>
        </pc:spChg>
      </pc:sldChg>
      <pc:sldChg chg="addSp delSp modSp">
        <pc:chgData name="" userId="6eb385fbd599c2de" providerId="LiveId" clId="{34B9734B-0EC7-4A2D-A333-D07D9F51F072}" dt="2021-10-13T10:23:05.501" v="6691" actId="255"/>
        <pc:sldMkLst>
          <pc:docMk/>
          <pc:sldMk cId="418207412" sldId="307"/>
        </pc:sldMkLst>
        <pc:spChg chg="mod">
          <ac:chgData name="" userId="6eb385fbd599c2de" providerId="LiveId" clId="{34B9734B-0EC7-4A2D-A333-D07D9F51F072}" dt="2021-10-13T08:47:08.311" v="4132"/>
          <ac:spMkLst>
            <pc:docMk/>
            <pc:sldMk cId="418207412" sldId="307"/>
            <ac:spMk id="2" creationId="{00000000-0000-0000-0000-000000000000}"/>
          </ac:spMkLst>
        </pc:spChg>
        <pc:spChg chg="mod">
          <ac:chgData name="" userId="6eb385fbd599c2de" providerId="LiveId" clId="{34B9734B-0EC7-4A2D-A333-D07D9F51F072}" dt="2021-10-13T10:23:05.501" v="6691" actId="255"/>
          <ac:spMkLst>
            <pc:docMk/>
            <pc:sldMk cId="418207412" sldId="307"/>
            <ac:spMk id="6" creationId="{00000000-0000-0000-0000-000000000000}"/>
          </ac:spMkLst>
        </pc:spChg>
        <pc:spChg chg="add del">
          <ac:chgData name="" userId="6eb385fbd599c2de" providerId="LiveId" clId="{34B9734B-0EC7-4A2D-A333-D07D9F51F072}" dt="2021-10-13T09:08:02.986" v="5282"/>
          <ac:spMkLst>
            <pc:docMk/>
            <pc:sldMk cId="418207412" sldId="307"/>
            <ac:spMk id="7" creationId="{15C7CC89-A2E2-42AE-B3FE-51DA69AA2954}"/>
          </ac:spMkLst>
        </pc:spChg>
      </pc:sldChg>
      <pc:sldChg chg="del">
        <pc:chgData name="" userId="6eb385fbd599c2de" providerId="LiveId" clId="{34B9734B-0EC7-4A2D-A333-D07D9F51F072}" dt="2021-10-13T09:26:30.548" v="6282" actId="2696"/>
        <pc:sldMkLst>
          <pc:docMk/>
          <pc:sldMk cId="1965911912" sldId="308"/>
        </pc:sldMkLst>
      </pc:sldChg>
      <pc:sldChg chg="del">
        <pc:chgData name="" userId="6eb385fbd599c2de" providerId="LiveId" clId="{34B9734B-0EC7-4A2D-A333-D07D9F51F072}" dt="2021-10-13T09:26:34.838" v="6283" actId="2696"/>
        <pc:sldMkLst>
          <pc:docMk/>
          <pc:sldMk cId="1939120097" sldId="309"/>
        </pc:sldMkLst>
      </pc:sldChg>
      <pc:sldChg chg="modSp add">
        <pc:chgData name="" userId="6eb385fbd599c2de" providerId="LiveId" clId="{34B9734B-0EC7-4A2D-A333-D07D9F51F072}" dt="2021-10-13T10:05:33.643" v="6366" actId="20577"/>
        <pc:sldMkLst>
          <pc:docMk/>
          <pc:sldMk cId="3109776140" sldId="309"/>
        </pc:sldMkLst>
        <pc:spChg chg="mod">
          <ac:chgData name="" userId="6eb385fbd599c2de" providerId="LiveId" clId="{34B9734B-0EC7-4A2D-A333-D07D9F51F072}" dt="2021-10-13T10:05:33.643" v="6366" actId="20577"/>
          <ac:spMkLst>
            <pc:docMk/>
            <pc:sldMk cId="3109776140" sldId="309"/>
            <ac:spMk id="6" creationId="{00000000-0000-0000-0000-000000000000}"/>
          </ac:spMkLst>
        </pc:spChg>
      </pc:sldChg>
      <pc:sldChg chg="modSp">
        <pc:chgData name="" userId="6eb385fbd599c2de" providerId="LiveId" clId="{34B9734B-0EC7-4A2D-A333-D07D9F51F072}" dt="2021-10-13T10:18:44.620" v="6605" actId="5793"/>
        <pc:sldMkLst>
          <pc:docMk/>
          <pc:sldMk cId="2131196296" sldId="311"/>
        </pc:sldMkLst>
        <pc:spChg chg="mod">
          <ac:chgData name="" userId="6eb385fbd599c2de" providerId="LiveId" clId="{34B9734B-0EC7-4A2D-A333-D07D9F51F072}" dt="2021-10-13T10:18:44.620" v="6605" actId="5793"/>
          <ac:spMkLst>
            <pc:docMk/>
            <pc:sldMk cId="2131196296" sldId="311"/>
            <ac:spMk id="6" creationId="{00000000-0000-0000-0000-000000000000}"/>
          </ac:spMkLst>
        </pc:spChg>
      </pc:sldChg>
      <pc:sldChg chg="addSp delSp modSp add">
        <pc:chgData name="" userId="6eb385fbd599c2de" providerId="LiveId" clId="{34B9734B-0EC7-4A2D-A333-D07D9F51F072}" dt="2021-10-13T09:14:55.713" v="5706" actId="207"/>
        <pc:sldMkLst>
          <pc:docMk/>
          <pc:sldMk cId="3962714037" sldId="313"/>
        </pc:sldMkLst>
        <pc:spChg chg="mod">
          <ac:chgData name="" userId="6eb385fbd599c2de" providerId="LiveId" clId="{34B9734B-0EC7-4A2D-A333-D07D9F51F072}" dt="2021-10-13T09:10:05.275" v="5374" actId="6549"/>
          <ac:spMkLst>
            <pc:docMk/>
            <pc:sldMk cId="3962714037" sldId="313"/>
            <ac:spMk id="2" creationId="{00000000-0000-0000-0000-000000000000}"/>
          </ac:spMkLst>
        </pc:spChg>
        <pc:spChg chg="del mod">
          <ac:chgData name="" userId="6eb385fbd599c2de" providerId="LiveId" clId="{34B9734B-0EC7-4A2D-A333-D07D9F51F072}" dt="2021-10-13T09:09:44.597" v="5340" actId="1032"/>
          <ac:spMkLst>
            <pc:docMk/>
            <pc:sldMk cId="3962714037" sldId="313"/>
            <ac:spMk id="6" creationId="{00000000-0000-0000-0000-000000000000}"/>
          </ac:spMkLst>
        </pc:spChg>
        <pc:spChg chg="add mod">
          <ac:chgData name="" userId="6eb385fbd599c2de" providerId="LiveId" clId="{34B9734B-0EC7-4A2D-A333-D07D9F51F072}" dt="2021-10-13T09:13:32.060" v="5704" actId="1076"/>
          <ac:spMkLst>
            <pc:docMk/>
            <pc:sldMk cId="3962714037" sldId="313"/>
            <ac:spMk id="8" creationId="{2EBF5269-B99B-4738-9CF5-FF41336DC346}"/>
          </ac:spMkLst>
        </pc:spChg>
        <pc:graphicFrameChg chg="add mod">
          <ac:chgData name="" userId="6eb385fbd599c2de" providerId="LiveId" clId="{34B9734B-0EC7-4A2D-A333-D07D9F51F072}" dt="2021-10-13T09:14:55.713" v="5706" actId="207"/>
          <ac:graphicFrameMkLst>
            <pc:docMk/>
            <pc:sldMk cId="3962714037" sldId="313"/>
            <ac:graphicFrameMk id="7" creationId="{09AC7E68-C44E-497F-ABBB-309DD5334ABC}"/>
          </ac:graphicFrameMkLst>
        </pc:graphicFrameChg>
      </pc:sldChg>
      <pc:sldChg chg="addSp delSp modSp add">
        <pc:chgData name="" userId="6eb385fbd599c2de" providerId="LiveId" clId="{34B9734B-0EC7-4A2D-A333-D07D9F51F072}" dt="2021-10-13T09:25:15.305" v="6281" actId="14100"/>
        <pc:sldMkLst>
          <pc:docMk/>
          <pc:sldMk cId="2308402715" sldId="314"/>
        </pc:sldMkLst>
        <pc:spChg chg="mod">
          <ac:chgData name="" userId="6eb385fbd599c2de" providerId="LiveId" clId="{34B9734B-0EC7-4A2D-A333-D07D9F51F072}" dt="2021-10-13T09:15:08.635" v="5723" actId="20577"/>
          <ac:spMkLst>
            <pc:docMk/>
            <pc:sldMk cId="2308402715" sldId="314"/>
            <ac:spMk id="2" creationId="{00000000-0000-0000-0000-000000000000}"/>
          </ac:spMkLst>
        </pc:spChg>
        <pc:spChg chg="add mod">
          <ac:chgData name="" userId="6eb385fbd599c2de" providerId="LiveId" clId="{34B9734B-0EC7-4A2D-A333-D07D9F51F072}" dt="2021-10-13T09:16:51.475" v="5879" actId="20577"/>
          <ac:spMkLst>
            <pc:docMk/>
            <pc:sldMk cId="2308402715" sldId="314"/>
            <ac:spMk id="6" creationId="{ED3BA4FE-2045-4A48-9BEF-C1CE9A39F770}"/>
          </ac:spMkLst>
        </pc:spChg>
        <pc:spChg chg="del mod">
          <ac:chgData name="" userId="6eb385fbd599c2de" providerId="LiveId" clId="{34B9734B-0EC7-4A2D-A333-D07D9F51F072}" dt="2021-10-13T09:15:20.380" v="5726" actId="478"/>
          <ac:spMkLst>
            <pc:docMk/>
            <pc:sldMk cId="2308402715" sldId="314"/>
            <ac:spMk id="8" creationId="{2EBF5269-B99B-4738-9CF5-FF41336DC346}"/>
          </ac:spMkLst>
        </pc:spChg>
        <pc:graphicFrameChg chg="del">
          <ac:chgData name="" userId="6eb385fbd599c2de" providerId="LiveId" clId="{34B9734B-0EC7-4A2D-A333-D07D9F51F072}" dt="2021-10-13T09:15:15.857" v="5724" actId="478"/>
          <ac:graphicFrameMkLst>
            <pc:docMk/>
            <pc:sldMk cId="2308402715" sldId="314"/>
            <ac:graphicFrameMk id="7" creationId="{09AC7E68-C44E-497F-ABBB-309DD5334ABC}"/>
          </ac:graphicFrameMkLst>
        </pc:graphicFrameChg>
        <pc:graphicFrameChg chg="add del mod">
          <ac:chgData name="" userId="6eb385fbd599c2de" providerId="LiveId" clId="{34B9734B-0EC7-4A2D-A333-D07D9F51F072}" dt="2021-10-13T09:21:56.408" v="5993" actId="478"/>
          <ac:graphicFrameMkLst>
            <pc:docMk/>
            <pc:sldMk cId="2308402715" sldId="314"/>
            <ac:graphicFrameMk id="9" creationId="{841E0445-F253-4807-92AE-20ACC56F0581}"/>
          </ac:graphicFrameMkLst>
        </pc:graphicFrameChg>
        <pc:graphicFrameChg chg="add mod">
          <ac:chgData name="" userId="6eb385fbd599c2de" providerId="LiveId" clId="{34B9734B-0EC7-4A2D-A333-D07D9F51F072}" dt="2021-10-13T09:25:15.305" v="6281" actId="14100"/>
          <ac:graphicFrameMkLst>
            <pc:docMk/>
            <pc:sldMk cId="2308402715" sldId="314"/>
            <ac:graphicFrameMk id="10" creationId="{BF23CB85-CF15-4CF9-BB41-573392E94BDF}"/>
          </ac:graphicFrameMkLst>
        </pc:graphicFrameChg>
      </pc:sldChg>
      <pc:sldChg chg="addSp delSp modSp add">
        <pc:chgData name="" userId="6eb385fbd599c2de" providerId="LiveId" clId="{34B9734B-0EC7-4A2D-A333-D07D9F51F072}" dt="2021-10-13T09:21:07.528" v="5991" actId="113"/>
        <pc:sldMkLst>
          <pc:docMk/>
          <pc:sldMk cId="151749779" sldId="315"/>
        </pc:sldMkLst>
        <pc:spChg chg="del">
          <ac:chgData name="" userId="6eb385fbd599c2de" providerId="LiveId" clId="{34B9734B-0EC7-4A2D-A333-D07D9F51F072}" dt="2021-10-13T09:19:05.372" v="5882"/>
          <ac:spMkLst>
            <pc:docMk/>
            <pc:sldMk cId="151749779" sldId="315"/>
            <ac:spMk id="2" creationId="{D317E785-3FC3-42A7-A818-42C84B06B528}"/>
          </ac:spMkLst>
        </pc:spChg>
        <pc:spChg chg="mod">
          <ac:chgData name="" userId="6eb385fbd599c2de" providerId="LiveId" clId="{34B9734B-0EC7-4A2D-A333-D07D9F51F072}" dt="2021-10-13T09:19:05.379" v="5883" actId="27636"/>
          <ac:spMkLst>
            <pc:docMk/>
            <pc:sldMk cId="151749779" sldId="315"/>
            <ac:spMk id="5" creationId="{A47DDAA0-E6D8-4E38-BBF4-4C3C43382CF0}"/>
          </ac:spMkLst>
        </pc:spChg>
        <pc:spChg chg="del">
          <ac:chgData name="" userId="6eb385fbd599c2de" providerId="LiveId" clId="{34B9734B-0EC7-4A2D-A333-D07D9F51F072}" dt="2021-10-13T09:19:05.372" v="5882"/>
          <ac:spMkLst>
            <pc:docMk/>
            <pc:sldMk cId="151749779" sldId="315"/>
            <ac:spMk id="6" creationId="{C320924A-427D-497B-8517-3193244ED81C}"/>
          </ac:spMkLst>
        </pc:spChg>
        <pc:spChg chg="add mod">
          <ac:chgData name="" userId="6eb385fbd599c2de" providerId="LiveId" clId="{34B9734B-0EC7-4A2D-A333-D07D9F51F072}" dt="2021-10-13T09:21:07.528" v="5991" actId="113"/>
          <ac:spMkLst>
            <pc:docMk/>
            <pc:sldMk cId="151749779" sldId="315"/>
            <ac:spMk id="9" creationId="{93C8DD3A-3D01-4D71-82F6-008E99B7C015}"/>
          </ac:spMkLst>
        </pc:spChg>
        <pc:picChg chg="add mod modCrop">
          <ac:chgData name="" userId="6eb385fbd599c2de" providerId="LiveId" clId="{34B9734B-0EC7-4A2D-A333-D07D9F51F072}" dt="2021-10-13T09:20:06.463" v="5918" actId="1076"/>
          <ac:picMkLst>
            <pc:docMk/>
            <pc:sldMk cId="151749779" sldId="315"/>
            <ac:picMk id="8" creationId="{7F2A20BD-6ADA-4877-A743-E707A83DA508}"/>
          </ac:picMkLst>
        </pc:picChg>
      </pc:sldChg>
      <pc:sldChg chg="addSp delSp modSp add del">
        <pc:chgData name="" userId="6eb385fbd599c2de" providerId="LiveId" clId="{34B9734B-0EC7-4A2D-A333-D07D9F51F072}" dt="2021-10-13T09:43:11.573" v="6340" actId="2696"/>
        <pc:sldMkLst>
          <pc:docMk/>
          <pc:sldMk cId="4128357450" sldId="316"/>
        </pc:sldMkLst>
        <pc:spChg chg="mod">
          <ac:chgData name="" userId="6eb385fbd599c2de" providerId="LiveId" clId="{34B9734B-0EC7-4A2D-A333-D07D9F51F072}" dt="2021-10-13T09:37:04.055" v="6312" actId="404"/>
          <ac:spMkLst>
            <pc:docMk/>
            <pc:sldMk cId="4128357450" sldId="316"/>
            <ac:spMk id="2" creationId="{8B4E4EB2-C63A-4D38-BE12-0A9214BECFD7}"/>
          </ac:spMkLst>
        </pc:spChg>
        <pc:spChg chg="mod">
          <ac:chgData name="" userId="6eb385fbd599c2de" providerId="LiveId" clId="{34B9734B-0EC7-4A2D-A333-D07D9F51F072}" dt="2021-10-13T09:36:19.907" v="6288" actId="27636"/>
          <ac:spMkLst>
            <pc:docMk/>
            <pc:sldMk cId="4128357450" sldId="316"/>
            <ac:spMk id="5" creationId="{76EBC8C4-0A62-46BD-B4DF-46437C50DB20}"/>
          </ac:spMkLst>
        </pc:spChg>
        <pc:spChg chg="del">
          <ac:chgData name="" userId="6eb385fbd599c2de" providerId="LiveId" clId="{34B9734B-0EC7-4A2D-A333-D07D9F51F072}" dt="2021-10-13T09:36:48.092" v="6289"/>
          <ac:spMkLst>
            <pc:docMk/>
            <pc:sldMk cId="4128357450" sldId="316"/>
            <ac:spMk id="6" creationId="{7913CC5A-9AD3-4FB9-B6ED-F654CF009C08}"/>
          </ac:spMkLst>
        </pc:spChg>
        <pc:spChg chg="add del mod">
          <ac:chgData name="" userId="6eb385fbd599c2de" providerId="LiveId" clId="{34B9734B-0EC7-4A2D-A333-D07D9F51F072}" dt="2021-10-13T09:43:01.933" v="6338"/>
          <ac:spMkLst>
            <pc:docMk/>
            <pc:sldMk cId="4128357450" sldId="316"/>
            <ac:spMk id="9" creationId="{6E5F8D4E-363A-4DB0-A763-3049A6F930F9}"/>
          </ac:spMkLst>
        </pc:spChg>
        <pc:spChg chg="add mod">
          <ac:chgData name="" userId="6eb385fbd599c2de" providerId="LiveId" clId="{34B9734B-0EC7-4A2D-A333-D07D9F51F072}" dt="2021-10-13T09:43:08.599" v="6339" actId="478"/>
          <ac:spMkLst>
            <pc:docMk/>
            <pc:sldMk cId="4128357450" sldId="316"/>
            <ac:spMk id="12" creationId="{6EB36B71-3A4A-474F-B043-B069BD74129B}"/>
          </ac:spMkLst>
        </pc:spChg>
        <pc:picChg chg="add del mod">
          <ac:chgData name="" userId="6eb385fbd599c2de" providerId="LiveId" clId="{34B9734B-0EC7-4A2D-A333-D07D9F51F072}" dt="2021-10-13T09:37:56.916" v="6337" actId="478"/>
          <ac:picMkLst>
            <pc:docMk/>
            <pc:sldMk cId="4128357450" sldId="316"/>
            <ac:picMk id="7" creationId="{421E8F31-4D92-4BB9-94BD-D8F0192BA7BD}"/>
          </ac:picMkLst>
        </pc:picChg>
        <pc:picChg chg="add del mod">
          <ac:chgData name="" userId="6eb385fbd599c2de" providerId="LiveId" clId="{34B9734B-0EC7-4A2D-A333-D07D9F51F072}" dt="2021-10-13T09:43:08.599" v="6339" actId="478"/>
          <ac:picMkLst>
            <pc:docMk/>
            <pc:sldMk cId="4128357450" sldId="316"/>
            <ac:picMk id="10" creationId="{EE6D6DF8-01DF-4F89-B6F9-84D0D0BD4C4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199270-86C9-46ED-AC4F-73B0135AFC2A}" type="doc">
      <dgm:prSet loTypeId="urn:microsoft.com/office/officeart/2009/3/layout/BlockDescendingLis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A3C64834-E688-458A-8029-E231CE1791FA}">
      <dgm:prSet phldrT="[Metin]" custT="1"/>
      <dgm:spPr/>
      <dgm:t>
        <a:bodyPr/>
        <a:lstStyle/>
        <a:p>
          <a:r>
            <a:rPr lang="tr-TR" sz="3200" b="1">
              <a:solidFill>
                <a:schemeClr val="tx1"/>
              </a:solidFill>
            </a:rPr>
            <a:t>Major bileşenler</a:t>
          </a:r>
          <a:endParaRPr lang="tr-TR" sz="3200" b="1" dirty="0">
            <a:solidFill>
              <a:schemeClr val="tx1"/>
            </a:solidFill>
          </a:endParaRPr>
        </a:p>
      </dgm:t>
    </dgm:pt>
    <dgm:pt modelId="{124E1EB8-42B9-46FE-8E2D-353668357D3B}" type="parTrans" cxnId="{B757BCC5-9377-4F01-B38C-F27C51759472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7A25E2E3-8EE6-4ADD-9F22-66CD1F6042AA}" type="sibTrans" cxnId="{B757BCC5-9377-4F01-B38C-F27C51759472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1732B5B2-9F47-4274-AD42-F7A22FFCC7CC}">
      <dgm:prSet phldrT="[Metin]" custT="1"/>
      <dgm:spPr/>
      <dgm:t>
        <a:bodyPr/>
        <a:lstStyle/>
        <a:p>
          <a:r>
            <a:rPr lang="tr-TR" sz="2400">
              <a:solidFill>
                <a:schemeClr val="tx1"/>
              </a:solidFill>
            </a:rPr>
            <a:t>Su</a:t>
          </a:r>
          <a:endParaRPr lang="tr-TR" sz="2400" dirty="0">
            <a:solidFill>
              <a:schemeClr val="tx1"/>
            </a:solidFill>
          </a:endParaRPr>
        </a:p>
      </dgm:t>
    </dgm:pt>
    <dgm:pt modelId="{908ACEDB-4888-4AB7-86C2-F33E0310BF83}" type="parTrans" cxnId="{F9102F2B-6347-43DD-A16B-E1C71F9E9D3F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8FC9978A-E10E-46E9-B912-66F1C241D124}" type="sibTrans" cxnId="{F9102F2B-6347-43DD-A16B-E1C71F9E9D3F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9A965BAA-3AF3-4BB4-87A4-284EBC1F0B61}">
      <dgm:prSet phldrT="[Metin]" custT="1"/>
      <dgm:spPr/>
      <dgm:t>
        <a:bodyPr/>
        <a:lstStyle/>
        <a:p>
          <a:r>
            <a:rPr lang="tr-TR" sz="2400" dirty="0">
              <a:solidFill>
                <a:schemeClr val="tx1"/>
              </a:solidFill>
            </a:rPr>
            <a:t>Protein</a:t>
          </a:r>
        </a:p>
        <a:p>
          <a:r>
            <a:rPr lang="tr-TR" sz="2400" dirty="0" err="1">
              <a:solidFill>
                <a:schemeClr val="tx1"/>
              </a:solidFill>
            </a:rPr>
            <a:t>Lipid</a:t>
          </a:r>
          <a:endParaRPr lang="tr-TR" sz="2400" dirty="0">
            <a:solidFill>
              <a:schemeClr val="tx1"/>
            </a:solidFill>
          </a:endParaRPr>
        </a:p>
        <a:p>
          <a:endParaRPr lang="tr-TR" sz="2400" dirty="0">
            <a:solidFill>
              <a:schemeClr val="tx1"/>
            </a:solidFill>
          </a:endParaRPr>
        </a:p>
        <a:p>
          <a:r>
            <a:rPr lang="tr-TR" sz="2400" dirty="0">
              <a:solidFill>
                <a:schemeClr val="tx1"/>
              </a:solidFill>
            </a:rPr>
            <a:t>*Toplam kütlenin yaklaşık %98’ini oluşturur</a:t>
          </a:r>
        </a:p>
      </dgm:t>
    </dgm:pt>
    <dgm:pt modelId="{9D08783A-F1FB-4B02-B9C3-E88373895199}" type="parTrans" cxnId="{97F17DD6-289B-47DB-A1FF-F2148B1E3173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66113F5A-3C85-4111-90B3-F8BAE40C6EBF}" type="sibTrans" cxnId="{97F17DD6-289B-47DB-A1FF-F2148B1E3173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D28FF30A-A86A-4C11-A559-9C0A1BD98012}">
      <dgm:prSet phldrT="[Metin]" custT="1"/>
      <dgm:spPr/>
      <dgm:t>
        <a:bodyPr/>
        <a:lstStyle/>
        <a:p>
          <a:r>
            <a:rPr lang="tr-TR" sz="3200" b="1">
              <a:solidFill>
                <a:schemeClr val="tx1"/>
              </a:solidFill>
            </a:rPr>
            <a:t>Minör bileşenler</a:t>
          </a:r>
          <a:endParaRPr lang="tr-TR" sz="3200" b="1" dirty="0">
            <a:solidFill>
              <a:schemeClr val="tx1"/>
            </a:solidFill>
          </a:endParaRPr>
        </a:p>
      </dgm:t>
    </dgm:pt>
    <dgm:pt modelId="{288E0E3B-5671-4ABF-A052-C3E826A4B75A}" type="parTrans" cxnId="{054D6CB2-BA09-4CD1-B756-1E4F4F789CA3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9495BC3A-00AF-440B-B533-E59FFAF7E5B7}" type="sibTrans" cxnId="{054D6CB2-BA09-4CD1-B756-1E4F4F789CA3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0740CDF8-2E71-4461-B83D-0E0CAB238D8C}">
      <dgm:prSet custT="1"/>
      <dgm:spPr/>
      <dgm:t>
        <a:bodyPr/>
        <a:lstStyle/>
        <a:p>
          <a:r>
            <a:rPr lang="tr-TR" sz="2400">
              <a:solidFill>
                <a:schemeClr val="tx1"/>
              </a:solidFill>
            </a:rPr>
            <a:t>Karbonhidratlar</a:t>
          </a:r>
          <a:endParaRPr lang="tr-TR" sz="2400" dirty="0">
            <a:solidFill>
              <a:schemeClr val="tx1"/>
            </a:solidFill>
          </a:endParaRPr>
        </a:p>
      </dgm:t>
    </dgm:pt>
    <dgm:pt modelId="{06ECC997-F3F0-4A1F-BDB0-00356C5660DE}" type="parTrans" cxnId="{EEF2F086-88DC-4A87-ABFC-3E94C4CB9FFF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4B96569F-0294-4585-B234-988BA27134EA}" type="sibTrans" cxnId="{EEF2F086-88DC-4A87-ABFC-3E94C4CB9FFF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6E87FCE1-DEF3-419A-9D10-7A1C1FAACF1F}">
      <dgm:prSet custT="1"/>
      <dgm:spPr/>
      <dgm:t>
        <a:bodyPr/>
        <a:lstStyle/>
        <a:p>
          <a:r>
            <a:rPr lang="tr-TR" sz="2400">
              <a:solidFill>
                <a:schemeClr val="tx1"/>
              </a:solidFill>
            </a:rPr>
            <a:t>Vitaminler</a:t>
          </a:r>
          <a:endParaRPr lang="tr-TR" sz="2400" dirty="0">
            <a:solidFill>
              <a:schemeClr val="tx1"/>
            </a:solidFill>
          </a:endParaRPr>
        </a:p>
      </dgm:t>
    </dgm:pt>
    <dgm:pt modelId="{7A4375FC-7890-4060-8F46-020209C95C8D}" type="parTrans" cxnId="{E365E98F-79E9-4415-BEFA-476686DF6D3F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77BA4C01-84FA-47B1-9BD3-73FA934346B5}" type="sibTrans" cxnId="{E365E98F-79E9-4415-BEFA-476686DF6D3F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ED6E8803-FFD4-4973-827D-46599C03A988}">
      <dgm:prSet custT="1"/>
      <dgm:spPr/>
      <dgm:t>
        <a:bodyPr/>
        <a:lstStyle/>
        <a:p>
          <a:r>
            <a:rPr lang="tr-TR" sz="2400">
              <a:solidFill>
                <a:schemeClr val="tx1"/>
              </a:solidFill>
            </a:rPr>
            <a:t>Mineraller</a:t>
          </a:r>
          <a:endParaRPr lang="tr-TR" sz="2400" dirty="0">
            <a:solidFill>
              <a:schemeClr val="tx1"/>
            </a:solidFill>
          </a:endParaRPr>
        </a:p>
      </dgm:t>
    </dgm:pt>
    <dgm:pt modelId="{0B1A9818-DB5B-4587-979E-9661B3A268A8}" type="parTrans" cxnId="{4CBB8ABD-50AD-4A62-B3C7-BC0AA6091C2E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693586B9-DCEE-4E8B-8DB2-B193A3B83B5A}" type="sibTrans" cxnId="{4CBB8ABD-50AD-4A62-B3C7-BC0AA6091C2E}">
      <dgm:prSet/>
      <dgm:spPr/>
      <dgm:t>
        <a:bodyPr/>
        <a:lstStyle/>
        <a:p>
          <a:endParaRPr lang="tr-TR" sz="2400">
            <a:solidFill>
              <a:schemeClr val="tx1"/>
            </a:solidFill>
          </a:endParaRPr>
        </a:p>
      </dgm:t>
    </dgm:pt>
    <dgm:pt modelId="{47CF8F3F-573E-4C16-86EB-B0F4AAD2E21B}" type="pres">
      <dgm:prSet presAssocID="{AD199270-86C9-46ED-AC4F-73B0135AFC2A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DDCCC65A-E432-40D5-BAC5-E2982A58445A}" type="pres">
      <dgm:prSet presAssocID="{A3C64834-E688-458A-8029-E231CE1791FA}" presName="parentText_1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DCCBAC-4D59-47AB-B109-B0E4860C9308}" type="pres">
      <dgm:prSet presAssocID="{A3C64834-E688-458A-8029-E231CE1791FA}" presName="childText_1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8106E3-448F-464C-A1DD-74E1C409E561}" type="pres">
      <dgm:prSet presAssocID="{A3C64834-E688-458A-8029-E231CE1791FA}" presName="accentShape_1" presStyleCnt="0"/>
      <dgm:spPr/>
    </dgm:pt>
    <dgm:pt modelId="{D25E68E7-A405-42F3-91CB-6ADB42C1ABF3}" type="pres">
      <dgm:prSet presAssocID="{A3C64834-E688-458A-8029-E231CE1791FA}" presName="imageRepeatNode" presStyleLbl="node1" presStyleIdx="0" presStyleCnt="2" custScaleX="123647"/>
      <dgm:spPr/>
      <dgm:t>
        <a:bodyPr/>
        <a:lstStyle/>
        <a:p>
          <a:endParaRPr lang="tr-TR"/>
        </a:p>
      </dgm:t>
    </dgm:pt>
    <dgm:pt modelId="{E10B5643-9EBB-47AD-94A6-ED283513AD51}" type="pres">
      <dgm:prSet presAssocID="{D28FF30A-A86A-4C11-A559-9C0A1BD98012}" presName="parentText_2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C9A3C3-7E2F-4106-80E0-4D0924371113}" type="pres">
      <dgm:prSet presAssocID="{D28FF30A-A86A-4C11-A559-9C0A1BD98012}" presName="childText_2" presStyleLbl="node2" presStyleIdx="0" presStyleCnt="0" custScaleX="185344" custLinFactNeighborX="83957" custLinFactNeighborY="11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A89160-BA05-4507-A351-9A10D4F4058B}" type="pres">
      <dgm:prSet presAssocID="{D28FF30A-A86A-4C11-A559-9C0A1BD98012}" presName="accentShape_2" presStyleCnt="0"/>
      <dgm:spPr/>
    </dgm:pt>
    <dgm:pt modelId="{45A45EE3-4B44-40E7-ACF7-375E06E5B50A}" type="pres">
      <dgm:prSet presAssocID="{D28FF30A-A86A-4C11-A559-9C0A1BD98012}" presName="imageRepeatNode" presStyleLbl="node1" presStyleIdx="1" presStyleCnt="2" custScaleX="167375" custLinFactNeighborX="59031" custLinFactNeighborY="2463"/>
      <dgm:spPr/>
      <dgm:t>
        <a:bodyPr/>
        <a:lstStyle/>
        <a:p>
          <a:endParaRPr lang="tr-TR"/>
        </a:p>
      </dgm:t>
    </dgm:pt>
  </dgm:ptLst>
  <dgm:cxnLst>
    <dgm:cxn modelId="{EEF2F086-88DC-4A87-ABFC-3E94C4CB9FFF}" srcId="{D28FF30A-A86A-4C11-A559-9C0A1BD98012}" destId="{0740CDF8-2E71-4461-B83D-0E0CAB238D8C}" srcOrd="0" destOrd="0" parTransId="{06ECC997-F3F0-4A1F-BDB0-00356C5660DE}" sibTransId="{4B96569F-0294-4585-B234-988BA27134EA}"/>
    <dgm:cxn modelId="{1F749025-9EE4-4341-BBC5-BB323EB442A0}" type="presOf" srcId="{0740CDF8-2E71-4461-B83D-0E0CAB238D8C}" destId="{69C9A3C3-7E2F-4106-80E0-4D0924371113}" srcOrd="0" destOrd="0" presId="urn:microsoft.com/office/officeart/2009/3/layout/BlockDescendingList"/>
    <dgm:cxn modelId="{4CBB8ABD-50AD-4A62-B3C7-BC0AA6091C2E}" srcId="{D28FF30A-A86A-4C11-A559-9C0A1BD98012}" destId="{ED6E8803-FFD4-4973-827D-46599C03A988}" srcOrd="2" destOrd="0" parTransId="{0B1A9818-DB5B-4587-979E-9661B3A268A8}" sibTransId="{693586B9-DCEE-4E8B-8DB2-B193A3B83B5A}"/>
    <dgm:cxn modelId="{7C9AF0E1-6B58-4040-9231-A8396DF73557}" type="presOf" srcId="{AD199270-86C9-46ED-AC4F-73B0135AFC2A}" destId="{47CF8F3F-573E-4C16-86EB-B0F4AAD2E21B}" srcOrd="0" destOrd="0" presId="urn:microsoft.com/office/officeart/2009/3/layout/BlockDescendingList"/>
    <dgm:cxn modelId="{EF6F83F0-9CF5-487D-8FA0-997D1002E1D5}" type="presOf" srcId="{A3C64834-E688-458A-8029-E231CE1791FA}" destId="{DDCCC65A-E432-40D5-BAC5-E2982A58445A}" srcOrd="0" destOrd="0" presId="urn:microsoft.com/office/officeart/2009/3/layout/BlockDescendingList"/>
    <dgm:cxn modelId="{054D6CB2-BA09-4CD1-B756-1E4F4F789CA3}" srcId="{AD199270-86C9-46ED-AC4F-73B0135AFC2A}" destId="{D28FF30A-A86A-4C11-A559-9C0A1BD98012}" srcOrd="1" destOrd="0" parTransId="{288E0E3B-5671-4ABF-A052-C3E826A4B75A}" sibTransId="{9495BC3A-00AF-440B-B533-E59FFAF7E5B7}"/>
    <dgm:cxn modelId="{D50C557A-0328-4A26-909C-AE8AA7C61D5A}" type="presOf" srcId="{D28FF30A-A86A-4C11-A559-9C0A1BD98012}" destId="{E10B5643-9EBB-47AD-94A6-ED283513AD51}" srcOrd="0" destOrd="0" presId="urn:microsoft.com/office/officeart/2009/3/layout/BlockDescendingList"/>
    <dgm:cxn modelId="{B4F0F226-1ED7-4545-9D40-98904C98455D}" type="presOf" srcId="{D28FF30A-A86A-4C11-A559-9C0A1BD98012}" destId="{45A45EE3-4B44-40E7-ACF7-375E06E5B50A}" srcOrd="1" destOrd="0" presId="urn:microsoft.com/office/officeart/2009/3/layout/BlockDescendingList"/>
    <dgm:cxn modelId="{97F17DD6-289B-47DB-A1FF-F2148B1E3173}" srcId="{A3C64834-E688-458A-8029-E231CE1791FA}" destId="{9A965BAA-3AF3-4BB4-87A4-284EBC1F0B61}" srcOrd="1" destOrd="0" parTransId="{9D08783A-F1FB-4B02-B9C3-E88373895199}" sibTransId="{66113F5A-3C85-4111-90B3-F8BAE40C6EBF}"/>
    <dgm:cxn modelId="{687EA44C-1E0F-4D4A-84F4-4CA962B66B16}" type="presOf" srcId="{1732B5B2-9F47-4274-AD42-F7A22FFCC7CC}" destId="{E1DCCBAC-4D59-47AB-B109-B0E4860C9308}" srcOrd="0" destOrd="0" presId="urn:microsoft.com/office/officeart/2009/3/layout/BlockDescendingList"/>
    <dgm:cxn modelId="{FF3FB89E-B08D-43C3-9B8A-4DF6AA2D260A}" type="presOf" srcId="{ED6E8803-FFD4-4973-827D-46599C03A988}" destId="{69C9A3C3-7E2F-4106-80E0-4D0924371113}" srcOrd="0" destOrd="2" presId="urn:microsoft.com/office/officeart/2009/3/layout/BlockDescendingList"/>
    <dgm:cxn modelId="{9C32D2CA-A0DF-4A45-A730-2ABF80BE847D}" type="presOf" srcId="{9A965BAA-3AF3-4BB4-87A4-284EBC1F0B61}" destId="{E1DCCBAC-4D59-47AB-B109-B0E4860C9308}" srcOrd="0" destOrd="1" presId="urn:microsoft.com/office/officeart/2009/3/layout/BlockDescendingList"/>
    <dgm:cxn modelId="{E365E98F-79E9-4415-BEFA-476686DF6D3F}" srcId="{D28FF30A-A86A-4C11-A559-9C0A1BD98012}" destId="{6E87FCE1-DEF3-419A-9D10-7A1C1FAACF1F}" srcOrd="1" destOrd="0" parTransId="{7A4375FC-7890-4060-8F46-020209C95C8D}" sibTransId="{77BA4C01-84FA-47B1-9BD3-73FA934346B5}"/>
    <dgm:cxn modelId="{7E1CED9E-DE7D-4E48-BD86-51DF967D2C77}" type="presOf" srcId="{A3C64834-E688-458A-8029-E231CE1791FA}" destId="{D25E68E7-A405-42F3-91CB-6ADB42C1ABF3}" srcOrd="1" destOrd="0" presId="urn:microsoft.com/office/officeart/2009/3/layout/BlockDescendingList"/>
    <dgm:cxn modelId="{B757BCC5-9377-4F01-B38C-F27C51759472}" srcId="{AD199270-86C9-46ED-AC4F-73B0135AFC2A}" destId="{A3C64834-E688-458A-8029-E231CE1791FA}" srcOrd="0" destOrd="0" parTransId="{124E1EB8-42B9-46FE-8E2D-353668357D3B}" sibTransId="{7A25E2E3-8EE6-4ADD-9F22-66CD1F6042AA}"/>
    <dgm:cxn modelId="{11A8260B-625F-41AD-817E-A6A5254B4699}" type="presOf" srcId="{6E87FCE1-DEF3-419A-9D10-7A1C1FAACF1F}" destId="{69C9A3C3-7E2F-4106-80E0-4D0924371113}" srcOrd="0" destOrd="1" presId="urn:microsoft.com/office/officeart/2009/3/layout/BlockDescendingList"/>
    <dgm:cxn modelId="{F9102F2B-6347-43DD-A16B-E1C71F9E9D3F}" srcId="{A3C64834-E688-458A-8029-E231CE1791FA}" destId="{1732B5B2-9F47-4274-AD42-F7A22FFCC7CC}" srcOrd="0" destOrd="0" parTransId="{908ACEDB-4888-4AB7-86C2-F33E0310BF83}" sibTransId="{8FC9978A-E10E-46E9-B912-66F1C241D124}"/>
    <dgm:cxn modelId="{D0264424-83C3-424B-84F7-003BDC65CCA1}" type="presParOf" srcId="{47CF8F3F-573E-4C16-86EB-B0F4AAD2E21B}" destId="{DDCCC65A-E432-40D5-BAC5-E2982A58445A}" srcOrd="0" destOrd="0" presId="urn:microsoft.com/office/officeart/2009/3/layout/BlockDescendingList"/>
    <dgm:cxn modelId="{9156ACBA-3A0D-4D2D-AC27-C31FE8696E9C}" type="presParOf" srcId="{47CF8F3F-573E-4C16-86EB-B0F4AAD2E21B}" destId="{E1DCCBAC-4D59-47AB-B109-B0E4860C9308}" srcOrd="1" destOrd="0" presId="urn:microsoft.com/office/officeart/2009/3/layout/BlockDescendingList"/>
    <dgm:cxn modelId="{79D798DA-E3C2-421A-B6B6-3B1F3CB2BE95}" type="presParOf" srcId="{47CF8F3F-573E-4C16-86EB-B0F4AAD2E21B}" destId="{308106E3-448F-464C-A1DD-74E1C409E561}" srcOrd="2" destOrd="0" presId="urn:microsoft.com/office/officeart/2009/3/layout/BlockDescendingList"/>
    <dgm:cxn modelId="{FAC6867A-1311-43EE-95F6-C9BF5A7FDCB5}" type="presParOf" srcId="{308106E3-448F-464C-A1DD-74E1C409E561}" destId="{D25E68E7-A405-42F3-91CB-6ADB42C1ABF3}" srcOrd="0" destOrd="0" presId="urn:microsoft.com/office/officeart/2009/3/layout/BlockDescendingList"/>
    <dgm:cxn modelId="{51E64B87-98CB-4113-822E-5F79D6C75AD3}" type="presParOf" srcId="{47CF8F3F-573E-4C16-86EB-B0F4AAD2E21B}" destId="{E10B5643-9EBB-47AD-94A6-ED283513AD51}" srcOrd="3" destOrd="0" presId="urn:microsoft.com/office/officeart/2009/3/layout/BlockDescendingList"/>
    <dgm:cxn modelId="{7372A3B6-E09D-4131-9D72-2D08D74BC09A}" type="presParOf" srcId="{47CF8F3F-573E-4C16-86EB-B0F4AAD2E21B}" destId="{69C9A3C3-7E2F-4106-80E0-4D0924371113}" srcOrd="4" destOrd="0" presId="urn:microsoft.com/office/officeart/2009/3/layout/BlockDescendingList"/>
    <dgm:cxn modelId="{34DA984C-25C2-44DC-A4BB-C88AB969C01A}" type="presParOf" srcId="{47CF8F3F-573E-4C16-86EB-B0F4AAD2E21B}" destId="{10A89160-BA05-4507-A351-9A10D4F4058B}" srcOrd="5" destOrd="0" presId="urn:microsoft.com/office/officeart/2009/3/layout/BlockDescendingList"/>
    <dgm:cxn modelId="{B57BE7A9-B715-4C1C-B341-9C39737BC27C}" type="presParOf" srcId="{10A89160-BA05-4507-A351-9A10D4F4058B}" destId="{45A45EE3-4B44-40E7-ACF7-375E06E5B50A}" srcOrd="0" destOrd="0" presId="urn:microsoft.com/office/officeart/2009/3/layout/BlockDescending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A64387-6CEE-4CE1-812D-D6F51A8D6B37}" type="doc">
      <dgm:prSet loTypeId="urn:microsoft.com/office/officeart/2008/layout/HalfCircleOrganizationChart" loCatId="hierarchy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11A20D2C-9583-4E49-B1BA-E8A6BC1A7BBC}">
      <dgm:prSet phldrT="[Metin]" custT="1"/>
      <dgm:spPr/>
      <dgm:t>
        <a:bodyPr/>
        <a:lstStyle/>
        <a:p>
          <a:r>
            <a:rPr lang="tr-TR" sz="2400" b="1" dirty="0"/>
            <a:t>Proteinler</a:t>
          </a:r>
        </a:p>
      </dgm:t>
    </dgm:pt>
    <dgm:pt modelId="{36F46B8B-C771-4E7F-AF05-B191AE5C238E}" type="parTrans" cxnId="{45B5F5B3-0344-470A-85A2-45988BCB6704}">
      <dgm:prSet/>
      <dgm:spPr/>
      <dgm:t>
        <a:bodyPr/>
        <a:lstStyle/>
        <a:p>
          <a:endParaRPr lang="tr-TR" sz="4800" b="1"/>
        </a:p>
      </dgm:t>
    </dgm:pt>
    <dgm:pt modelId="{92E40B82-30EE-4A40-BDF6-104BD901DA96}" type="sibTrans" cxnId="{45B5F5B3-0344-470A-85A2-45988BCB6704}">
      <dgm:prSet/>
      <dgm:spPr/>
      <dgm:t>
        <a:bodyPr/>
        <a:lstStyle/>
        <a:p>
          <a:endParaRPr lang="tr-TR" sz="4800" b="1"/>
        </a:p>
      </dgm:t>
    </dgm:pt>
    <dgm:pt modelId="{464599EF-E85C-48A6-A84C-36194AA3E27A}">
      <dgm:prSet phldrT="[Metin]" custT="1"/>
      <dgm:spPr/>
      <dgm:t>
        <a:bodyPr/>
        <a:lstStyle/>
        <a:p>
          <a:r>
            <a:rPr lang="tr-TR" sz="2400" b="1" dirty="0" err="1"/>
            <a:t>Sarkoplazmik</a:t>
          </a:r>
          <a:r>
            <a:rPr lang="tr-TR" sz="2400" b="1" dirty="0"/>
            <a:t> proteinler</a:t>
          </a:r>
        </a:p>
      </dgm:t>
    </dgm:pt>
    <dgm:pt modelId="{3B957D5A-4CB5-4BB3-8401-36EB0DCC8214}" type="parTrans" cxnId="{10A0C4A4-8A5F-4991-BFE0-9767054FE909}">
      <dgm:prSet/>
      <dgm:spPr/>
      <dgm:t>
        <a:bodyPr/>
        <a:lstStyle/>
        <a:p>
          <a:endParaRPr lang="tr-TR" sz="4800" b="1"/>
        </a:p>
      </dgm:t>
    </dgm:pt>
    <dgm:pt modelId="{BD5DA563-E739-4866-BFBF-E0CCDF48FE3F}" type="sibTrans" cxnId="{10A0C4A4-8A5F-4991-BFE0-9767054FE909}">
      <dgm:prSet/>
      <dgm:spPr/>
      <dgm:t>
        <a:bodyPr/>
        <a:lstStyle/>
        <a:p>
          <a:endParaRPr lang="tr-TR" sz="4800" b="1"/>
        </a:p>
      </dgm:t>
    </dgm:pt>
    <dgm:pt modelId="{CAB9C240-70EC-49AA-892F-D543F9354A9D}">
      <dgm:prSet phldrT="[Metin]" custT="1"/>
      <dgm:spPr/>
      <dgm:t>
        <a:bodyPr/>
        <a:lstStyle/>
        <a:p>
          <a:r>
            <a:rPr lang="tr-TR" sz="2400" b="1" dirty="0" err="1"/>
            <a:t>Miyofibrilar</a:t>
          </a:r>
          <a:r>
            <a:rPr lang="tr-TR" sz="2400" b="1" dirty="0"/>
            <a:t> proteinler</a:t>
          </a:r>
        </a:p>
      </dgm:t>
    </dgm:pt>
    <dgm:pt modelId="{927DC7C8-E15F-4BE3-9758-6AA15AF171B8}" type="parTrans" cxnId="{D0DCCB84-142F-4235-9B72-46D1FEE0E5DE}">
      <dgm:prSet/>
      <dgm:spPr/>
      <dgm:t>
        <a:bodyPr/>
        <a:lstStyle/>
        <a:p>
          <a:endParaRPr lang="tr-TR" sz="4800" b="1"/>
        </a:p>
      </dgm:t>
    </dgm:pt>
    <dgm:pt modelId="{6076C311-8497-46EA-86F1-FDA1ADA60BCB}" type="sibTrans" cxnId="{D0DCCB84-142F-4235-9B72-46D1FEE0E5DE}">
      <dgm:prSet/>
      <dgm:spPr/>
      <dgm:t>
        <a:bodyPr/>
        <a:lstStyle/>
        <a:p>
          <a:endParaRPr lang="tr-TR" sz="4800" b="1"/>
        </a:p>
      </dgm:t>
    </dgm:pt>
    <dgm:pt modelId="{B3654844-E19D-4EF5-90DC-37A2CC201B05}">
      <dgm:prSet phldrT="[Metin]" custT="1"/>
      <dgm:spPr/>
      <dgm:t>
        <a:bodyPr/>
        <a:lstStyle/>
        <a:p>
          <a:r>
            <a:rPr lang="tr-TR" sz="2400" b="1" dirty="0"/>
            <a:t>Bağ doku/</a:t>
          </a:r>
          <a:r>
            <a:rPr lang="tr-TR" sz="2400" b="1" dirty="0" err="1"/>
            <a:t>stroma</a:t>
          </a:r>
          <a:r>
            <a:rPr lang="tr-TR" sz="2400" b="1" dirty="0"/>
            <a:t> proteinleri</a:t>
          </a:r>
        </a:p>
      </dgm:t>
    </dgm:pt>
    <dgm:pt modelId="{4A002EBB-93CF-4DD4-98F3-A586C5DB95F4}" type="parTrans" cxnId="{CBBEC500-7A2C-4D61-B800-59766C6389CE}">
      <dgm:prSet/>
      <dgm:spPr/>
      <dgm:t>
        <a:bodyPr/>
        <a:lstStyle/>
        <a:p>
          <a:endParaRPr lang="tr-TR" sz="4800" b="1"/>
        </a:p>
      </dgm:t>
    </dgm:pt>
    <dgm:pt modelId="{3CD56E39-986F-4C1F-814B-5F5278E2DC6C}" type="sibTrans" cxnId="{CBBEC500-7A2C-4D61-B800-59766C6389CE}">
      <dgm:prSet/>
      <dgm:spPr/>
      <dgm:t>
        <a:bodyPr/>
        <a:lstStyle/>
        <a:p>
          <a:endParaRPr lang="tr-TR" sz="4800" b="1"/>
        </a:p>
      </dgm:t>
    </dgm:pt>
    <dgm:pt modelId="{4E6BF470-90E0-4A5A-ABB7-8B0D0323EFC3}" type="pres">
      <dgm:prSet presAssocID="{75A64387-6CEE-4CE1-812D-D6F51A8D6B37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5DBFD89-8DC0-4EF9-BC41-4FCB5B55CF11}" type="pres">
      <dgm:prSet presAssocID="{11A20D2C-9583-4E49-B1BA-E8A6BC1A7BBC}" presName="hierRoot1" presStyleCnt="0">
        <dgm:presLayoutVars>
          <dgm:hierBranch val="init"/>
        </dgm:presLayoutVars>
      </dgm:prSet>
      <dgm:spPr/>
    </dgm:pt>
    <dgm:pt modelId="{F5EDF10C-B45D-4BBB-8552-529195644D17}" type="pres">
      <dgm:prSet presAssocID="{11A20D2C-9583-4E49-B1BA-E8A6BC1A7BBC}" presName="rootComposite1" presStyleCnt="0"/>
      <dgm:spPr/>
    </dgm:pt>
    <dgm:pt modelId="{A4DC73E3-9132-4BF3-B8DF-A8D6838A8635}" type="pres">
      <dgm:prSet presAssocID="{11A20D2C-9583-4E49-B1BA-E8A6BC1A7BBC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C457C2C-C603-499B-A187-1D936B58FEE6}" type="pres">
      <dgm:prSet presAssocID="{11A20D2C-9583-4E49-B1BA-E8A6BC1A7BBC}" presName="topArc1" presStyleLbl="parChTrans1D1" presStyleIdx="0" presStyleCnt="8"/>
      <dgm:spPr/>
    </dgm:pt>
    <dgm:pt modelId="{CA091210-FE20-4130-B7C4-269EB4751773}" type="pres">
      <dgm:prSet presAssocID="{11A20D2C-9583-4E49-B1BA-E8A6BC1A7BBC}" presName="bottomArc1" presStyleLbl="parChTrans1D1" presStyleIdx="1" presStyleCnt="8"/>
      <dgm:spPr/>
    </dgm:pt>
    <dgm:pt modelId="{5871D8D0-6E52-448D-95AD-83FE3D0844A3}" type="pres">
      <dgm:prSet presAssocID="{11A20D2C-9583-4E49-B1BA-E8A6BC1A7BBC}" presName="topConnNode1" presStyleLbl="node1" presStyleIdx="0" presStyleCnt="0"/>
      <dgm:spPr/>
      <dgm:t>
        <a:bodyPr/>
        <a:lstStyle/>
        <a:p>
          <a:endParaRPr lang="tr-TR"/>
        </a:p>
      </dgm:t>
    </dgm:pt>
    <dgm:pt modelId="{88B1175A-D990-4093-BD5B-E5BCAB9BF67C}" type="pres">
      <dgm:prSet presAssocID="{11A20D2C-9583-4E49-B1BA-E8A6BC1A7BBC}" presName="hierChild2" presStyleCnt="0"/>
      <dgm:spPr/>
    </dgm:pt>
    <dgm:pt modelId="{CA6E7D72-3E72-42F1-975F-B492D2A6FBB5}" type="pres">
      <dgm:prSet presAssocID="{3B957D5A-4CB5-4BB3-8401-36EB0DCC8214}" presName="Name28" presStyleLbl="parChTrans1D2" presStyleIdx="0" presStyleCnt="3"/>
      <dgm:spPr/>
      <dgm:t>
        <a:bodyPr/>
        <a:lstStyle/>
        <a:p>
          <a:endParaRPr lang="tr-TR"/>
        </a:p>
      </dgm:t>
    </dgm:pt>
    <dgm:pt modelId="{1C11CB22-125A-4FC0-ABB0-DCD938BDDC7A}" type="pres">
      <dgm:prSet presAssocID="{464599EF-E85C-48A6-A84C-36194AA3E27A}" presName="hierRoot2" presStyleCnt="0">
        <dgm:presLayoutVars>
          <dgm:hierBranch val="init"/>
        </dgm:presLayoutVars>
      </dgm:prSet>
      <dgm:spPr/>
    </dgm:pt>
    <dgm:pt modelId="{FAFBCFA9-08C1-4842-B810-22A0933912BB}" type="pres">
      <dgm:prSet presAssocID="{464599EF-E85C-48A6-A84C-36194AA3E27A}" presName="rootComposite2" presStyleCnt="0"/>
      <dgm:spPr/>
    </dgm:pt>
    <dgm:pt modelId="{2E160417-C3BA-4FF1-B894-0987035B2FE2}" type="pres">
      <dgm:prSet presAssocID="{464599EF-E85C-48A6-A84C-36194AA3E27A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85C0E2-0CB0-4FB1-BF74-2A4313B3309F}" type="pres">
      <dgm:prSet presAssocID="{464599EF-E85C-48A6-A84C-36194AA3E27A}" presName="topArc2" presStyleLbl="parChTrans1D1" presStyleIdx="2" presStyleCnt="8"/>
      <dgm:spPr/>
    </dgm:pt>
    <dgm:pt modelId="{CB92B70B-685F-4E5C-A273-8B116CA978F3}" type="pres">
      <dgm:prSet presAssocID="{464599EF-E85C-48A6-A84C-36194AA3E27A}" presName="bottomArc2" presStyleLbl="parChTrans1D1" presStyleIdx="3" presStyleCnt="8"/>
      <dgm:spPr/>
    </dgm:pt>
    <dgm:pt modelId="{7240DE08-E08B-4C43-B987-D3C3B4AE1332}" type="pres">
      <dgm:prSet presAssocID="{464599EF-E85C-48A6-A84C-36194AA3E27A}" presName="topConnNode2" presStyleLbl="node2" presStyleIdx="0" presStyleCnt="0"/>
      <dgm:spPr/>
      <dgm:t>
        <a:bodyPr/>
        <a:lstStyle/>
        <a:p>
          <a:endParaRPr lang="tr-TR"/>
        </a:p>
      </dgm:t>
    </dgm:pt>
    <dgm:pt modelId="{C7E93D41-B091-4017-866D-E28598316E9B}" type="pres">
      <dgm:prSet presAssocID="{464599EF-E85C-48A6-A84C-36194AA3E27A}" presName="hierChild4" presStyleCnt="0"/>
      <dgm:spPr/>
    </dgm:pt>
    <dgm:pt modelId="{0C6B8300-23D6-46FF-AEE5-616FE6ED7910}" type="pres">
      <dgm:prSet presAssocID="{464599EF-E85C-48A6-A84C-36194AA3E27A}" presName="hierChild5" presStyleCnt="0"/>
      <dgm:spPr/>
    </dgm:pt>
    <dgm:pt modelId="{6B69A9B1-B4D3-4898-9375-2FE5D89E647C}" type="pres">
      <dgm:prSet presAssocID="{927DC7C8-E15F-4BE3-9758-6AA15AF171B8}" presName="Name28" presStyleLbl="parChTrans1D2" presStyleIdx="1" presStyleCnt="3"/>
      <dgm:spPr/>
      <dgm:t>
        <a:bodyPr/>
        <a:lstStyle/>
        <a:p>
          <a:endParaRPr lang="tr-TR"/>
        </a:p>
      </dgm:t>
    </dgm:pt>
    <dgm:pt modelId="{85148A25-2052-40E3-B969-067B374C7229}" type="pres">
      <dgm:prSet presAssocID="{CAB9C240-70EC-49AA-892F-D543F9354A9D}" presName="hierRoot2" presStyleCnt="0">
        <dgm:presLayoutVars>
          <dgm:hierBranch val="init"/>
        </dgm:presLayoutVars>
      </dgm:prSet>
      <dgm:spPr/>
    </dgm:pt>
    <dgm:pt modelId="{12DAA805-8A81-4945-AA06-4745EFA10616}" type="pres">
      <dgm:prSet presAssocID="{CAB9C240-70EC-49AA-892F-D543F9354A9D}" presName="rootComposite2" presStyleCnt="0"/>
      <dgm:spPr/>
    </dgm:pt>
    <dgm:pt modelId="{C2D0266A-93D2-4518-80C3-1EA44421E65A}" type="pres">
      <dgm:prSet presAssocID="{CAB9C240-70EC-49AA-892F-D543F9354A9D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B402CC1-472D-442C-8004-E4337B146C2B}" type="pres">
      <dgm:prSet presAssocID="{CAB9C240-70EC-49AA-892F-D543F9354A9D}" presName="topArc2" presStyleLbl="parChTrans1D1" presStyleIdx="4" presStyleCnt="8"/>
      <dgm:spPr/>
    </dgm:pt>
    <dgm:pt modelId="{4BE5FFBC-E7FC-4FC6-8F5C-60F9E3EB7E37}" type="pres">
      <dgm:prSet presAssocID="{CAB9C240-70EC-49AA-892F-D543F9354A9D}" presName="bottomArc2" presStyleLbl="parChTrans1D1" presStyleIdx="5" presStyleCnt="8"/>
      <dgm:spPr/>
    </dgm:pt>
    <dgm:pt modelId="{E1B7C57D-C160-4B37-A479-79621AA05824}" type="pres">
      <dgm:prSet presAssocID="{CAB9C240-70EC-49AA-892F-D543F9354A9D}" presName="topConnNode2" presStyleLbl="node2" presStyleIdx="0" presStyleCnt="0"/>
      <dgm:spPr/>
      <dgm:t>
        <a:bodyPr/>
        <a:lstStyle/>
        <a:p>
          <a:endParaRPr lang="tr-TR"/>
        </a:p>
      </dgm:t>
    </dgm:pt>
    <dgm:pt modelId="{CF75763E-47FC-4315-B678-962DEDC53FED}" type="pres">
      <dgm:prSet presAssocID="{CAB9C240-70EC-49AA-892F-D543F9354A9D}" presName="hierChild4" presStyleCnt="0"/>
      <dgm:spPr/>
    </dgm:pt>
    <dgm:pt modelId="{42D939F2-FE68-49AA-9165-DE8BC0565BAC}" type="pres">
      <dgm:prSet presAssocID="{CAB9C240-70EC-49AA-892F-D543F9354A9D}" presName="hierChild5" presStyleCnt="0"/>
      <dgm:spPr/>
    </dgm:pt>
    <dgm:pt modelId="{A527E6B4-40BC-4A22-BEF6-4F3B3A236180}" type="pres">
      <dgm:prSet presAssocID="{4A002EBB-93CF-4DD4-98F3-A586C5DB95F4}" presName="Name28" presStyleLbl="parChTrans1D2" presStyleIdx="2" presStyleCnt="3"/>
      <dgm:spPr/>
      <dgm:t>
        <a:bodyPr/>
        <a:lstStyle/>
        <a:p>
          <a:endParaRPr lang="tr-TR"/>
        </a:p>
      </dgm:t>
    </dgm:pt>
    <dgm:pt modelId="{6EACEA52-3342-4F51-91A7-271262479057}" type="pres">
      <dgm:prSet presAssocID="{B3654844-E19D-4EF5-90DC-37A2CC201B05}" presName="hierRoot2" presStyleCnt="0">
        <dgm:presLayoutVars>
          <dgm:hierBranch val="init"/>
        </dgm:presLayoutVars>
      </dgm:prSet>
      <dgm:spPr/>
    </dgm:pt>
    <dgm:pt modelId="{27A90545-F9AA-4F6A-AD63-E53F7CCDCB15}" type="pres">
      <dgm:prSet presAssocID="{B3654844-E19D-4EF5-90DC-37A2CC201B05}" presName="rootComposite2" presStyleCnt="0"/>
      <dgm:spPr/>
    </dgm:pt>
    <dgm:pt modelId="{FC28FDA8-6EC0-44D0-970A-441D3BD096B8}" type="pres">
      <dgm:prSet presAssocID="{B3654844-E19D-4EF5-90DC-37A2CC201B0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0625A61-134E-49F9-B05B-1167C98D330F}" type="pres">
      <dgm:prSet presAssocID="{B3654844-E19D-4EF5-90DC-37A2CC201B05}" presName="topArc2" presStyleLbl="parChTrans1D1" presStyleIdx="6" presStyleCnt="8"/>
      <dgm:spPr/>
    </dgm:pt>
    <dgm:pt modelId="{A196A8CB-C11A-4144-86E0-5633EF73ADAA}" type="pres">
      <dgm:prSet presAssocID="{B3654844-E19D-4EF5-90DC-37A2CC201B05}" presName="bottomArc2" presStyleLbl="parChTrans1D1" presStyleIdx="7" presStyleCnt="8"/>
      <dgm:spPr/>
    </dgm:pt>
    <dgm:pt modelId="{B998FF45-E89C-48CC-91E4-4D90EA92E555}" type="pres">
      <dgm:prSet presAssocID="{B3654844-E19D-4EF5-90DC-37A2CC201B05}" presName="topConnNode2" presStyleLbl="node2" presStyleIdx="0" presStyleCnt="0"/>
      <dgm:spPr/>
      <dgm:t>
        <a:bodyPr/>
        <a:lstStyle/>
        <a:p>
          <a:endParaRPr lang="tr-TR"/>
        </a:p>
      </dgm:t>
    </dgm:pt>
    <dgm:pt modelId="{08F3E09C-5273-4838-95AF-40D4A94990DE}" type="pres">
      <dgm:prSet presAssocID="{B3654844-E19D-4EF5-90DC-37A2CC201B05}" presName="hierChild4" presStyleCnt="0"/>
      <dgm:spPr/>
    </dgm:pt>
    <dgm:pt modelId="{2D14FC0B-6BA1-4330-A075-BE01BDBF6506}" type="pres">
      <dgm:prSet presAssocID="{B3654844-E19D-4EF5-90DC-37A2CC201B05}" presName="hierChild5" presStyleCnt="0"/>
      <dgm:spPr/>
    </dgm:pt>
    <dgm:pt modelId="{CB43F5FF-07DB-4183-9B00-218DA3A07DBA}" type="pres">
      <dgm:prSet presAssocID="{11A20D2C-9583-4E49-B1BA-E8A6BC1A7BBC}" presName="hierChild3" presStyleCnt="0"/>
      <dgm:spPr/>
    </dgm:pt>
  </dgm:ptLst>
  <dgm:cxnLst>
    <dgm:cxn modelId="{D0DCCB84-142F-4235-9B72-46D1FEE0E5DE}" srcId="{11A20D2C-9583-4E49-B1BA-E8A6BC1A7BBC}" destId="{CAB9C240-70EC-49AA-892F-D543F9354A9D}" srcOrd="1" destOrd="0" parTransId="{927DC7C8-E15F-4BE3-9758-6AA15AF171B8}" sibTransId="{6076C311-8497-46EA-86F1-FDA1ADA60BCB}"/>
    <dgm:cxn modelId="{61D7FC08-2BCB-45AF-A0E6-7C85CD69C8B3}" type="presOf" srcId="{CAB9C240-70EC-49AA-892F-D543F9354A9D}" destId="{E1B7C57D-C160-4B37-A479-79621AA05824}" srcOrd="1" destOrd="0" presId="urn:microsoft.com/office/officeart/2008/layout/HalfCircleOrganizationChart"/>
    <dgm:cxn modelId="{08674B81-F963-4EF7-97B3-821D54DB7548}" type="presOf" srcId="{11A20D2C-9583-4E49-B1BA-E8A6BC1A7BBC}" destId="{A4DC73E3-9132-4BF3-B8DF-A8D6838A8635}" srcOrd="0" destOrd="0" presId="urn:microsoft.com/office/officeart/2008/layout/HalfCircleOrganizationChart"/>
    <dgm:cxn modelId="{CBBEC500-7A2C-4D61-B800-59766C6389CE}" srcId="{11A20D2C-9583-4E49-B1BA-E8A6BC1A7BBC}" destId="{B3654844-E19D-4EF5-90DC-37A2CC201B05}" srcOrd="2" destOrd="0" parTransId="{4A002EBB-93CF-4DD4-98F3-A586C5DB95F4}" sibTransId="{3CD56E39-986F-4C1F-814B-5F5278E2DC6C}"/>
    <dgm:cxn modelId="{BEBF7591-B6BD-42C2-AB12-EF31571D4E68}" type="presOf" srcId="{B3654844-E19D-4EF5-90DC-37A2CC201B05}" destId="{B998FF45-E89C-48CC-91E4-4D90EA92E555}" srcOrd="1" destOrd="0" presId="urn:microsoft.com/office/officeart/2008/layout/HalfCircleOrganizationChart"/>
    <dgm:cxn modelId="{62B2C943-747F-44DF-9992-146A50A56D45}" type="presOf" srcId="{CAB9C240-70EC-49AA-892F-D543F9354A9D}" destId="{C2D0266A-93D2-4518-80C3-1EA44421E65A}" srcOrd="0" destOrd="0" presId="urn:microsoft.com/office/officeart/2008/layout/HalfCircleOrganizationChart"/>
    <dgm:cxn modelId="{4FAAC05B-8A23-4CE3-A124-5D74FCA1BAB6}" type="presOf" srcId="{75A64387-6CEE-4CE1-812D-D6F51A8D6B37}" destId="{4E6BF470-90E0-4A5A-ABB7-8B0D0323EFC3}" srcOrd="0" destOrd="0" presId="urn:microsoft.com/office/officeart/2008/layout/HalfCircleOrganizationChart"/>
    <dgm:cxn modelId="{42AC2967-3790-4F04-A155-31A41D697FAF}" type="presOf" srcId="{927DC7C8-E15F-4BE3-9758-6AA15AF171B8}" destId="{6B69A9B1-B4D3-4898-9375-2FE5D89E647C}" srcOrd="0" destOrd="0" presId="urn:microsoft.com/office/officeart/2008/layout/HalfCircleOrganizationChart"/>
    <dgm:cxn modelId="{7CFCB0D1-4975-437B-8CAE-D3A80ECC7010}" type="presOf" srcId="{11A20D2C-9583-4E49-B1BA-E8A6BC1A7BBC}" destId="{5871D8D0-6E52-448D-95AD-83FE3D0844A3}" srcOrd="1" destOrd="0" presId="urn:microsoft.com/office/officeart/2008/layout/HalfCircleOrganizationChart"/>
    <dgm:cxn modelId="{0893EBF6-C5B6-45AE-8A56-D2D8100C03C8}" type="presOf" srcId="{4A002EBB-93CF-4DD4-98F3-A586C5DB95F4}" destId="{A527E6B4-40BC-4A22-BEF6-4F3B3A236180}" srcOrd="0" destOrd="0" presId="urn:microsoft.com/office/officeart/2008/layout/HalfCircleOrganizationChart"/>
    <dgm:cxn modelId="{5CABD2D9-5C4D-40F9-AE2A-1DE5EDF641AF}" type="presOf" srcId="{B3654844-E19D-4EF5-90DC-37A2CC201B05}" destId="{FC28FDA8-6EC0-44D0-970A-441D3BD096B8}" srcOrd="0" destOrd="0" presId="urn:microsoft.com/office/officeart/2008/layout/HalfCircleOrganizationChart"/>
    <dgm:cxn modelId="{10A0C4A4-8A5F-4991-BFE0-9767054FE909}" srcId="{11A20D2C-9583-4E49-B1BA-E8A6BC1A7BBC}" destId="{464599EF-E85C-48A6-A84C-36194AA3E27A}" srcOrd="0" destOrd="0" parTransId="{3B957D5A-4CB5-4BB3-8401-36EB0DCC8214}" sibTransId="{BD5DA563-E739-4866-BFBF-E0CCDF48FE3F}"/>
    <dgm:cxn modelId="{8DC6B651-430E-4533-9E54-4F5C8BD3B5B7}" type="presOf" srcId="{464599EF-E85C-48A6-A84C-36194AA3E27A}" destId="{2E160417-C3BA-4FF1-B894-0987035B2FE2}" srcOrd="0" destOrd="0" presId="urn:microsoft.com/office/officeart/2008/layout/HalfCircleOrganizationChart"/>
    <dgm:cxn modelId="{45B5F5B3-0344-470A-85A2-45988BCB6704}" srcId="{75A64387-6CEE-4CE1-812D-D6F51A8D6B37}" destId="{11A20D2C-9583-4E49-B1BA-E8A6BC1A7BBC}" srcOrd="0" destOrd="0" parTransId="{36F46B8B-C771-4E7F-AF05-B191AE5C238E}" sibTransId="{92E40B82-30EE-4A40-BDF6-104BD901DA96}"/>
    <dgm:cxn modelId="{707FDD13-08CF-415A-B9FC-DEB0419B16C9}" type="presOf" srcId="{3B957D5A-4CB5-4BB3-8401-36EB0DCC8214}" destId="{CA6E7D72-3E72-42F1-975F-B492D2A6FBB5}" srcOrd="0" destOrd="0" presId="urn:microsoft.com/office/officeart/2008/layout/HalfCircleOrganizationChart"/>
    <dgm:cxn modelId="{3CD5C64B-7561-4A5D-A70C-B7EA0A55BC2F}" type="presOf" srcId="{464599EF-E85C-48A6-A84C-36194AA3E27A}" destId="{7240DE08-E08B-4C43-B987-D3C3B4AE1332}" srcOrd="1" destOrd="0" presId="urn:microsoft.com/office/officeart/2008/layout/HalfCircleOrganizationChart"/>
    <dgm:cxn modelId="{4169FDBE-069F-429C-8D03-B96F2FB34A67}" type="presParOf" srcId="{4E6BF470-90E0-4A5A-ABB7-8B0D0323EFC3}" destId="{45DBFD89-8DC0-4EF9-BC41-4FCB5B55CF11}" srcOrd="0" destOrd="0" presId="urn:microsoft.com/office/officeart/2008/layout/HalfCircleOrganizationChart"/>
    <dgm:cxn modelId="{44F176A7-5520-4371-9FDA-2EBCE1114375}" type="presParOf" srcId="{45DBFD89-8DC0-4EF9-BC41-4FCB5B55CF11}" destId="{F5EDF10C-B45D-4BBB-8552-529195644D17}" srcOrd="0" destOrd="0" presId="urn:microsoft.com/office/officeart/2008/layout/HalfCircleOrganizationChart"/>
    <dgm:cxn modelId="{C95BCAC2-E323-47C8-AD98-9B0C58C579AA}" type="presParOf" srcId="{F5EDF10C-B45D-4BBB-8552-529195644D17}" destId="{A4DC73E3-9132-4BF3-B8DF-A8D6838A8635}" srcOrd="0" destOrd="0" presId="urn:microsoft.com/office/officeart/2008/layout/HalfCircleOrganizationChart"/>
    <dgm:cxn modelId="{4CE7333B-FF57-4E90-B9D0-53A57817CBF2}" type="presParOf" srcId="{F5EDF10C-B45D-4BBB-8552-529195644D17}" destId="{EC457C2C-C603-499B-A187-1D936B58FEE6}" srcOrd="1" destOrd="0" presId="urn:microsoft.com/office/officeart/2008/layout/HalfCircleOrganizationChart"/>
    <dgm:cxn modelId="{1B4F2C37-6223-4EF6-8306-6165DB36916E}" type="presParOf" srcId="{F5EDF10C-B45D-4BBB-8552-529195644D17}" destId="{CA091210-FE20-4130-B7C4-269EB4751773}" srcOrd="2" destOrd="0" presId="urn:microsoft.com/office/officeart/2008/layout/HalfCircleOrganizationChart"/>
    <dgm:cxn modelId="{8C1710D9-24B0-44D8-BDA3-8A781E863266}" type="presParOf" srcId="{F5EDF10C-B45D-4BBB-8552-529195644D17}" destId="{5871D8D0-6E52-448D-95AD-83FE3D0844A3}" srcOrd="3" destOrd="0" presId="urn:microsoft.com/office/officeart/2008/layout/HalfCircleOrganizationChart"/>
    <dgm:cxn modelId="{577C1B79-61D1-411E-A132-9F9E06B736CF}" type="presParOf" srcId="{45DBFD89-8DC0-4EF9-BC41-4FCB5B55CF11}" destId="{88B1175A-D990-4093-BD5B-E5BCAB9BF67C}" srcOrd="1" destOrd="0" presId="urn:microsoft.com/office/officeart/2008/layout/HalfCircleOrganizationChart"/>
    <dgm:cxn modelId="{C64DA214-6751-483C-A810-5E2EF509B711}" type="presParOf" srcId="{88B1175A-D990-4093-BD5B-E5BCAB9BF67C}" destId="{CA6E7D72-3E72-42F1-975F-B492D2A6FBB5}" srcOrd="0" destOrd="0" presId="urn:microsoft.com/office/officeart/2008/layout/HalfCircleOrganizationChart"/>
    <dgm:cxn modelId="{97D98BBE-BF46-450A-84BC-ABFEE99A4844}" type="presParOf" srcId="{88B1175A-D990-4093-BD5B-E5BCAB9BF67C}" destId="{1C11CB22-125A-4FC0-ABB0-DCD938BDDC7A}" srcOrd="1" destOrd="0" presId="urn:microsoft.com/office/officeart/2008/layout/HalfCircleOrganizationChart"/>
    <dgm:cxn modelId="{6713779C-4339-4AFC-B40C-98CB86829BB8}" type="presParOf" srcId="{1C11CB22-125A-4FC0-ABB0-DCD938BDDC7A}" destId="{FAFBCFA9-08C1-4842-B810-22A0933912BB}" srcOrd="0" destOrd="0" presId="urn:microsoft.com/office/officeart/2008/layout/HalfCircleOrganizationChart"/>
    <dgm:cxn modelId="{822EE706-D664-45C3-92F4-F8B8B8C9B0DE}" type="presParOf" srcId="{FAFBCFA9-08C1-4842-B810-22A0933912BB}" destId="{2E160417-C3BA-4FF1-B894-0987035B2FE2}" srcOrd="0" destOrd="0" presId="urn:microsoft.com/office/officeart/2008/layout/HalfCircleOrganizationChart"/>
    <dgm:cxn modelId="{62B96221-4CDC-45BB-8243-AA1CFD79463D}" type="presParOf" srcId="{FAFBCFA9-08C1-4842-B810-22A0933912BB}" destId="{5C85C0E2-0CB0-4FB1-BF74-2A4313B3309F}" srcOrd="1" destOrd="0" presId="urn:microsoft.com/office/officeart/2008/layout/HalfCircleOrganizationChart"/>
    <dgm:cxn modelId="{23417E5D-3441-44C9-8DFC-CAC5DF723900}" type="presParOf" srcId="{FAFBCFA9-08C1-4842-B810-22A0933912BB}" destId="{CB92B70B-685F-4E5C-A273-8B116CA978F3}" srcOrd="2" destOrd="0" presId="urn:microsoft.com/office/officeart/2008/layout/HalfCircleOrganizationChart"/>
    <dgm:cxn modelId="{FC41C894-DD94-4FC7-A14E-77FF0BDEDC3D}" type="presParOf" srcId="{FAFBCFA9-08C1-4842-B810-22A0933912BB}" destId="{7240DE08-E08B-4C43-B987-D3C3B4AE1332}" srcOrd="3" destOrd="0" presId="urn:microsoft.com/office/officeart/2008/layout/HalfCircleOrganizationChart"/>
    <dgm:cxn modelId="{A359FC18-5693-4D56-AEE9-77C819384B53}" type="presParOf" srcId="{1C11CB22-125A-4FC0-ABB0-DCD938BDDC7A}" destId="{C7E93D41-B091-4017-866D-E28598316E9B}" srcOrd="1" destOrd="0" presId="urn:microsoft.com/office/officeart/2008/layout/HalfCircleOrganizationChart"/>
    <dgm:cxn modelId="{5DDEEFAE-0604-4221-95A2-55AF09874DB5}" type="presParOf" srcId="{1C11CB22-125A-4FC0-ABB0-DCD938BDDC7A}" destId="{0C6B8300-23D6-46FF-AEE5-616FE6ED7910}" srcOrd="2" destOrd="0" presId="urn:microsoft.com/office/officeart/2008/layout/HalfCircleOrganizationChart"/>
    <dgm:cxn modelId="{F24DBBB0-0CFB-4B9B-9965-38244BE45BFB}" type="presParOf" srcId="{88B1175A-D990-4093-BD5B-E5BCAB9BF67C}" destId="{6B69A9B1-B4D3-4898-9375-2FE5D89E647C}" srcOrd="2" destOrd="0" presId="urn:microsoft.com/office/officeart/2008/layout/HalfCircleOrganizationChart"/>
    <dgm:cxn modelId="{06F5CABD-C0B5-421B-B2EB-2B4D08BD4037}" type="presParOf" srcId="{88B1175A-D990-4093-BD5B-E5BCAB9BF67C}" destId="{85148A25-2052-40E3-B969-067B374C7229}" srcOrd="3" destOrd="0" presId="urn:microsoft.com/office/officeart/2008/layout/HalfCircleOrganizationChart"/>
    <dgm:cxn modelId="{F917AB4E-D1FB-4CEE-82D3-0BBD413F077A}" type="presParOf" srcId="{85148A25-2052-40E3-B969-067B374C7229}" destId="{12DAA805-8A81-4945-AA06-4745EFA10616}" srcOrd="0" destOrd="0" presId="urn:microsoft.com/office/officeart/2008/layout/HalfCircleOrganizationChart"/>
    <dgm:cxn modelId="{D8898FB1-CBB2-4AD4-A58F-53145D031C72}" type="presParOf" srcId="{12DAA805-8A81-4945-AA06-4745EFA10616}" destId="{C2D0266A-93D2-4518-80C3-1EA44421E65A}" srcOrd="0" destOrd="0" presId="urn:microsoft.com/office/officeart/2008/layout/HalfCircleOrganizationChart"/>
    <dgm:cxn modelId="{D2B0FA47-0127-4C6C-BB83-C8E09DA33E37}" type="presParOf" srcId="{12DAA805-8A81-4945-AA06-4745EFA10616}" destId="{9B402CC1-472D-442C-8004-E4337B146C2B}" srcOrd="1" destOrd="0" presId="urn:microsoft.com/office/officeart/2008/layout/HalfCircleOrganizationChart"/>
    <dgm:cxn modelId="{A406E27A-6C1E-4187-8F4F-26D9AA78D4FA}" type="presParOf" srcId="{12DAA805-8A81-4945-AA06-4745EFA10616}" destId="{4BE5FFBC-E7FC-4FC6-8F5C-60F9E3EB7E37}" srcOrd="2" destOrd="0" presId="urn:microsoft.com/office/officeart/2008/layout/HalfCircleOrganizationChart"/>
    <dgm:cxn modelId="{A87D12A9-779A-47CD-AD3D-4030C3301060}" type="presParOf" srcId="{12DAA805-8A81-4945-AA06-4745EFA10616}" destId="{E1B7C57D-C160-4B37-A479-79621AA05824}" srcOrd="3" destOrd="0" presId="urn:microsoft.com/office/officeart/2008/layout/HalfCircleOrganizationChart"/>
    <dgm:cxn modelId="{C6FCEF45-7280-47DD-9958-DEAA4DFF8F2F}" type="presParOf" srcId="{85148A25-2052-40E3-B969-067B374C7229}" destId="{CF75763E-47FC-4315-B678-962DEDC53FED}" srcOrd="1" destOrd="0" presId="urn:microsoft.com/office/officeart/2008/layout/HalfCircleOrganizationChart"/>
    <dgm:cxn modelId="{24BE61F5-296D-4A5B-A66B-EB305E453F55}" type="presParOf" srcId="{85148A25-2052-40E3-B969-067B374C7229}" destId="{42D939F2-FE68-49AA-9165-DE8BC0565BAC}" srcOrd="2" destOrd="0" presId="urn:microsoft.com/office/officeart/2008/layout/HalfCircleOrganizationChart"/>
    <dgm:cxn modelId="{75543096-4F0A-41FE-BB4C-BE39D49DB179}" type="presParOf" srcId="{88B1175A-D990-4093-BD5B-E5BCAB9BF67C}" destId="{A527E6B4-40BC-4A22-BEF6-4F3B3A236180}" srcOrd="4" destOrd="0" presId="urn:microsoft.com/office/officeart/2008/layout/HalfCircleOrganizationChart"/>
    <dgm:cxn modelId="{3AFC57AC-8350-4337-86CC-39D67E25D961}" type="presParOf" srcId="{88B1175A-D990-4093-BD5B-E5BCAB9BF67C}" destId="{6EACEA52-3342-4F51-91A7-271262479057}" srcOrd="5" destOrd="0" presId="urn:microsoft.com/office/officeart/2008/layout/HalfCircleOrganizationChart"/>
    <dgm:cxn modelId="{E87193BA-1206-4E77-9A86-50671A90459A}" type="presParOf" srcId="{6EACEA52-3342-4F51-91A7-271262479057}" destId="{27A90545-F9AA-4F6A-AD63-E53F7CCDCB15}" srcOrd="0" destOrd="0" presId="urn:microsoft.com/office/officeart/2008/layout/HalfCircleOrganizationChart"/>
    <dgm:cxn modelId="{DCC3BD45-E731-42E3-9D98-683E56F03591}" type="presParOf" srcId="{27A90545-F9AA-4F6A-AD63-E53F7CCDCB15}" destId="{FC28FDA8-6EC0-44D0-970A-441D3BD096B8}" srcOrd="0" destOrd="0" presId="urn:microsoft.com/office/officeart/2008/layout/HalfCircleOrganizationChart"/>
    <dgm:cxn modelId="{4148EB7B-28B7-438E-92EA-842178ABAFBE}" type="presParOf" srcId="{27A90545-F9AA-4F6A-AD63-E53F7CCDCB15}" destId="{B0625A61-134E-49F9-B05B-1167C98D330F}" srcOrd="1" destOrd="0" presId="urn:microsoft.com/office/officeart/2008/layout/HalfCircleOrganizationChart"/>
    <dgm:cxn modelId="{3A5A08DA-7838-4A19-8006-6C02CA52A250}" type="presParOf" srcId="{27A90545-F9AA-4F6A-AD63-E53F7CCDCB15}" destId="{A196A8CB-C11A-4144-86E0-5633EF73ADAA}" srcOrd="2" destOrd="0" presId="urn:microsoft.com/office/officeart/2008/layout/HalfCircleOrganizationChart"/>
    <dgm:cxn modelId="{33BD7FF2-8AC7-411D-A8E1-B4FCEFC3FC60}" type="presParOf" srcId="{27A90545-F9AA-4F6A-AD63-E53F7CCDCB15}" destId="{B998FF45-E89C-48CC-91E4-4D90EA92E555}" srcOrd="3" destOrd="0" presId="urn:microsoft.com/office/officeart/2008/layout/HalfCircleOrganizationChart"/>
    <dgm:cxn modelId="{637BC7AB-4A55-4DAC-97CF-320B1D4F833D}" type="presParOf" srcId="{6EACEA52-3342-4F51-91A7-271262479057}" destId="{08F3E09C-5273-4838-95AF-40D4A94990DE}" srcOrd="1" destOrd="0" presId="urn:microsoft.com/office/officeart/2008/layout/HalfCircleOrganizationChart"/>
    <dgm:cxn modelId="{76481D85-55D8-417D-AF70-CDADCBD0B8E2}" type="presParOf" srcId="{6EACEA52-3342-4F51-91A7-271262479057}" destId="{2D14FC0B-6BA1-4330-A075-BE01BDBF6506}" srcOrd="2" destOrd="0" presId="urn:microsoft.com/office/officeart/2008/layout/HalfCircleOrganizationChart"/>
    <dgm:cxn modelId="{BDCA85AA-1031-4F30-AC01-9AD88091863A}" type="presParOf" srcId="{45DBFD89-8DC0-4EF9-BC41-4FCB5B55CF11}" destId="{CB43F5FF-07DB-4183-9B00-218DA3A07DBA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45EE3-4B44-40E7-ACF7-375E06E5B50A}">
      <dsp:nvSpPr>
        <dsp:cNvPr id="0" name=""/>
        <dsp:cNvSpPr/>
      </dsp:nvSpPr>
      <dsp:spPr>
        <a:xfrm>
          <a:off x="4414102" y="557479"/>
          <a:ext cx="2966435" cy="393832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0" rIns="182880" bIns="40640" numCol="1" spcCol="1270" anchor="ctr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>
              <a:solidFill>
                <a:schemeClr val="tx1"/>
              </a:solidFill>
            </a:rPr>
            <a:t>Minör bileşenler</a:t>
          </a:r>
          <a:endParaRPr lang="tr-TR" sz="3200" b="1" kern="1200" dirty="0">
            <a:solidFill>
              <a:schemeClr val="tx1"/>
            </a:solidFill>
          </a:endParaRPr>
        </a:p>
      </dsp:txBody>
      <dsp:txXfrm rot="16200000">
        <a:off x="5219746" y="1925204"/>
        <a:ext cx="3506724" cy="771273"/>
      </dsp:txXfrm>
    </dsp:sp>
    <dsp:sp modelId="{D25E68E7-A405-42F3-91CB-6ADB42C1ABF3}">
      <dsp:nvSpPr>
        <dsp:cNvPr id="0" name=""/>
        <dsp:cNvSpPr/>
      </dsp:nvSpPr>
      <dsp:spPr>
        <a:xfrm>
          <a:off x="1819085" y="0"/>
          <a:ext cx="2191431" cy="44742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0" rIns="182880" bIns="40640" numCol="1" spcCol="1270" anchor="ctr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>
              <a:solidFill>
                <a:schemeClr val="tx1"/>
              </a:solidFill>
            </a:rPr>
            <a:t>Major bileşenler</a:t>
          </a:r>
          <a:endParaRPr lang="tr-TR" sz="3200" b="1" kern="1200" dirty="0">
            <a:solidFill>
              <a:schemeClr val="tx1"/>
            </a:solidFill>
          </a:endParaRPr>
        </a:p>
      </dsp:txBody>
      <dsp:txXfrm rot="16200000">
        <a:off x="1956170" y="1468475"/>
        <a:ext cx="3506724" cy="569772"/>
      </dsp:txXfrm>
    </dsp:sp>
    <dsp:sp modelId="{E1DCCBAC-4D59-47AB-B109-B0E4860C9308}">
      <dsp:nvSpPr>
        <dsp:cNvPr id="0" name=""/>
        <dsp:cNvSpPr/>
      </dsp:nvSpPr>
      <dsp:spPr>
        <a:xfrm>
          <a:off x="2028637" y="0"/>
          <a:ext cx="1258353" cy="4495800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>
              <a:solidFill>
                <a:schemeClr val="tx1"/>
              </a:solidFill>
            </a:rPr>
            <a:t>Su</a:t>
          </a:r>
          <a:endParaRPr lang="tr-TR" sz="2400" kern="1200" dirty="0">
            <a:solidFill>
              <a:schemeClr val="tx1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>
              <a:solidFill>
                <a:schemeClr val="tx1"/>
              </a:solidFill>
            </a:rPr>
            <a:t>Protein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>
              <a:solidFill>
                <a:schemeClr val="tx1"/>
              </a:solidFill>
            </a:rPr>
            <a:t>Lipid</a:t>
          </a:r>
          <a:endParaRPr lang="tr-TR" sz="2400" kern="1200" dirty="0">
            <a:solidFill>
              <a:schemeClr val="tx1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 dirty="0">
            <a:solidFill>
              <a:schemeClr val="tx1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>
              <a:solidFill>
                <a:schemeClr val="tx1"/>
              </a:solidFill>
            </a:rPr>
            <a:t>*Toplam kütlenin yaklaşık %98’ini oluşturur</a:t>
          </a:r>
        </a:p>
      </dsp:txBody>
      <dsp:txXfrm>
        <a:off x="2028637" y="0"/>
        <a:ext cx="1258353" cy="4495800"/>
      </dsp:txXfrm>
    </dsp:sp>
    <dsp:sp modelId="{69C9A3C3-7E2F-4106-80E0-4D0924371113}">
      <dsp:nvSpPr>
        <dsp:cNvPr id="0" name=""/>
        <dsp:cNvSpPr/>
      </dsp:nvSpPr>
      <dsp:spPr>
        <a:xfrm>
          <a:off x="4484443" y="535899"/>
          <a:ext cx="2332282" cy="3959900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>
              <a:solidFill>
                <a:schemeClr val="tx1"/>
              </a:solidFill>
            </a:rPr>
            <a:t>Karbonhidratlar</a:t>
          </a:r>
          <a:endParaRPr lang="tr-TR" sz="2400" kern="1200" dirty="0">
            <a:solidFill>
              <a:schemeClr val="tx1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>
              <a:solidFill>
                <a:schemeClr val="tx1"/>
              </a:solidFill>
            </a:rPr>
            <a:t>Vitaminler</a:t>
          </a:r>
          <a:endParaRPr lang="tr-TR" sz="2400" kern="1200" dirty="0">
            <a:solidFill>
              <a:schemeClr val="tx1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>
              <a:solidFill>
                <a:schemeClr val="tx1"/>
              </a:solidFill>
            </a:rPr>
            <a:t>Mineraller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4484443" y="535899"/>
        <a:ext cx="2332282" cy="39599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7E6B4-40BC-4A22-BEF6-4F3B3A236180}">
      <dsp:nvSpPr>
        <dsp:cNvPr id="0" name=""/>
        <dsp:cNvSpPr/>
      </dsp:nvSpPr>
      <dsp:spPr>
        <a:xfrm>
          <a:off x="4515438" y="2006416"/>
          <a:ext cx="3194706" cy="5544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226"/>
              </a:lnTo>
              <a:lnTo>
                <a:pt x="3194706" y="277226"/>
              </a:lnTo>
              <a:lnTo>
                <a:pt x="3194706" y="55445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69A9B1-B4D3-4898-9375-2FE5D89E647C}">
      <dsp:nvSpPr>
        <dsp:cNvPr id="0" name=""/>
        <dsp:cNvSpPr/>
      </dsp:nvSpPr>
      <dsp:spPr>
        <a:xfrm>
          <a:off x="4469718" y="2006416"/>
          <a:ext cx="91440" cy="5544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445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6E7D72-3E72-42F1-975F-B492D2A6FBB5}">
      <dsp:nvSpPr>
        <dsp:cNvPr id="0" name=""/>
        <dsp:cNvSpPr/>
      </dsp:nvSpPr>
      <dsp:spPr>
        <a:xfrm>
          <a:off x="1320732" y="2006416"/>
          <a:ext cx="3194706" cy="554453"/>
        </a:xfrm>
        <a:custGeom>
          <a:avLst/>
          <a:gdLst/>
          <a:ahLst/>
          <a:cxnLst/>
          <a:rect l="0" t="0" r="0" b="0"/>
          <a:pathLst>
            <a:path>
              <a:moveTo>
                <a:pt x="3194706" y="0"/>
              </a:moveTo>
              <a:lnTo>
                <a:pt x="3194706" y="277226"/>
              </a:lnTo>
              <a:lnTo>
                <a:pt x="0" y="277226"/>
              </a:lnTo>
              <a:lnTo>
                <a:pt x="0" y="55445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57C2C-C603-499B-A187-1D936B58FEE6}">
      <dsp:nvSpPr>
        <dsp:cNvPr id="0" name=""/>
        <dsp:cNvSpPr/>
      </dsp:nvSpPr>
      <dsp:spPr>
        <a:xfrm>
          <a:off x="3855375" y="686290"/>
          <a:ext cx="1320126" cy="1320126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91210-FE20-4130-B7C4-269EB4751773}">
      <dsp:nvSpPr>
        <dsp:cNvPr id="0" name=""/>
        <dsp:cNvSpPr/>
      </dsp:nvSpPr>
      <dsp:spPr>
        <a:xfrm>
          <a:off x="3855375" y="686290"/>
          <a:ext cx="1320126" cy="1320126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DC73E3-9132-4BF3-B8DF-A8D6838A8635}">
      <dsp:nvSpPr>
        <dsp:cNvPr id="0" name=""/>
        <dsp:cNvSpPr/>
      </dsp:nvSpPr>
      <dsp:spPr>
        <a:xfrm>
          <a:off x="3195312" y="923913"/>
          <a:ext cx="2640253" cy="844880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/>
            <a:t>Proteinler</a:t>
          </a:r>
        </a:p>
      </dsp:txBody>
      <dsp:txXfrm>
        <a:off x="3195312" y="923913"/>
        <a:ext cx="2640253" cy="844880"/>
      </dsp:txXfrm>
    </dsp:sp>
    <dsp:sp modelId="{5C85C0E2-0CB0-4FB1-BF74-2A4313B3309F}">
      <dsp:nvSpPr>
        <dsp:cNvPr id="0" name=""/>
        <dsp:cNvSpPr/>
      </dsp:nvSpPr>
      <dsp:spPr>
        <a:xfrm>
          <a:off x="660669" y="2560870"/>
          <a:ext cx="1320126" cy="1320126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92B70B-685F-4E5C-A273-8B116CA978F3}">
      <dsp:nvSpPr>
        <dsp:cNvPr id="0" name=""/>
        <dsp:cNvSpPr/>
      </dsp:nvSpPr>
      <dsp:spPr>
        <a:xfrm>
          <a:off x="660669" y="2560870"/>
          <a:ext cx="1320126" cy="1320126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160417-C3BA-4FF1-B894-0987035B2FE2}">
      <dsp:nvSpPr>
        <dsp:cNvPr id="0" name=""/>
        <dsp:cNvSpPr/>
      </dsp:nvSpPr>
      <dsp:spPr>
        <a:xfrm>
          <a:off x="606" y="2798492"/>
          <a:ext cx="2640253" cy="844880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/>
            <a:t>Sarkoplazmik</a:t>
          </a:r>
          <a:r>
            <a:rPr lang="tr-TR" sz="2400" b="1" kern="1200" dirty="0"/>
            <a:t> proteinler</a:t>
          </a:r>
        </a:p>
      </dsp:txBody>
      <dsp:txXfrm>
        <a:off x="606" y="2798492"/>
        <a:ext cx="2640253" cy="844880"/>
      </dsp:txXfrm>
    </dsp:sp>
    <dsp:sp modelId="{9B402CC1-472D-442C-8004-E4337B146C2B}">
      <dsp:nvSpPr>
        <dsp:cNvPr id="0" name=""/>
        <dsp:cNvSpPr/>
      </dsp:nvSpPr>
      <dsp:spPr>
        <a:xfrm>
          <a:off x="3855375" y="2560870"/>
          <a:ext cx="1320126" cy="1320126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5FFBC-E7FC-4FC6-8F5C-60F9E3EB7E37}">
      <dsp:nvSpPr>
        <dsp:cNvPr id="0" name=""/>
        <dsp:cNvSpPr/>
      </dsp:nvSpPr>
      <dsp:spPr>
        <a:xfrm>
          <a:off x="3855375" y="2560870"/>
          <a:ext cx="1320126" cy="1320126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D0266A-93D2-4518-80C3-1EA44421E65A}">
      <dsp:nvSpPr>
        <dsp:cNvPr id="0" name=""/>
        <dsp:cNvSpPr/>
      </dsp:nvSpPr>
      <dsp:spPr>
        <a:xfrm>
          <a:off x="3195312" y="2798492"/>
          <a:ext cx="2640253" cy="844880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/>
            <a:t>Miyofibrilar</a:t>
          </a:r>
          <a:r>
            <a:rPr lang="tr-TR" sz="2400" b="1" kern="1200" dirty="0"/>
            <a:t> proteinler</a:t>
          </a:r>
        </a:p>
      </dsp:txBody>
      <dsp:txXfrm>
        <a:off x="3195312" y="2798492"/>
        <a:ext cx="2640253" cy="844880"/>
      </dsp:txXfrm>
    </dsp:sp>
    <dsp:sp modelId="{B0625A61-134E-49F9-B05B-1167C98D330F}">
      <dsp:nvSpPr>
        <dsp:cNvPr id="0" name=""/>
        <dsp:cNvSpPr/>
      </dsp:nvSpPr>
      <dsp:spPr>
        <a:xfrm>
          <a:off x="7050081" y="2560870"/>
          <a:ext cx="1320126" cy="1320126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6A8CB-C11A-4144-86E0-5633EF73ADAA}">
      <dsp:nvSpPr>
        <dsp:cNvPr id="0" name=""/>
        <dsp:cNvSpPr/>
      </dsp:nvSpPr>
      <dsp:spPr>
        <a:xfrm>
          <a:off x="7050081" y="2560870"/>
          <a:ext cx="1320126" cy="1320126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28FDA8-6EC0-44D0-970A-441D3BD096B8}">
      <dsp:nvSpPr>
        <dsp:cNvPr id="0" name=""/>
        <dsp:cNvSpPr/>
      </dsp:nvSpPr>
      <dsp:spPr>
        <a:xfrm>
          <a:off x="6390018" y="2798492"/>
          <a:ext cx="2640253" cy="844880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/>
            <a:t>Bağ doku/</a:t>
          </a:r>
          <a:r>
            <a:rPr lang="tr-TR" sz="2400" b="1" kern="1200" dirty="0" err="1"/>
            <a:t>stroma</a:t>
          </a:r>
          <a:r>
            <a:rPr lang="tr-TR" sz="2400" b="1" kern="1200" dirty="0"/>
            <a:t> proteinleri</a:t>
          </a:r>
        </a:p>
      </dsp:txBody>
      <dsp:txXfrm>
        <a:off x="6390018" y="2798492"/>
        <a:ext cx="2640253" cy="844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BlockDescendingList">
  <dgm:title val=""/>
  <dgm:desc val=""/>
  <dgm:catLst>
    <dgm:cat type="list" pri="18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13" srcId="10" destId="11" srcOrd="0" destOrd="0"/>
        <dgm:cxn modelId="14" srcId="10" destId="12" srcOrd="0" destOrd="0"/>
        <dgm:cxn modelId="50" srcId="0" destId="20" srcOrd="1" destOrd="0"/>
        <dgm:cxn modelId="23" srcId="20" destId="21" srcOrd="0" destOrd="0"/>
        <dgm:cxn modelId="24" srcId="20" destId="22" srcOrd="0" destOrd="0"/>
        <dgm:cxn modelId="60" srcId="0" destId="30" srcOrd="2" destOrd="0"/>
        <dgm:cxn modelId="33" srcId="30" destId="31" srcOrd="0" destOrd="0"/>
        <dgm:cxn modelId="34" srcId="30" destId="3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80" srcId="0" destId="7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0.5516"/>
        </dgm:alg>
        <dgm:choose name="Name3">
          <dgm:if name="Name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if>
          <dgm:else name="Name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else>
        </dgm:choose>
      </dgm:if>
      <dgm:if name="Name6" axis="ch" ptType="node" func="cnt" op="equ" val="2">
        <dgm:alg type="composite">
          <dgm:param type="ar" val="0.9804"/>
        </dgm:alg>
        <dgm:choose name="Name7">
          <dgm:if name="Name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2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1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1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2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if>
          <dgm:else name="Name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1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2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2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1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2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1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else>
        </dgm:choose>
      </dgm:if>
      <dgm:if name="Name10" axis="ch" ptType="node" func="cnt" op="equ" val="3">
        <dgm:alg type="composite">
          <dgm:param type="ar" val="1.4097"/>
        </dgm:alg>
        <dgm:choose name="Name11">
          <dgm:if name="Name12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3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1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if>
          <dgm:else name="Name13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3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1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3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1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3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1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else>
        </dgm:choose>
      </dgm:if>
      <dgm:if name="Name14" axis="ch" ptType="node" func="cnt" op="equ" val="4">
        <dgm:alg type="composite">
          <dgm:param type="ar" val="1.8305"/>
        </dgm:alg>
        <dgm:choose name="Name15">
          <dgm:if name="Name16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2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3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4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1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4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if>
          <dgm:else name="Name17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4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3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2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1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4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3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2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1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4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3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2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1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else>
        </dgm:choose>
      </dgm:if>
      <dgm:if name="Name18" axis="ch" ptType="node" func="cnt" op="equ" val="5">
        <dgm:alg type="composite">
          <dgm:param type="ar" val="2.0125"/>
        </dgm:alg>
        <dgm:choose name="Name19">
          <dgm:if name="Name20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2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4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5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1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4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17"/>
              <dgm:constr type="l" for="ch" forName="childText_5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56"/>
            </dgm:constrLst>
          </dgm:if>
          <dgm:else name="Name21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5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4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2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1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5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4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2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1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5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4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2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61"/>
              <dgm:constr type="l" for="ch" forName="childText_1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99"/>
            </dgm:constrLst>
          </dgm:else>
        </dgm:choose>
      </dgm:if>
      <dgm:if name="Name22" axis="ch" ptType="node" func="cnt" op="equ" val="6">
        <dgm:alg type="composite">
          <dgm:param type="ar" val="2.4006"/>
        </dgm:alg>
        <dgm:shape xmlns:r="http://schemas.openxmlformats.org/officeDocument/2006/relationships" r:blip="">
          <dgm:adjLst/>
        </dgm:shape>
        <dgm:choose name="Name23">
          <dgm:if name="Name2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2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3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4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5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6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1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if>
          <dgm:else name="Name2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6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5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4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3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2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1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6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5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4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3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2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1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6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5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4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3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2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1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else>
        </dgm:choose>
      </dgm:if>
      <dgm:else name="Name26">
        <dgm:alg type="composite">
          <dgm:param type="ar" val="2.7874"/>
        </dgm:alg>
        <dgm:shape xmlns:r="http://schemas.openxmlformats.org/officeDocument/2006/relationships" r:blip="">
          <dgm:adjLst/>
        </dgm:shape>
        <dgm:choose name="Name27">
          <dgm:if name="Name2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2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3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5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6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7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1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7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7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if>
          <dgm:else name="Name2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7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6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5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3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2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1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7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6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5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3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2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1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7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6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5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3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2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1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else>
        </dgm:choose>
      </dgm:else>
    </dgm:choose>
    <dgm:forEach name="wrapper" axis="self" ptType="parTrans">
      <dgm:forEach name="accentRepeat" axis="self">
        <dgm:layoutNode name="imageRepeatNode" styleLbl="node1">
          <dgm:alg type="sp"/>
          <dgm:shape xmlns:r="http://schemas.openxmlformats.org/officeDocument/2006/relationships" type="rect" r:blip="" zOrderOff="-10">
            <dgm:adjLst/>
          </dgm:shape>
          <dgm:presOf axis="self"/>
        </dgm:layoutNode>
      </dgm:forEach>
    </dgm:forEach>
    <dgm:forEach name="Name30" axis="ch" ptType="node" cnt="1">
      <dgm:layoutNode name="parentText_1" styleLbl="node1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1" styleLbl="node1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1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2" cnt="1">
      <dgm:layoutNode name="parentText_2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2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2">
        <dgm:alg type="sp"/>
        <dgm:shape xmlns:r="http://schemas.openxmlformats.org/officeDocument/2006/relationships" r:blip="">
          <dgm:adjLst/>
        </dgm:shape>
        <dgm:presOf/>
        <dgm:constrLst/>
        <dgm:forEach name="Name33" ref="accentRepeat"/>
      </dgm:layoutNode>
    </dgm:forEach>
    <dgm:forEach name="Name34" axis="ch" ptType="node" st="3" cnt="1">
      <dgm:layoutNode name="parentText_3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3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3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</dgm:forEach>
    <dgm:forEach name="Name36" axis="ch" ptType="node" st="4" cnt="1">
      <dgm:layoutNode name="parentText_4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4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parentText_5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5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5">
        <dgm:alg type="sp"/>
        <dgm:shape xmlns:r="http://schemas.openxmlformats.org/officeDocument/2006/relationships" r:blip="">
          <dgm:adjLst/>
        </dgm:shape>
        <dgm:presOf/>
        <dgm:constrLst/>
        <dgm:forEach name="Name39" ref="accentRepeat"/>
      </dgm:layoutNode>
    </dgm:forEach>
    <dgm:forEach name="Name40" axis="ch" ptType="node" st="6" cnt="1">
      <dgm:layoutNode name="parentText_6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6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6">
        <dgm:alg type="sp"/>
        <dgm:shape xmlns:r="http://schemas.openxmlformats.org/officeDocument/2006/relationships" r:blip="">
          <dgm:adjLst/>
        </dgm:shape>
        <dgm:presOf/>
        <dgm:constrLst/>
        <dgm:forEach name="Name41" ref="accentRepeat"/>
      </dgm:layoutNode>
    </dgm:forEach>
    <dgm:forEach name="Name42" axis="ch" ptType="node" st="7" cnt="1">
      <dgm:layoutNode name="parentText_7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7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7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EEF0B81-9DB3-4105-8064-57C5D36E7282}" type="datetime1">
              <a:rPr lang="en-US" smtClean="0"/>
              <a:t>12/16/2021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6223-5A44-42C1-AA5D-EB117CF05007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5DEC493-9F40-4B86-AC45-5F2D63BBBF94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EA29-CD2B-4D61-9696-800A2EA3E6E1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65618D-6676-41BE-A0B5-F6FA81676FF1}" type="datetime1">
              <a:rPr lang="en-US" smtClean="0"/>
              <a:t>12/16/2021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AD0602-F0FE-47A3-8633-D06C23F019F7}" type="datetime1">
              <a:rPr lang="en-US" smtClean="0"/>
              <a:t>12/16/2021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04A4A-F161-4AB0-905F-0D7268415A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F660-01CC-4EC5-96E8-403BBBC75BC7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CFF39-3EE4-4B75-BDD0-ABC4EF222D37}" type="datetime1">
              <a:rPr lang="en-US" smtClean="0"/>
              <a:t>12/16/2021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C133BDB-1610-4D33-80B8-CE934002F07C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521BB0-D049-467B-9A5D-40D802BA152A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>
            <a:extLst>
              <a:ext uri="{FF2B5EF4-FFF2-40B4-BE49-F238E27FC236}">
                <a16:creationId xmlns:a16="http://schemas.microsoft.com/office/drawing/2014/main" id="{2EA84810-3F4F-4DAB-B6C6-B213E693A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KASIN BESİNSEL BİLEŞİMİ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FE-B7B2-49DD-84D1-2D8444DA8A4B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</p:spTree>
    <p:extLst>
      <p:ext uri="{BB962C8B-B14F-4D97-AF65-F5344CB8AC3E}">
        <p14:creationId xmlns:p14="http://schemas.microsoft.com/office/powerpoint/2010/main" val="170603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Kasın kimyasal bileşimi: LİPİTLER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Deniz canlılarının bileşiminde bulunan yağ asitleri genellikle 14 ila 24 arasında karbon atomu (C</a:t>
            </a:r>
            <a:r>
              <a:rPr lang="tr-TR" sz="2800" baseline="-25000" dirty="0"/>
              <a:t>14</a:t>
            </a:r>
            <a:r>
              <a:rPr lang="tr-TR" sz="2800" dirty="0"/>
              <a:t>-C</a:t>
            </a:r>
            <a:r>
              <a:rPr lang="tr-TR" sz="2800" baseline="-25000" dirty="0"/>
              <a:t>24</a:t>
            </a:r>
            <a:r>
              <a:rPr lang="tr-TR" sz="2800" dirty="0"/>
              <a:t>) içerir. 12 ve 26 karbon atomu içeren yağ asitleri de deniz canlılarının bileşiminde mevcuttur 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8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Bu yağ asitlerinin bir çoğu doymamış (yağ asidine göre değişmekle birlikte 1 ila 6 arasında değişen sayıda çift bağ içerirler) özellik gösterir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8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Doymamış yağ asitlerinin bir çoğu n-3 (omega-3) karakterli olup deniz canlıları n-6 yağ asitleri de içerir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Tatlı su balıklarının, kabuklular ve çiftlik balıkları deniz balıklarına göre daha fazla n-6, daha az n-3 yağ asidi içerdiği bilinmektedir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58552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Kasın kimyasal bileşimi: LİPİTLER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Teknolojik açıdan bakıldığında ise su canlılarının </a:t>
            </a:r>
            <a:r>
              <a:rPr lang="tr-TR" sz="2200" b="1" dirty="0">
                <a:solidFill>
                  <a:srgbClr val="0000FF"/>
                </a:solidFill>
              </a:rPr>
              <a:t>yüksek oranda çoklu doymamış yağ asitleri içermesi balıkları </a:t>
            </a:r>
            <a:r>
              <a:rPr lang="tr-TR" sz="2200" b="1" dirty="0" err="1">
                <a:solidFill>
                  <a:srgbClr val="0000FF"/>
                </a:solidFill>
              </a:rPr>
              <a:t>lipid</a:t>
            </a:r>
            <a:r>
              <a:rPr lang="tr-TR" sz="2200" b="1" dirty="0">
                <a:solidFill>
                  <a:srgbClr val="0000FF"/>
                </a:solidFill>
              </a:rPr>
              <a:t> </a:t>
            </a:r>
            <a:r>
              <a:rPr lang="tr-TR" sz="2200" b="1" dirty="0" err="1">
                <a:solidFill>
                  <a:srgbClr val="0000FF"/>
                </a:solidFill>
              </a:rPr>
              <a:t>oksidasyonuna</a:t>
            </a:r>
            <a:r>
              <a:rPr lang="tr-TR" sz="2200" b="1" dirty="0">
                <a:solidFill>
                  <a:srgbClr val="0000FF"/>
                </a:solidFill>
              </a:rPr>
              <a:t> </a:t>
            </a:r>
            <a:r>
              <a:rPr lang="tr-TR" sz="2200" dirty="0"/>
              <a:t>duyarlı hale getirmektedir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Deride bulunan </a:t>
            </a:r>
            <a:r>
              <a:rPr lang="tr-TR" sz="2200" dirty="0" err="1"/>
              <a:t>endojen</a:t>
            </a:r>
            <a:r>
              <a:rPr lang="tr-TR" sz="2200" dirty="0"/>
              <a:t> bir enzim olan </a:t>
            </a:r>
            <a:r>
              <a:rPr lang="tr-TR" sz="2200" dirty="0" err="1"/>
              <a:t>lipoksigenaz</a:t>
            </a:r>
            <a:r>
              <a:rPr lang="tr-TR" sz="2200" dirty="0"/>
              <a:t> ve </a:t>
            </a:r>
            <a:r>
              <a:rPr lang="tr-TR" sz="2200" dirty="0" err="1"/>
              <a:t>mikrozomal</a:t>
            </a:r>
            <a:r>
              <a:rPr lang="tr-TR" sz="2200" dirty="0"/>
              <a:t> </a:t>
            </a:r>
            <a:r>
              <a:rPr lang="tr-TR" sz="2200" dirty="0" err="1"/>
              <a:t>peroksidasyon</a:t>
            </a:r>
            <a:r>
              <a:rPr lang="tr-TR" sz="2200" dirty="0"/>
              <a:t> sistemi bu </a:t>
            </a:r>
            <a:r>
              <a:rPr lang="tr-TR" sz="2200" dirty="0" err="1"/>
              <a:t>oksidatif</a:t>
            </a:r>
            <a:r>
              <a:rPr lang="tr-TR" sz="2200" dirty="0"/>
              <a:t> reaksiyonların başlatıcısı olarak rol oynar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Lipit </a:t>
            </a:r>
            <a:r>
              <a:rPr lang="tr-TR" sz="2200" dirty="0" err="1"/>
              <a:t>oksidasyonunun</a:t>
            </a:r>
            <a:r>
              <a:rPr lang="tr-TR" sz="2200" dirty="0"/>
              <a:t> sonuçları;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 err="1"/>
              <a:t>Karsinojenik</a:t>
            </a:r>
            <a:r>
              <a:rPr lang="tr-TR" sz="2200" dirty="0"/>
              <a:t> bileşik oluşumu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 err="1"/>
              <a:t>Ransit</a:t>
            </a:r>
            <a:r>
              <a:rPr lang="tr-TR" sz="2200" dirty="0"/>
              <a:t> (acı tat) tat ve koku (</a:t>
            </a:r>
            <a:r>
              <a:rPr lang="tr-TR" sz="2200" dirty="0" err="1"/>
              <a:t>Ransidite</a:t>
            </a:r>
            <a:r>
              <a:rPr lang="tr-TR" sz="2200" dirty="0"/>
              <a:t>)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Besinsel değerde düşüş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Raf ömründe kısalma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 err="1"/>
              <a:t>Tekstürel</a:t>
            </a:r>
            <a:r>
              <a:rPr lang="tr-TR" sz="2200" dirty="0"/>
              <a:t> ve duyusal kalitede olumsuz değişiklikler</a:t>
            </a:r>
          </a:p>
        </p:txBody>
      </p:sp>
    </p:spTree>
    <p:extLst>
      <p:ext uri="{BB962C8B-B14F-4D97-AF65-F5344CB8AC3E}">
        <p14:creationId xmlns:p14="http://schemas.microsoft.com/office/powerpoint/2010/main" val="418207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AC65BFE-972E-4D85-8582-7701CB77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2F9FCC0-66BE-4F83-AA5C-03EDA6A1F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47DDAA0-E6D8-4E38-BBF4-4C3C4338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12</a:t>
            </a:fld>
            <a:endParaRPr lang="tr-TR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7F2A20BD-6ADA-4877-A743-E707A83DA5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244" r="-3118" b="54364"/>
          <a:stretch/>
        </p:blipFill>
        <p:spPr>
          <a:xfrm>
            <a:off x="155352" y="247617"/>
            <a:ext cx="8833296" cy="5382704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3C8DD3A-3D01-4D71-82F6-008E99B7C015}"/>
              </a:ext>
            </a:extLst>
          </p:cNvPr>
          <p:cNvSpPr txBox="1"/>
          <p:nvPr/>
        </p:nvSpPr>
        <p:spPr>
          <a:xfrm>
            <a:off x="3458118" y="5630321"/>
            <a:ext cx="5145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Morina              Pisi           Ringa         Tuna</a:t>
            </a:r>
          </a:p>
        </p:txBody>
      </p:sp>
    </p:spTree>
    <p:extLst>
      <p:ext uri="{BB962C8B-B14F-4D97-AF65-F5344CB8AC3E}">
        <p14:creationId xmlns:p14="http://schemas.microsoft.com/office/powerpoint/2010/main" val="151749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Kaynaklar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Gülyavuz</a:t>
            </a:r>
            <a:r>
              <a:rPr lang="tr-TR" sz="2000" dirty="0"/>
              <a:t>, H. &amp; </a:t>
            </a:r>
            <a:r>
              <a:rPr lang="tr-TR" sz="2000" dirty="0" err="1"/>
              <a:t>Ünlüsayın</a:t>
            </a:r>
            <a:r>
              <a:rPr lang="tr-TR" sz="2000" dirty="0"/>
              <a:t>, M. 1999. Su ürünleri işleme teknolojisi. Şahin Matbaa, ISBN:975-96897-0-7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Sikorski</a:t>
            </a:r>
            <a:r>
              <a:rPr lang="tr-TR" sz="2000" dirty="0"/>
              <a:t>, Z.E., </a:t>
            </a:r>
            <a:r>
              <a:rPr lang="tr-TR" sz="2000" dirty="0" err="1"/>
              <a:t>Kolakowska</a:t>
            </a:r>
            <a:r>
              <a:rPr lang="tr-TR" sz="2000" dirty="0"/>
              <a:t>, A., Sun </a:t>
            </a:r>
            <a:r>
              <a:rPr lang="tr-TR" sz="2000" dirty="0" err="1"/>
              <a:t>Pan</a:t>
            </a:r>
            <a:r>
              <a:rPr lang="tr-TR" sz="2000" dirty="0"/>
              <a:t>, B. 1989. </a:t>
            </a:r>
            <a:r>
              <a:rPr lang="tr-TR" sz="2000" dirty="0" err="1"/>
              <a:t>Chapter</a:t>
            </a:r>
            <a:r>
              <a:rPr lang="tr-TR" sz="2000" dirty="0"/>
              <a:t>: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 smtClean="0"/>
              <a:t>nutritive</a:t>
            </a:r>
            <a:r>
              <a:rPr lang="tr-TR" sz="2000" dirty="0" smtClean="0"/>
              <a:t> </a:t>
            </a:r>
            <a:r>
              <a:rPr lang="tr-TR" sz="2000" dirty="0" err="1"/>
              <a:t>composition</a:t>
            </a:r>
            <a:r>
              <a:rPr lang="tr-TR" sz="2000" dirty="0"/>
              <a:t> of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major</a:t>
            </a:r>
            <a:r>
              <a:rPr lang="tr-TR" sz="2000" dirty="0"/>
              <a:t> </a:t>
            </a:r>
            <a:r>
              <a:rPr lang="tr-TR" sz="2000" dirty="0" err="1"/>
              <a:t>groups</a:t>
            </a:r>
            <a:r>
              <a:rPr lang="tr-TR" sz="2000" dirty="0"/>
              <a:t> of </a:t>
            </a:r>
            <a:r>
              <a:rPr lang="tr-TR" sz="2000" dirty="0" err="1"/>
              <a:t>marine</a:t>
            </a:r>
            <a:r>
              <a:rPr lang="tr-TR" sz="2000" dirty="0"/>
              <a:t> </a:t>
            </a:r>
            <a:r>
              <a:rPr lang="tr-TR" sz="2000" dirty="0" err="1"/>
              <a:t>food</a:t>
            </a:r>
            <a:r>
              <a:rPr lang="tr-TR" sz="2000" dirty="0"/>
              <a:t> </a:t>
            </a:r>
            <a:r>
              <a:rPr lang="tr-TR" sz="2000" dirty="0" err="1"/>
              <a:t>organisms</a:t>
            </a:r>
            <a:r>
              <a:rPr lang="tr-TR" sz="2000" dirty="0"/>
              <a:t>. «SEAFOOD RESOURCES NUTRITIONAL COMPOSITION AND PRESERVATION» CRC </a:t>
            </a:r>
            <a:r>
              <a:rPr lang="tr-TR" sz="2000" dirty="0" err="1"/>
              <a:t>Press</a:t>
            </a:r>
            <a:r>
              <a:rPr lang="tr-TR" sz="2000" dirty="0"/>
              <a:t>. ISBN: 0-8493-5985-6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Borresen</a:t>
            </a:r>
            <a:r>
              <a:rPr lang="tr-TR" sz="2000" dirty="0"/>
              <a:t>, T. 2007. Kas anatomisi ve fonksiyonu ile Kas kompozisyonu «TAZE BALIKTA KALİTE VE KALİTE DEĞİŞİMLERİ» Nobel yayın dağıtım. Ltd. Şti. ISBN: 978-605-395-038-7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200531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Kasın kimyasal bileşimi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FE-B7B2-49DD-84D1-2D8444DA8A4B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515D66C3-0C89-4EA8-B94B-E2F950B21F8C}"/>
              </a:ext>
            </a:extLst>
          </p:cNvPr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122582" y="1752406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384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Kasın kimyasal bileşimi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FE-B7B2-49DD-84D1-2D8444DA8A4B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canlılarında kimyasal bileşimi etkileyen faktörler;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b="1" dirty="0"/>
              <a:t>Tür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b="1" dirty="0">
                <a:solidFill>
                  <a:srgbClr val="0000FF"/>
                </a:solidFill>
              </a:rPr>
              <a:t>Yaş:</a:t>
            </a:r>
            <a:r>
              <a:rPr lang="tr-TR" sz="2400" dirty="0"/>
              <a:t> Yavru ve genç balıkların bağ doku içeriği daha düşüktür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b="1" dirty="0">
                <a:solidFill>
                  <a:srgbClr val="FF0000"/>
                </a:solidFill>
              </a:rPr>
              <a:t>Beslenme koşulları: </a:t>
            </a:r>
            <a:r>
              <a:rPr lang="tr-TR" sz="2400" dirty="0"/>
              <a:t>Denizlerin ağır metal içeriği yüksek ise balıklara ağır metal </a:t>
            </a:r>
            <a:r>
              <a:rPr lang="tr-TR" sz="2400" dirty="0" err="1"/>
              <a:t>kontaminasyonu</a:t>
            </a:r>
            <a:r>
              <a:rPr lang="tr-TR" sz="2400" dirty="0"/>
              <a:t> fazla olacaktır.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b="1" dirty="0"/>
              <a:t>Üreme döngüsü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b="1" dirty="0">
                <a:solidFill>
                  <a:srgbClr val="0000FF"/>
                </a:solidFill>
              </a:rPr>
              <a:t>Yaşam şekli: </a:t>
            </a:r>
            <a:r>
              <a:rPr lang="tr-TR" sz="2400" dirty="0"/>
              <a:t>Kırmızı ete (kara et) sahip </a:t>
            </a:r>
            <a:r>
              <a:rPr lang="tr-TR" sz="2400" dirty="0" err="1"/>
              <a:t>pelajik</a:t>
            </a:r>
            <a:r>
              <a:rPr lang="tr-TR" sz="2400" dirty="0"/>
              <a:t> balıkların yağ içeriği beyaz etli </a:t>
            </a:r>
            <a:r>
              <a:rPr lang="tr-TR" sz="2400" dirty="0" err="1"/>
              <a:t>demersal</a:t>
            </a:r>
            <a:r>
              <a:rPr lang="tr-TR" sz="2400" dirty="0"/>
              <a:t> balıklara kıyasla 2-3 kat daha fazladır</a:t>
            </a:r>
          </a:p>
        </p:txBody>
      </p:sp>
    </p:spTree>
    <p:extLst>
      <p:ext uri="{BB962C8B-B14F-4D97-AF65-F5344CB8AC3E}">
        <p14:creationId xmlns:p14="http://schemas.microsoft.com/office/powerpoint/2010/main" val="19239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Kasın kimyasal bileşimi : SU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FE-B7B2-49DD-84D1-2D8444DA8A4B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canlılarının su içeriği %50 ile 85 arasında değişir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Suyun fonksiyonları;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Organik ve inorganik bileşikler için çözücü ortam oluşturur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Hücre içindeki biyokimyasal reaksiyonlar için gereken ortamı sağlar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Protein fonksiyonlarını destekler: Örneğin proteinlerin su bağlama kapasitesi kasın hem </a:t>
            </a:r>
            <a:r>
              <a:rPr lang="tr-TR" sz="2400" dirty="0" err="1"/>
              <a:t>reolojik</a:t>
            </a:r>
            <a:r>
              <a:rPr lang="tr-TR" sz="2400" dirty="0"/>
              <a:t> hem de duyusal özelliklerini (sululuk) etkiler.</a:t>
            </a:r>
          </a:p>
        </p:txBody>
      </p:sp>
    </p:spTree>
    <p:extLst>
      <p:ext uri="{BB962C8B-B14F-4D97-AF65-F5344CB8AC3E}">
        <p14:creationId xmlns:p14="http://schemas.microsoft.com/office/powerpoint/2010/main" val="3896974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Kasın kimyasal bileşimi: PROTEİNLER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FE-B7B2-49DD-84D1-2D8444DA8A4B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canlılarının protein içeriği türe, beslenme koşullarına ve kasın tipine göre değişmekle birlikte %11 ile %24 arasında değişir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4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b="1" dirty="0">
                <a:solidFill>
                  <a:srgbClr val="FF0000"/>
                </a:solidFill>
              </a:rPr>
              <a:t>Balıklar beslenmede önemli protein kaynağı </a:t>
            </a:r>
            <a:r>
              <a:rPr lang="tr-TR" sz="2400" dirty="0"/>
              <a:t>olarak yer alır ve  </a:t>
            </a:r>
            <a:r>
              <a:rPr lang="tr-TR" sz="2400" b="1" dirty="0">
                <a:solidFill>
                  <a:srgbClr val="0000FF"/>
                </a:solidFill>
              </a:rPr>
              <a:t>proteinlerin yüksek besinsel değeri bileşimindeki elzem amino asitlerin çeşitliliği ve sayısı ile ilişkilidir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Ayrıca, proteinlerin </a:t>
            </a:r>
            <a:r>
              <a:rPr lang="tr-TR" sz="2400" b="1" dirty="0"/>
              <a:t>besinsel değerini belirleyen diğer bir faktör </a:t>
            </a:r>
            <a:r>
              <a:rPr lang="tr-TR" sz="2400" b="1" dirty="0" err="1"/>
              <a:t>sindirilebilirlik</a:t>
            </a:r>
            <a:r>
              <a:rPr lang="tr-TR" sz="2400" b="1" dirty="0"/>
              <a:t> </a:t>
            </a:r>
            <a:r>
              <a:rPr lang="tr-TR" sz="2400" dirty="0"/>
              <a:t>olup balık proteinlerinin </a:t>
            </a:r>
            <a:r>
              <a:rPr lang="tr-TR" sz="2400" dirty="0" err="1"/>
              <a:t>sindirilebilirliği</a:t>
            </a:r>
            <a:r>
              <a:rPr lang="tr-TR" sz="2400" dirty="0"/>
              <a:t> %90-98 arasında değişirken kabuklu deniz canlıları için bu değer %85’tir</a:t>
            </a:r>
          </a:p>
        </p:txBody>
      </p:sp>
    </p:spTree>
    <p:extLst>
      <p:ext uri="{BB962C8B-B14F-4D97-AF65-F5344CB8AC3E}">
        <p14:creationId xmlns:p14="http://schemas.microsoft.com/office/powerpoint/2010/main" val="2068893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Kasın kimyasal bileşimi: PROTEİNLER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FE-B7B2-49DD-84D1-2D8444DA8A4B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graphicFrame>
        <p:nvGraphicFramePr>
          <p:cNvPr id="9" name="İçerik Yer Tutucusu 8">
            <a:extLst>
              <a:ext uri="{FF2B5EF4-FFF2-40B4-BE49-F238E27FC236}">
                <a16:creationId xmlns:a16="http://schemas.microsoft.com/office/drawing/2014/main" id="{96121D1B-5E04-4F9F-86EA-EC071E925C47}"/>
              </a:ext>
            </a:extLst>
          </p:cNvPr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56561" y="1256710"/>
          <a:ext cx="9030878" cy="4567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Metin kutusu 9">
            <a:extLst>
              <a:ext uri="{FF2B5EF4-FFF2-40B4-BE49-F238E27FC236}">
                <a16:creationId xmlns:a16="http://schemas.microsoft.com/office/drawing/2014/main" id="{BB2C774E-5998-422D-AB28-3A181BFFA125}"/>
              </a:ext>
            </a:extLst>
          </p:cNvPr>
          <p:cNvSpPr txBox="1"/>
          <p:nvPr/>
        </p:nvSpPr>
        <p:spPr>
          <a:xfrm>
            <a:off x="533400" y="5230439"/>
            <a:ext cx="1649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b="1" dirty="0"/>
              <a:t>-</a:t>
            </a:r>
            <a:r>
              <a:rPr lang="tr-TR" b="1" dirty="0" err="1"/>
              <a:t>Albumin</a:t>
            </a:r>
            <a:endParaRPr lang="tr-TR" b="1" dirty="0"/>
          </a:p>
          <a:p>
            <a:pPr lvl="0"/>
            <a:r>
              <a:rPr lang="tr-TR" b="1" dirty="0"/>
              <a:t>-Hemoglobin</a:t>
            </a:r>
          </a:p>
          <a:p>
            <a:pPr lvl="0"/>
            <a:r>
              <a:rPr lang="tr-TR" b="1" dirty="0"/>
              <a:t>-</a:t>
            </a:r>
            <a:r>
              <a:rPr lang="tr-TR" b="1" dirty="0" err="1"/>
              <a:t>Miyoglobin</a:t>
            </a:r>
            <a:endParaRPr lang="tr-TR" b="1" dirty="0"/>
          </a:p>
          <a:p>
            <a:endParaRPr lang="tr-TR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7467EF24-560C-4901-BB9A-41E5151A7941}"/>
              </a:ext>
            </a:extLst>
          </p:cNvPr>
          <p:cNvSpPr txBox="1"/>
          <p:nvPr/>
        </p:nvSpPr>
        <p:spPr>
          <a:xfrm>
            <a:off x="6645561" y="5223832"/>
            <a:ext cx="1649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b="1" dirty="0"/>
              <a:t>-</a:t>
            </a:r>
            <a:r>
              <a:rPr lang="tr-TR" b="1" dirty="0" err="1"/>
              <a:t>Kollajen</a:t>
            </a:r>
            <a:endParaRPr lang="tr-TR" b="1" dirty="0"/>
          </a:p>
          <a:p>
            <a:pPr lvl="0"/>
            <a:r>
              <a:rPr lang="tr-TR" b="1" dirty="0"/>
              <a:t>-</a:t>
            </a:r>
            <a:r>
              <a:rPr lang="tr-TR" b="1" dirty="0" err="1"/>
              <a:t>Elastin</a:t>
            </a:r>
            <a:endParaRPr lang="tr-TR" b="1" dirty="0"/>
          </a:p>
          <a:p>
            <a:pPr lvl="0"/>
            <a:r>
              <a:rPr lang="tr-TR" b="1" dirty="0"/>
              <a:t>-</a:t>
            </a:r>
            <a:r>
              <a:rPr lang="tr-TR" b="1" dirty="0" err="1"/>
              <a:t>Retikulin</a:t>
            </a:r>
            <a:endParaRPr lang="tr-TR" b="1" dirty="0"/>
          </a:p>
          <a:p>
            <a:endParaRPr lang="tr-TR" dirty="0"/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9846207F-76A2-444C-B02E-F85D2054E15F}"/>
              </a:ext>
            </a:extLst>
          </p:cNvPr>
          <p:cNvSpPr txBox="1"/>
          <p:nvPr/>
        </p:nvSpPr>
        <p:spPr>
          <a:xfrm>
            <a:off x="3747154" y="5261342"/>
            <a:ext cx="1649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b="1" dirty="0"/>
              <a:t>-</a:t>
            </a:r>
            <a:r>
              <a:rPr lang="tr-TR" b="1" dirty="0" err="1"/>
              <a:t>Miyosin</a:t>
            </a:r>
            <a:endParaRPr lang="tr-TR" b="1" dirty="0"/>
          </a:p>
          <a:p>
            <a:pPr lvl="0"/>
            <a:r>
              <a:rPr lang="tr-TR" b="1" dirty="0"/>
              <a:t>-Aktin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6256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Kasın kimyasal bileşimi: MİYOFİBRİLAR PROTEİNLER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FE-B7B2-49DD-84D1-2D8444DA8A4B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 err="1"/>
              <a:t>Miyofibrilar</a:t>
            </a:r>
            <a:r>
              <a:rPr lang="tr-TR" sz="2400" dirty="0"/>
              <a:t> proteinler </a:t>
            </a:r>
            <a:r>
              <a:rPr lang="tr-TR" sz="2400" b="1" dirty="0">
                <a:solidFill>
                  <a:srgbClr val="0000FF"/>
                </a:solidFill>
              </a:rPr>
              <a:t>iyonik gücü yüksek tuzlu su çözeltilerinde (&gt;0.15 M genellikle 0.3-1 M) </a:t>
            </a:r>
            <a:r>
              <a:rPr lang="tr-TR" sz="2400" dirty="0"/>
              <a:t>çözünürler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 err="1"/>
              <a:t>Miyofibrilar</a:t>
            </a:r>
            <a:r>
              <a:rPr lang="tr-TR" sz="2400" dirty="0"/>
              <a:t> proteinler </a:t>
            </a:r>
            <a:r>
              <a:rPr lang="tr-TR" sz="2400" b="1" dirty="0"/>
              <a:t>kasın kasılma mekanizmasından </a:t>
            </a:r>
            <a:r>
              <a:rPr lang="tr-TR" sz="2400" dirty="0"/>
              <a:t>ve ölüm sonrası </a:t>
            </a:r>
            <a:r>
              <a:rPr lang="tr-TR" sz="2400" b="1" dirty="0">
                <a:solidFill>
                  <a:srgbClr val="FF0000"/>
                </a:solidFill>
              </a:rPr>
              <a:t>kasın ete dönüşümü olarak bilinen </a:t>
            </a:r>
            <a:r>
              <a:rPr lang="tr-TR" sz="2400" b="1" dirty="0" err="1">
                <a:solidFill>
                  <a:srgbClr val="FF0000"/>
                </a:solidFill>
              </a:rPr>
              <a:t>rigor</a:t>
            </a:r>
            <a:r>
              <a:rPr lang="tr-TR" sz="2400" b="1" dirty="0">
                <a:solidFill>
                  <a:srgbClr val="FF0000"/>
                </a:solidFill>
              </a:rPr>
              <a:t> </a:t>
            </a:r>
            <a:r>
              <a:rPr lang="tr-TR" sz="2400" b="1" dirty="0" err="1">
                <a:solidFill>
                  <a:srgbClr val="FF0000"/>
                </a:solidFill>
              </a:rPr>
              <a:t>mortisden</a:t>
            </a:r>
            <a:r>
              <a:rPr lang="tr-TR" sz="2400" b="1" dirty="0">
                <a:solidFill>
                  <a:srgbClr val="FF0000"/>
                </a:solidFill>
              </a:rPr>
              <a:t> </a:t>
            </a:r>
            <a:r>
              <a:rPr lang="tr-TR" sz="2400" dirty="0"/>
              <a:t>sorumludur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b="1" dirty="0"/>
              <a:t>Teknolojik açıdan bakıldığında</a:t>
            </a:r>
            <a:r>
              <a:rPr lang="tr-TR" sz="2400" dirty="0"/>
              <a:t> ise </a:t>
            </a:r>
            <a:r>
              <a:rPr lang="tr-TR" sz="2400" dirty="0" err="1"/>
              <a:t>miyofibrilar</a:t>
            </a:r>
            <a:r>
              <a:rPr lang="tr-TR" sz="2400" dirty="0"/>
              <a:t> proteinler, </a:t>
            </a:r>
            <a:r>
              <a:rPr lang="tr-TR" sz="2400" b="1" dirty="0">
                <a:solidFill>
                  <a:srgbClr val="00B050"/>
                </a:solidFill>
              </a:rPr>
              <a:t>etin </a:t>
            </a:r>
            <a:r>
              <a:rPr lang="tr-TR" sz="2400" b="1" dirty="0" err="1">
                <a:solidFill>
                  <a:srgbClr val="00B050"/>
                </a:solidFill>
              </a:rPr>
              <a:t>tekstürü</a:t>
            </a:r>
            <a:r>
              <a:rPr lang="tr-TR" sz="2400" b="1" dirty="0">
                <a:solidFill>
                  <a:srgbClr val="00B050"/>
                </a:solidFill>
              </a:rPr>
              <a:t>, su tutma kapasitesi, duyusal özellikleri (sululuk) ve jelleşme gibi fonksiyonel </a:t>
            </a:r>
            <a:r>
              <a:rPr lang="tr-TR" sz="2400" dirty="0"/>
              <a:t>özellikleri ile yakından ilişkili olup kaliteli ürün </a:t>
            </a:r>
            <a:r>
              <a:rPr lang="tr-TR" sz="2400" dirty="0" err="1"/>
              <a:t>eldesi</a:t>
            </a:r>
            <a:r>
              <a:rPr lang="tr-TR" sz="2400" dirty="0"/>
              <a:t> için </a:t>
            </a:r>
            <a:r>
              <a:rPr lang="tr-TR" sz="2400" dirty="0" err="1"/>
              <a:t>miyofibrilar</a:t>
            </a:r>
            <a:r>
              <a:rPr lang="tr-TR" sz="2400" dirty="0"/>
              <a:t> proteinlerinde fonksiyonlarını yitirmemesi önemlidir </a:t>
            </a:r>
          </a:p>
        </p:txBody>
      </p:sp>
    </p:spTree>
    <p:extLst>
      <p:ext uri="{BB962C8B-B14F-4D97-AF65-F5344CB8AC3E}">
        <p14:creationId xmlns:p14="http://schemas.microsoft.com/office/powerpoint/2010/main" val="978517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Kasın kimyasal bileşimi:              BAĞ DOKU (STROMA) PROTEİNLERİ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FE-B7B2-49DD-84D1-2D8444DA8A4B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b="1" dirty="0">
                <a:solidFill>
                  <a:srgbClr val="FF0000"/>
                </a:solidFill>
              </a:rPr>
              <a:t>Balıklarda </a:t>
            </a:r>
            <a:r>
              <a:rPr lang="tr-TR" sz="2400" b="1" dirty="0" err="1">
                <a:solidFill>
                  <a:srgbClr val="FF0000"/>
                </a:solidFill>
              </a:rPr>
              <a:t>kollajen</a:t>
            </a:r>
            <a:r>
              <a:rPr lang="tr-TR" sz="2400" b="1" dirty="0">
                <a:solidFill>
                  <a:srgbClr val="FF0000"/>
                </a:solidFill>
              </a:rPr>
              <a:t> içeriği neden önemli?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Etin sertliğini olumsuz yönde etkiler. </a:t>
            </a:r>
            <a:r>
              <a:rPr lang="tr-TR" sz="2000" dirty="0" err="1"/>
              <a:t>Kollajen</a:t>
            </a:r>
            <a:r>
              <a:rPr lang="tr-TR" sz="2000" dirty="0"/>
              <a:t> içeriği arttıkça et sertleşir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Kollajen</a:t>
            </a:r>
            <a:r>
              <a:rPr lang="tr-TR" sz="2000" dirty="0"/>
              <a:t> çözünür olmadığı için aynı zamanda sindirilebilir de değildir. Bu nedenle </a:t>
            </a:r>
            <a:r>
              <a:rPr lang="tr-TR" sz="2000" dirty="0" err="1"/>
              <a:t>kollajenin</a:t>
            </a:r>
            <a:r>
              <a:rPr lang="tr-TR" sz="2000" dirty="0"/>
              <a:t> besinsel kalitesi düşüktür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Kas bütünlüğüne destek sağlar, kası bir arada tutar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Etin fonksiyonel ve </a:t>
            </a:r>
            <a:r>
              <a:rPr lang="tr-TR" sz="2000" dirty="0" err="1"/>
              <a:t>reolojik</a:t>
            </a:r>
            <a:r>
              <a:rPr lang="tr-TR" sz="2000" dirty="0"/>
              <a:t> özelliklerini etkiler. Teknolojik proseslerde (tütsülenmiş balık, konserve balıklarda HTST sterilizasyon ve balık atıklarından </a:t>
            </a:r>
            <a:r>
              <a:rPr lang="tr-TR" sz="2000" dirty="0" err="1"/>
              <a:t>kollajen</a:t>
            </a:r>
            <a:r>
              <a:rPr lang="tr-TR" sz="2000" dirty="0"/>
              <a:t> </a:t>
            </a:r>
            <a:r>
              <a:rPr lang="tr-TR" sz="2000" dirty="0" err="1"/>
              <a:t>eldesi</a:t>
            </a:r>
            <a:r>
              <a:rPr lang="tr-TR" sz="2000" dirty="0"/>
              <a:t> gibi) </a:t>
            </a:r>
            <a:r>
              <a:rPr lang="tr-TR" sz="2000" dirty="0" err="1"/>
              <a:t>kollajenin</a:t>
            </a:r>
            <a:r>
              <a:rPr lang="tr-TR" sz="2000" dirty="0"/>
              <a:t> jelleşme derecesi oldukça önemlidir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Ölüm sonrası değişikliklerde önemli rol oynar. Balıkların uygun şartlarda muhafazası yapılmadığı takdirde proteinlerin </a:t>
            </a:r>
            <a:r>
              <a:rPr lang="tr-TR" sz="2000" dirty="0" err="1"/>
              <a:t>degradasyonu</a:t>
            </a:r>
            <a:r>
              <a:rPr lang="tr-TR" sz="2000" dirty="0"/>
              <a:t> sonucu kası bir arada tutan yapı ortadan kalkar. Kas bütünlüğü bozulur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52443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Kasın kimyasal bileşimi: LİPİTLER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canlılarında lipitler genellikle deniz memelilerinin ve yağlı balıkların deri altı dokularında, yağsız balıklarda karaciğerde, kas dokuda ve yumurtalıklarda depolanır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4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 err="1"/>
              <a:t>Fosfolipitler</a:t>
            </a:r>
            <a:r>
              <a:rPr lang="tr-TR" sz="2400" dirty="0"/>
              <a:t>, steroller, </a:t>
            </a:r>
            <a:r>
              <a:rPr lang="tr-TR" sz="2400" dirty="0" err="1"/>
              <a:t>triaçilgliseroller</a:t>
            </a:r>
            <a:r>
              <a:rPr lang="tr-TR" sz="2400" dirty="0"/>
              <a:t>, </a:t>
            </a:r>
            <a:r>
              <a:rPr lang="tr-TR" sz="2400" dirty="0" err="1"/>
              <a:t>wax</a:t>
            </a:r>
            <a:r>
              <a:rPr lang="tr-TR" sz="2400" dirty="0"/>
              <a:t> esterleri ve minör düzeyde </a:t>
            </a:r>
            <a:r>
              <a:rPr lang="tr-TR" sz="2400" dirty="0" err="1"/>
              <a:t>gliseril</a:t>
            </a:r>
            <a:r>
              <a:rPr lang="tr-TR" sz="2400" dirty="0"/>
              <a:t> esterleri, </a:t>
            </a:r>
            <a:r>
              <a:rPr lang="tr-TR" sz="2400" dirty="0" err="1"/>
              <a:t>glikolipitler</a:t>
            </a:r>
            <a:r>
              <a:rPr lang="tr-TR" sz="2400" dirty="0"/>
              <a:t>, </a:t>
            </a:r>
            <a:r>
              <a:rPr lang="tr-TR" sz="2400" dirty="0" err="1"/>
              <a:t>sülfolipitler</a:t>
            </a:r>
            <a:r>
              <a:rPr lang="tr-TR" sz="2400" dirty="0"/>
              <a:t> ve hidrokarbonlar su canlılarında lipitlerin yapısında bulunan bileşiklerdir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4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 err="1"/>
              <a:t>Fosfolipitler</a:t>
            </a:r>
            <a:r>
              <a:rPr lang="tr-TR" sz="2400" dirty="0"/>
              <a:t> ve steroller </a:t>
            </a:r>
            <a:r>
              <a:rPr lang="tr-TR" sz="2400" dirty="0" err="1"/>
              <a:t>biyomembranların</a:t>
            </a:r>
            <a:r>
              <a:rPr lang="tr-TR" sz="2400" dirty="0"/>
              <a:t> yapısında ve bazı hücresel fonksiyonlarda önemli role sahip iken diğer lipit bileşenleri enerji kaynağı olarak kullanılır</a:t>
            </a:r>
          </a:p>
        </p:txBody>
      </p:sp>
    </p:spTree>
    <p:extLst>
      <p:ext uri="{BB962C8B-B14F-4D97-AF65-F5344CB8AC3E}">
        <p14:creationId xmlns:p14="http://schemas.microsoft.com/office/powerpoint/2010/main" val="3793634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882</TotalTime>
  <Words>947</Words>
  <Application>Microsoft Office PowerPoint</Application>
  <PresentationFormat>Ekran Gösterisi (4:3)</PresentationFormat>
  <Paragraphs>120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Calibri</vt:lpstr>
      <vt:lpstr>Tw Cen MT</vt:lpstr>
      <vt:lpstr>Wingdings</vt:lpstr>
      <vt:lpstr>Wingdings 2</vt:lpstr>
      <vt:lpstr>Tema1</vt:lpstr>
      <vt:lpstr>KASIN BESİNSEL BİLEŞİMİ</vt:lpstr>
      <vt:lpstr>Kasın kimyasal bileşimi</vt:lpstr>
      <vt:lpstr>Kasın kimyasal bileşimi</vt:lpstr>
      <vt:lpstr>Kasın kimyasal bileşimi : SU</vt:lpstr>
      <vt:lpstr>Kasın kimyasal bileşimi: PROTEİNLER</vt:lpstr>
      <vt:lpstr>Kasın kimyasal bileşimi: PROTEİNLER</vt:lpstr>
      <vt:lpstr>Kasın kimyasal bileşimi: MİYOFİBRİLAR PROTEİNLER</vt:lpstr>
      <vt:lpstr>Kasın kimyasal bileşimi:              BAĞ DOKU (STROMA) PROTEİNLERİ</vt:lpstr>
      <vt:lpstr>Kasın kimyasal bileşimi: LİPİTLER</vt:lpstr>
      <vt:lpstr>Kasın kimyasal bileşimi: LİPİTLER</vt:lpstr>
      <vt:lpstr>Kasın kimyasal bileşimi: LİPİTLER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60</cp:revision>
  <dcterms:created xsi:type="dcterms:W3CDTF">2020-02-11T12:23:21Z</dcterms:created>
  <dcterms:modified xsi:type="dcterms:W3CDTF">2021-12-16T10:52:38Z</dcterms:modified>
</cp:coreProperties>
</file>