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اردو ادب میں طنزومزاح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r-PK" dirty="0"/>
              <a:t>مزاح نگار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841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09C1BE36-0B52-40D6-B736-532B34B0C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84157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C4D1F5E0-0AC9-4D6A-9924-2A87CD235E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81471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ACA5B22E-B667-43AC-8C01-9CC4697AE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12777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döşenmiş içeren bir resim&#10;&#10;Açıklama otomatik olarak oluşturuldu">
            <a:extLst>
              <a:ext uri="{FF2B5EF4-FFF2-40B4-BE49-F238E27FC236}">
                <a16:creationId xmlns:a16="http://schemas.microsoft.com/office/drawing/2014/main" id="{44818B0E-E6B7-437A-93AF-C19430CCB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35661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BCAAA775-F8F5-40E3-88DC-0470B7455A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44236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95AF216A-080E-4C8E-89F0-3349CF666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3273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BF06FE4A-4819-483F-8DC8-AC9B715A9B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371976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3E8C3ED-20B2-4B16-A528-41B643B63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13137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F278288E-4660-439F-99CD-DC956E9B0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09242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</Words>
  <Application>Microsoft Office PowerPoint</Application>
  <PresentationFormat>Ekran Gösterisi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اردو ادب میں طنزومزاح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Serkan Başarır</cp:lastModifiedBy>
  <cp:revision>3</cp:revision>
  <dcterms:created xsi:type="dcterms:W3CDTF">2020-05-10T13:43:29Z</dcterms:created>
  <dcterms:modified xsi:type="dcterms:W3CDTF">2022-12-01T18:34:44Z</dcterms:modified>
</cp:coreProperties>
</file>