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Lst>
  <p:notesMasterIdLst>
    <p:notesMasterId r:id="rId15"/>
  </p:notesMasterIdLst>
  <p:sldIdLst>
    <p:sldId id="256" r:id="rId4"/>
    <p:sldId id="257" r:id="rId5"/>
    <p:sldId id="258" r:id="rId6"/>
    <p:sldId id="259" r:id="rId7"/>
    <p:sldId id="260" r:id="rId8"/>
    <p:sldId id="261" r:id="rId9"/>
    <p:sldId id="262" r:id="rId10"/>
    <p:sldId id="263" r:id="rId11"/>
    <p:sldId id="264" r:id="rId12"/>
    <p:sldId id="265" r:id="rId13"/>
    <p:sldId id="266"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59428-E6F9-417B-AF28-30C32FE4FAFA}" type="datetimeFigureOut">
              <a:rPr lang="tr-TR" smtClean="0"/>
              <a:t>29.10.2017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A3C19F-7707-4DDA-9532-E0069CF0E37B}" type="slidenum">
              <a:rPr lang="tr-TR" smtClean="0"/>
              <a:t>‹#›</a:t>
            </a:fld>
            <a:endParaRPr lang="tr-TR"/>
          </a:p>
        </p:txBody>
      </p:sp>
    </p:spTree>
    <p:extLst>
      <p:ext uri="{BB962C8B-B14F-4D97-AF65-F5344CB8AC3E}">
        <p14:creationId xmlns:p14="http://schemas.microsoft.com/office/powerpoint/2010/main" val="2682651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CE7268A4-912E-482B-A142-7B8729D45A92}"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3960407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E7268A4-912E-482B-A142-7B8729D45A92}"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3354527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E7268A4-912E-482B-A142-7B8729D45A92}"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2620647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12188825" cy="6872288"/>
            <a:chOff x="0" y="0"/>
            <a:chExt cx="12188825" cy="6872226"/>
          </a:xfrm>
        </p:grpSpPr>
        <p:pic>
          <p:nvPicPr>
            <p:cNvPr id="5" name="Picture 8" descr="HD-PanelTitle-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 name="Picture 16" descr="HDRibbonTitle-UniformTrim.png"/>
            <p:cNvPicPr>
              <a:picLocks noChangeAspect="1"/>
            </p:cNvPicPr>
            <p:nvPr/>
          </p:nvPicPr>
          <p:blipFill>
            <a:blip r:embed="rId3">
              <a:extLst>
                <a:ext uri="{28A0092B-C50C-407E-A947-70E740481C1C}">
                  <a14:useLocalDpi xmlns:a14="http://schemas.microsoft.com/office/drawing/2010/main" val="0"/>
                </a:ext>
              </a:extLst>
            </a:blip>
            <a:srcRect l="2" r="47673"/>
            <a:stretch>
              <a:fillRect/>
            </a:stretch>
          </p:blipFill>
          <p:spPr bwMode="auto">
            <a:xfrm rot="5400000">
              <a:off x="5245268" y="530352"/>
              <a:ext cx="1673352"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HDRibbonTitle-UniformTrim.png"/>
            <p:cNvPicPr>
              <a:picLocks noChangeAspect="1"/>
            </p:cNvPicPr>
            <p:nvPr/>
          </p:nvPicPr>
          <p:blipFill>
            <a:blip r:embed="rId3">
              <a:extLst>
                <a:ext uri="{28A0092B-C50C-407E-A947-70E740481C1C}">
                  <a14:useLocalDpi xmlns:a14="http://schemas.microsoft.com/office/drawing/2010/main" val="0"/>
                </a:ext>
              </a:extLst>
            </a:blip>
            <a:srcRect r="48819"/>
            <a:stretch>
              <a:fillRect/>
            </a:stretch>
          </p:blipFill>
          <p:spPr bwMode="auto">
            <a:xfrm rot="5400000">
              <a:off x="5263556" y="5747514"/>
              <a:ext cx="1636776"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14"/>
          <p:cNvCxnSpPr/>
          <p:nvPr/>
        </p:nvCxnSpPr>
        <p:spPr>
          <a:xfrm>
            <a:off x="2692400" y="3522663"/>
            <a:ext cx="681513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0" name="Date Placeholder 3"/>
          <p:cNvSpPr>
            <a:spLocks noGrp="1"/>
          </p:cNvSpPr>
          <p:nvPr>
            <p:ph type="dt" sz="half" idx="10"/>
          </p:nvPr>
        </p:nvSpPr>
        <p:spPr>
          <a:xfrm>
            <a:off x="7983538" y="5037138"/>
            <a:ext cx="896937" cy="279400"/>
          </a:xfrm>
        </p:spPr>
        <p:txBody>
          <a:bodyPr/>
          <a:lstStyle>
            <a:lvl1pPr>
              <a:defRPr/>
            </a:lvl1pPr>
          </a:lstStyle>
          <a:p>
            <a:pPr>
              <a:defRPr/>
            </a:pPr>
            <a:endParaRPr lang="tr-TR">
              <a:solidFill>
                <a:prstClr val="black"/>
              </a:solidFill>
            </a:endParaRPr>
          </a:p>
        </p:txBody>
      </p:sp>
      <p:sp>
        <p:nvSpPr>
          <p:cNvPr id="11" name="Footer Placeholder 4"/>
          <p:cNvSpPr>
            <a:spLocks noGrp="1"/>
          </p:cNvSpPr>
          <p:nvPr>
            <p:ph type="ftr" sz="quarter" idx="11"/>
          </p:nvPr>
        </p:nvSpPr>
        <p:spPr>
          <a:xfrm>
            <a:off x="2692400" y="5037138"/>
            <a:ext cx="5214938" cy="279400"/>
          </a:xfrm>
        </p:spPr>
        <p:txBody>
          <a:bodyPr/>
          <a:lstStyle>
            <a:lvl1pPr>
              <a:defRPr/>
            </a:lvl1pPr>
          </a:lstStyle>
          <a:p>
            <a:pPr>
              <a:defRPr/>
            </a:pPr>
            <a:endParaRPr lang="tr-TR">
              <a:solidFill>
                <a:prstClr val="black"/>
              </a:solidFill>
            </a:endParaRPr>
          </a:p>
        </p:txBody>
      </p:sp>
      <p:sp>
        <p:nvSpPr>
          <p:cNvPr id="12" name="Slide Number Placeholder 5"/>
          <p:cNvSpPr>
            <a:spLocks noGrp="1"/>
          </p:cNvSpPr>
          <p:nvPr>
            <p:ph type="sldNum" sz="quarter" idx="12"/>
          </p:nvPr>
        </p:nvSpPr>
        <p:spPr>
          <a:xfrm>
            <a:off x="8956675" y="5037138"/>
            <a:ext cx="550863" cy="279400"/>
          </a:xfrm>
        </p:spPr>
        <p:txBody>
          <a:bodyPr/>
          <a:lstStyle>
            <a:lvl1pPr>
              <a:defRPr/>
            </a:lvl1pPr>
          </a:lstStyle>
          <a:p>
            <a:fld id="{46F0250F-6A10-4301-B4CC-4BA132172BDF}"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749224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4" name="Straight Connector 6"/>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6249A6D7-736A-4F5D-AC0D-98A6B23734F7}"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304693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cxnSp>
        <p:nvCxnSpPr>
          <p:cNvPr id="4" name="Straight Connector 15"/>
          <p:cNvCxnSpPr/>
          <p:nvPr/>
        </p:nvCxnSpPr>
        <p:spPr>
          <a:xfrm>
            <a:off x="2012950" y="3709988"/>
            <a:ext cx="81629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92C5A880-A84E-4EBC-8C03-ECA4F58A18CB}"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14405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5" name="Straight Connector 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fld id="{F37D8907-A20D-4692-838B-A44E850DCF7B}"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70508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cxnSp>
        <p:nvCxnSpPr>
          <p:cNvPr id="7" name="Straight Connector 1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8" name="Date Placeholder 6"/>
          <p:cNvSpPr>
            <a:spLocks noGrp="1"/>
          </p:cNvSpPr>
          <p:nvPr>
            <p:ph type="dt" sz="half" idx="10"/>
          </p:nvPr>
        </p:nvSpPr>
        <p:spPr/>
        <p:txBody>
          <a:bodyPr/>
          <a:lstStyle>
            <a:lvl1pPr>
              <a:defRPr/>
            </a:lvl1pPr>
          </a:lstStyle>
          <a:p>
            <a:pPr>
              <a:defRPr/>
            </a:pPr>
            <a:endParaRPr lang="tr-TR">
              <a:solidFill>
                <a:prstClr val="black"/>
              </a:solidFill>
            </a:endParaRPr>
          </a:p>
        </p:txBody>
      </p:sp>
      <p:sp>
        <p:nvSpPr>
          <p:cNvPr id="9" name="Footer Placeholder 7"/>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10" name="Slide Number Placeholder 8"/>
          <p:cNvSpPr>
            <a:spLocks noGrp="1"/>
          </p:cNvSpPr>
          <p:nvPr>
            <p:ph type="sldNum" sz="quarter" idx="12"/>
          </p:nvPr>
        </p:nvSpPr>
        <p:spPr/>
        <p:txBody>
          <a:bodyPr/>
          <a:lstStyle>
            <a:lvl1pPr>
              <a:defRPr/>
            </a:lvl1pPr>
          </a:lstStyle>
          <a:p>
            <a:fld id="{53ADCB98-1F7B-42B9-B0F2-2117C10DFAAD}"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171131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cxnSp>
        <p:nvCxnSpPr>
          <p:cNvPr id="3"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4" name="Date Placeholder 2"/>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3"/>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4"/>
          <p:cNvSpPr>
            <a:spLocks noGrp="1"/>
          </p:cNvSpPr>
          <p:nvPr>
            <p:ph type="sldNum" sz="quarter" idx="12"/>
          </p:nvPr>
        </p:nvSpPr>
        <p:spPr/>
        <p:txBody>
          <a:bodyPr/>
          <a:lstStyle>
            <a:lvl1pPr>
              <a:defRPr/>
            </a:lvl1pPr>
          </a:lstStyle>
          <a:p>
            <a:fld id="{B6412422-CEE2-43DD-A891-26266AE017D1}"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16290026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3"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4" name="Slide Number Placeholder 5"/>
          <p:cNvSpPr>
            <a:spLocks noGrp="1"/>
          </p:cNvSpPr>
          <p:nvPr>
            <p:ph type="sldNum" sz="quarter" idx="12"/>
          </p:nvPr>
        </p:nvSpPr>
        <p:spPr/>
        <p:txBody>
          <a:bodyPr/>
          <a:lstStyle>
            <a:lvl1pPr>
              <a:defRPr/>
            </a:lvl1pPr>
          </a:lstStyle>
          <a:p>
            <a:fld id="{618C7353-6398-4DFC-9924-2B21F970045C}"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8167888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cxnSp>
        <p:nvCxnSpPr>
          <p:cNvPr id="5" name="Straight Connector 15"/>
          <p:cNvCxnSpPr/>
          <p:nvPr/>
        </p:nvCxnSpPr>
        <p:spPr>
          <a:xfrm>
            <a:off x="1395413" y="2913063"/>
            <a:ext cx="35147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fld id="{418FBF67-B147-4135-A66F-B800D03BB9F8}"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4282378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E7268A4-912E-482B-A142-7B8729D45A92}"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596285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399" y="3255432"/>
            <a:ext cx="6241816"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1C1BF883-526F-4136-916A-67BE1CC421AF}"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394604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D18B5DE9-BE00-4E8E-AB7B-64FC82BD44A2}"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0928329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cxnSp>
        <p:nvCxnSpPr>
          <p:cNvPr id="4" name="Straight Connector 14"/>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03868" y="982132"/>
            <a:ext cx="9592732" cy="2954868"/>
          </a:xfrm>
        </p:spPr>
        <p:txBody>
          <a:bodyP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1619B72B-CFF9-4FA5-99AC-8635E596F8FC}"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147186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5" name="TextBox 13"/>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4"/>
          <p:cNvSpPr txBox="1">
            <a:spLocks noChangeArrowheads="1"/>
          </p:cNvSpPr>
          <p:nvPr/>
        </p:nvSpPr>
        <p:spPr bwMode="auto">
          <a:xfrm>
            <a:off x="10599738" y="28273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18"/>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370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1" name="Slide Number Placeholder 5"/>
          <p:cNvSpPr>
            <a:spLocks noGrp="1"/>
          </p:cNvSpPr>
          <p:nvPr>
            <p:ph type="sldNum" sz="quarter" idx="16"/>
          </p:nvPr>
        </p:nvSpPr>
        <p:spPr/>
        <p:txBody>
          <a:bodyPr/>
          <a:lstStyle>
            <a:lvl1pPr>
              <a:defRPr/>
            </a:lvl1pPr>
          </a:lstStyle>
          <a:p>
            <a:fld id="{EA33D94A-E0BD-4627-9DB7-6A9E590868A9}"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7691170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77A36A17-AF2A-4CA2-98FE-E626B93BEE20}"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0240805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5" name="TextBox 11"/>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2"/>
          <p:cNvSpPr txBox="1">
            <a:spLocks noChangeArrowheads="1"/>
          </p:cNvSpPr>
          <p:nvPr/>
        </p:nvSpPr>
        <p:spPr bwMode="auto">
          <a:xfrm>
            <a:off x="10599738" y="25987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25"/>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243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0" name="Slide Number Placeholder 5"/>
          <p:cNvSpPr>
            <a:spLocks noGrp="1"/>
          </p:cNvSpPr>
          <p:nvPr>
            <p:ph type="sldNum" sz="quarter" idx="16"/>
          </p:nvPr>
        </p:nvSpPr>
        <p:spPr/>
        <p:txBody>
          <a:bodyPr/>
          <a:lstStyle>
            <a:lvl1pPr>
              <a:defRPr/>
            </a:lvl1pPr>
          </a:lstStyle>
          <a:p>
            <a:fld id="{050F43E6-4FCD-479B-9778-D50461232915}"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246621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cxnSp>
        <p:nvCxnSpPr>
          <p:cNvPr id="5" name="Straight Connector 14"/>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1" y="982132"/>
            <a:ext cx="9609666" cy="2243668"/>
          </a:xfrm>
        </p:spPr>
        <p:txBody>
          <a:bodyPr rtlCol="0">
            <a:normAutofit/>
          </a:bodyPr>
          <a:lstStyle>
            <a:lvl1pPr>
              <a:defRPr lang="en-US" b="0" dirty="0"/>
            </a:lvl1pPr>
          </a:lstStyle>
          <a:p>
            <a:pPr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6"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7"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8" name="Slide Number Placeholder 5"/>
          <p:cNvSpPr>
            <a:spLocks noGrp="1"/>
          </p:cNvSpPr>
          <p:nvPr>
            <p:ph type="sldNum" sz="quarter" idx="16"/>
          </p:nvPr>
        </p:nvSpPr>
        <p:spPr/>
        <p:txBody>
          <a:bodyPr/>
          <a:lstStyle>
            <a:lvl1pPr>
              <a:defRPr/>
            </a:lvl1pPr>
          </a:lstStyle>
          <a:p>
            <a:fld id="{198A16D2-CEBB-421D-B068-02A031B44717}"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40226397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cxnSp>
        <p:nvCxnSpPr>
          <p:cNvPr id="4"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6D5775A1-E32E-4982-A5E4-549412888323}"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3380463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cxnSp>
        <p:nvCxnSpPr>
          <p:cNvPr id="4" name="Straight Connector 13"/>
          <p:cNvCxnSpPr/>
          <p:nvPr/>
        </p:nvCxnSpPr>
        <p:spPr>
          <a:xfrm>
            <a:off x="886460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3E0A5DC6-5A7D-461C-9E37-3564B39E80CA}"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2133781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12188825" cy="6872288"/>
            <a:chOff x="0" y="0"/>
            <a:chExt cx="12188825" cy="6872226"/>
          </a:xfrm>
        </p:grpSpPr>
        <p:pic>
          <p:nvPicPr>
            <p:cNvPr id="5" name="Picture 8" descr="HD-PanelTitle-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 name="Picture 16" descr="HDRibbonTitle-UniformTrim.png"/>
            <p:cNvPicPr>
              <a:picLocks noChangeAspect="1"/>
            </p:cNvPicPr>
            <p:nvPr/>
          </p:nvPicPr>
          <p:blipFill>
            <a:blip r:embed="rId3">
              <a:extLst>
                <a:ext uri="{28A0092B-C50C-407E-A947-70E740481C1C}">
                  <a14:useLocalDpi xmlns:a14="http://schemas.microsoft.com/office/drawing/2010/main" val="0"/>
                </a:ext>
              </a:extLst>
            </a:blip>
            <a:srcRect l="2" r="47673"/>
            <a:stretch>
              <a:fillRect/>
            </a:stretch>
          </p:blipFill>
          <p:spPr bwMode="auto">
            <a:xfrm rot="5400000">
              <a:off x="5245268" y="530352"/>
              <a:ext cx="1673352"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HDRibbonTitle-UniformTrim.png"/>
            <p:cNvPicPr>
              <a:picLocks noChangeAspect="1"/>
            </p:cNvPicPr>
            <p:nvPr/>
          </p:nvPicPr>
          <p:blipFill>
            <a:blip r:embed="rId3">
              <a:extLst>
                <a:ext uri="{28A0092B-C50C-407E-A947-70E740481C1C}">
                  <a14:useLocalDpi xmlns:a14="http://schemas.microsoft.com/office/drawing/2010/main" val="0"/>
                </a:ext>
              </a:extLst>
            </a:blip>
            <a:srcRect r="48819"/>
            <a:stretch>
              <a:fillRect/>
            </a:stretch>
          </p:blipFill>
          <p:spPr bwMode="auto">
            <a:xfrm rot="5400000">
              <a:off x="5263556" y="5747514"/>
              <a:ext cx="1636776"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14"/>
          <p:cNvCxnSpPr/>
          <p:nvPr/>
        </p:nvCxnSpPr>
        <p:spPr>
          <a:xfrm>
            <a:off x="2692400" y="3522663"/>
            <a:ext cx="681513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0" name="Date Placeholder 3"/>
          <p:cNvSpPr>
            <a:spLocks noGrp="1"/>
          </p:cNvSpPr>
          <p:nvPr>
            <p:ph type="dt" sz="half" idx="10"/>
          </p:nvPr>
        </p:nvSpPr>
        <p:spPr>
          <a:xfrm>
            <a:off x="7983538" y="5037138"/>
            <a:ext cx="896937" cy="279400"/>
          </a:xfrm>
        </p:spPr>
        <p:txBody>
          <a:bodyPr/>
          <a:lstStyle>
            <a:lvl1pPr>
              <a:defRPr/>
            </a:lvl1pPr>
          </a:lstStyle>
          <a:p>
            <a:pPr>
              <a:defRPr/>
            </a:pPr>
            <a:endParaRPr lang="tr-TR">
              <a:solidFill>
                <a:prstClr val="black"/>
              </a:solidFill>
            </a:endParaRPr>
          </a:p>
        </p:txBody>
      </p:sp>
      <p:sp>
        <p:nvSpPr>
          <p:cNvPr id="11" name="Footer Placeholder 4"/>
          <p:cNvSpPr>
            <a:spLocks noGrp="1"/>
          </p:cNvSpPr>
          <p:nvPr>
            <p:ph type="ftr" sz="quarter" idx="11"/>
          </p:nvPr>
        </p:nvSpPr>
        <p:spPr>
          <a:xfrm>
            <a:off x="2692400" y="5037138"/>
            <a:ext cx="5214938" cy="279400"/>
          </a:xfrm>
        </p:spPr>
        <p:txBody>
          <a:bodyPr/>
          <a:lstStyle>
            <a:lvl1pPr>
              <a:defRPr/>
            </a:lvl1pPr>
          </a:lstStyle>
          <a:p>
            <a:pPr>
              <a:defRPr/>
            </a:pPr>
            <a:endParaRPr lang="tr-TR">
              <a:solidFill>
                <a:prstClr val="black"/>
              </a:solidFill>
            </a:endParaRPr>
          </a:p>
        </p:txBody>
      </p:sp>
      <p:sp>
        <p:nvSpPr>
          <p:cNvPr id="12" name="Slide Number Placeholder 5"/>
          <p:cNvSpPr>
            <a:spLocks noGrp="1"/>
          </p:cNvSpPr>
          <p:nvPr>
            <p:ph type="sldNum" sz="quarter" idx="12"/>
          </p:nvPr>
        </p:nvSpPr>
        <p:spPr>
          <a:xfrm>
            <a:off x="8956675" y="5037138"/>
            <a:ext cx="550863" cy="279400"/>
          </a:xfrm>
        </p:spPr>
        <p:txBody>
          <a:bodyPr/>
          <a:lstStyle>
            <a:lvl1pPr>
              <a:defRPr/>
            </a:lvl1pPr>
          </a:lstStyle>
          <a:p>
            <a:fld id="{46F0250F-6A10-4301-B4CC-4BA132172BDF}"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4007132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CE7268A4-912E-482B-A142-7B8729D45A92}"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741384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4" name="Straight Connector 6"/>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6249A6D7-736A-4F5D-AC0D-98A6B23734F7}"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7869460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cxnSp>
        <p:nvCxnSpPr>
          <p:cNvPr id="4" name="Straight Connector 15"/>
          <p:cNvCxnSpPr/>
          <p:nvPr/>
        </p:nvCxnSpPr>
        <p:spPr>
          <a:xfrm>
            <a:off x="2012950" y="3709988"/>
            <a:ext cx="81629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92C5A880-A84E-4EBC-8C03-ECA4F58A18CB}"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7166529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5" name="Straight Connector 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fld id="{F37D8907-A20D-4692-838B-A44E850DCF7B}"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4995537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cxnSp>
        <p:nvCxnSpPr>
          <p:cNvPr id="7" name="Straight Connector 1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8" name="Date Placeholder 6"/>
          <p:cNvSpPr>
            <a:spLocks noGrp="1"/>
          </p:cNvSpPr>
          <p:nvPr>
            <p:ph type="dt" sz="half" idx="10"/>
          </p:nvPr>
        </p:nvSpPr>
        <p:spPr/>
        <p:txBody>
          <a:bodyPr/>
          <a:lstStyle>
            <a:lvl1pPr>
              <a:defRPr/>
            </a:lvl1pPr>
          </a:lstStyle>
          <a:p>
            <a:pPr>
              <a:defRPr/>
            </a:pPr>
            <a:endParaRPr lang="tr-TR">
              <a:solidFill>
                <a:prstClr val="black"/>
              </a:solidFill>
            </a:endParaRPr>
          </a:p>
        </p:txBody>
      </p:sp>
      <p:sp>
        <p:nvSpPr>
          <p:cNvPr id="9" name="Footer Placeholder 7"/>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10" name="Slide Number Placeholder 8"/>
          <p:cNvSpPr>
            <a:spLocks noGrp="1"/>
          </p:cNvSpPr>
          <p:nvPr>
            <p:ph type="sldNum" sz="quarter" idx="12"/>
          </p:nvPr>
        </p:nvSpPr>
        <p:spPr/>
        <p:txBody>
          <a:bodyPr/>
          <a:lstStyle>
            <a:lvl1pPr>
              <a:defRPr/>
            </a:lvl1pPr>
          </a:lstStyle>
          <a:p>
            <a:fld id="{53ADCB98-1F7B-42B9-B0F2-2117C10DFAAD}"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17779141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cxnSp>
        <p:nvCxnSpPr>
          <p:cNvPr id="3"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4" name="Date Placeholder 2"/>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3"/>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4"/>
          <p:cNvSpPr>
            <a:spLocks noGrp="1"/>
          </p:cNvSpPr>
          <p:nvPr>
            <p:ph type="sldNum" sz="quarter" idx="12"/>
          </p:nvPr>
        </p:nvSpPr>
        <p:spPr/>
        <p:txBody>
          <a:bodyPr/>
          <a:lstStyle>
            <a:lvl1pPr>
              <a:defRPr/>
            </a:lvl1pPr>
          </a:lstStyle>
          <a:p>
            <a:fld id="{B6412422-CEE2-43DD-A891-26266AE017D1}"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0815989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3"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4" name="Slide Number Placeholder 5"/>
          <p:cNvSpPr>
            <a:spLocks noGrp="1"/>
          </p:cNvSpPr>
          <p:nvPr>
            <p:ph type="sldNum" sz="quarter" idx="12"/>
          </p:nvPr>
        </p:nvSpPr>
        <p:spPr/>
        <p:txBody>
          <a:bodyPr/>
          <a:lstStyle>
            <a:lvl1pPr>
              <a:defRPr/>
            </a:lvl1pPr>
          </a:lstStyle>
          <a:p>
            <a:fld id="{618C7353-6398-4DFC-9924-2B21F970045C}"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16153769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cxnSp>
        <p:nvCxnSpPr>
          <p:cNvPr id="5" name="Straight Connector 15"/>
          <p:cNvCxnSpPr/>
          <p:nvPr/>
        </p:nvCxnSpPr>
        <p:spPr>
          <a:xfrm>
            <a:off x="1395413" y="2913063"/>
            <a:ext cx="35147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fld id="{418FBF67-B147-4135-A66F-B800D03BB9F8}"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9824788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399" y="3255432"/>
            <a:ext cx="6241816"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1C1BF883-526F-4136-916A-67BE1CC421AF}"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11965526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D18B5DE9-BE00-4E8E-AB7B-64FC82BD44A2}"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10552997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cxnSp>
        <p:nvCxnSpPr>
          <p:cNvPr id="4" name="Straight Connector 14"/>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03868" y="982132"/>
            <a:ext cx="9592732" cy="2954868"/>
          </a:xfrm>
        </p:spPr>
        <p:txBody>
          <a:bodyP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1619B72B-CFF9-4FA5-99AC-8635E596F8FC}"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1831099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E7268A4-912E-482B-A142-7B8729D45A92}" type="datetimeFigureOut">
              <a:rPr lang="tr-TR" smtClean="0"/>
              <a:t>29.10.2017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33895294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5" name="TextBox 13"/>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4"/>
          <p:cNvSpPr txBox="1">
            <a:spLocks noChangeArrowheads="1"/>
          </p:cNvSpPr>
          <p:nvPr/>
        </p:nvSpPr>
        <p:spPr bwMode="auto">
          <a:xfrm>
            <a:off x="10599738" y="28273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18"/>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370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1" name="Slide Number Placeholder 5"/>
          <p:cNvSpPr>
            <a:spLocks noGrp="1"/>
          </p:cNvSpPr>
          <p:nvPr>
            <p:ph type="sldNum" sz="quarter" idx="16"/>
          </p:nvPr>
        </p:nvSpPr>
        <p:spPr/>
        <p:txBody>
          <a:bodyPr/>
          <a:lstStyle>
            <a:lvl1pPr>
              <a:defRPr/>
            </a:lvl1pPr>
          </a:lstStyle>
          <a:p>
            <a:fld id="{EA33D94A-E0BD-4627-9DB7-6A9E590868A9}"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4955373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77A36A17-AF2A-4CA2-98FE-E626B93BEE20}"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16477125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5" name="TextBox 11"/>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2"/>
          <p:cNvSpPr txBox="1">
            <a:spLocks noChangeArrowheads="1"/>
          </p:cNvSpPr>
          <p:nvPr/>
        </p:nvSpPr>
        <p:spPr bwMode="auto">
          <a:xfrm>
            <a:off x="10599738" y="25987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25"/>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243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0" name="Slide Number Placeholder 5"/>
          <p:cNvSpPr>
            <a:spLocks noGrp="1"/>
          </p:cNvSpPr>
          <p:nvPr>
            <p:ph type="sldNum" sz="quarter" idx="16"/>
          </p:nvPr>
        </p:nvSpPr>
        <p:spPr/>
        <p:txBody>
          <a:bodyPr/>
          <a:lstStyle>
            <a:lvl1pPr>
              <a:defRPr/>
            </a:lvl1pPr>
          </a:lstStyle>
          <a:p>
            <a:fld id="{050F43E6-4FCD-479B-9778-D50461232915}"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8988801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cxnSp>
        <p:nvCxnSpPr>
          <p:cNvPr id="5" name="Straight Connector 14"/>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1" y="982132"/>
            <a:ext cx="9609666" cy="2243668"/>
          </a:xfrm>
        </p:spPr>
        <p:txBody>
          <a:bodyPr rtlCol="0">
            <a:normAutofit/>
          </a:bodyPr>
          <a:lstStyle>
            <a:lvl1pPr>
              <a:defRPr lang="en-US" b="0" dirty="0"/>
            </a:lvl1pPr>
          </a:lstStyle>
          <a:p>
            <a:pPr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6"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7"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8" name="Slide Number Placeholder 5"/>
          <p:cNvSpPr>
            <a:spLocks noGrp="1"/>
          </p:cNvSpPr>
          <p:nvPr>
            <p:ph type="sldNum" sz="quarter" idx="16"/>
          </p:nvPr>
        </p:nvSpPr>
        <p:spPr/>
        <p:txBody>
          <a:bodyPr/>
          <a:lstStyle>
            <a:lvl1pPr>
              <a:defRPr/>
            </a:lvl1pPr>
          </a:lstStyle>
          <a:p>
            <a:fld id="{198A16D2-CEBB-421D-B068-02A031B44717}"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6069105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cxnSp>
        <p:nvCxnSpPr>
          <p:cNvPr id="4"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6D5775A1-E32E-4982-A5E4-549412888323}"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5607899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cxnSp>
        <p:nvCxnSpPr>
          <p:cNvPr id="4" name="Straight Connector 13"/>
          <p:cNvCxnSpPr/>
          <p:nvPr/>
        </p:nvCxnSpPr>
        <p:spPr>
          <a:xfrm>
            <a:off x="886460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3E0A5DC6-5A7D-461C-9E37-3564B39E80CA}"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166818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CE7268A4-912E-482B-A142-7B8729D45A92}" type="datetimeFigureOut">
              <a:rPr lang="tr-TR" smtClean="0"/>
              <a:t>29.10.2017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299382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CE7268A4-912E-482B-A142-7B8729D45A92}" type="datetimeFigureOut">
              <a:rPr lang="tr-TR" smtClean="0"/>
              <a:t>29.10.2017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1685102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E7268A4-912E-482B-A142-7B8729D45A92}" type="datetimeFigureOut">
              <a:rPr lang="tr-TR" smtClean="0"/>
              <a:t>29.10.2017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1316560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E7268A4-912E-482B-A142-7B8729D45A92}" type="datetimeFigureOut">
              <a:rPr lang="tr-TR" smtClean="0"/>
              <a:t>29.10.2017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3280056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E7268A4-912E-482B-A142-7B8729D45A92}" type="datetimeFigureOut">
              <a:rPr lang="tr-TR" smtClean="0"/>
              <a:t>29.10.2017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1008554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21" Type="http://schemas.openxmlformats.org/officeDocument/2006/relationships/image" Target="../media/image4.png"/><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image" Target="../media/image3.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2.jpe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7268A4-912E-482B-A142-7B8729D45A92}" type="datetimeFigureOut">
              <a:rPr lang="tr-TR" smtClean="0"/>
              <a:t>29.10.2017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B31750-5F84-4021-9A0A-CD628E311300}" type="slidenum">
              <a:rPr lang="tr-TR" smtClean="0"/>
              <a:t>‹#›</a:t>
            </a:fld>
            <a:endParaRPr lang="tr-TR"/>
          </a:p>
        </p:txBody>
      </p:sp>
    </p:spTree>
    <p:extLst>
      <p:ext uri="{BB962C8B-B14F-4D97-AF65-F5344CB8AC3E}">
        <p14:creationId xmlns:p14="http://schemas.microsoft.com/office/powerpoint/2010/main" val="512667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12188825" cy="6856413"/>
            <a:chOff x="0" y="0"/>
            <a:chExt cx="12188825" cy="6856215"/>
          </a:xfrm>
        </p:grpSpPr>
        <p:pic>
          <p:nvPicPr>
            <p:cNvPr id="1032" name="Picture 7" descr="HD-PanelContent-V.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1" y="76265"/>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0" y="6173526"/>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295400" y="982663"/>
            <a:ext cx="96012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endParaRPr lang="en-US" altLang="tr-TR" smtClean="0"/>
          </a:p>
        </p:txBody>
      </p:sp>
      <p:sp>
        <p:nvSpPr>
          <p:cNvPr id="1028" name="Text Placeholder 2"/>
          <p:cNvSpPr>
            <a:spLocks noGrp="1"/>
          </p:cNvSpPr>
          <p:nvPr>
            <p:ph type="body" idx="1"/>
          </p:nvPr>
        </p:nvSpPr>
        <p:spPr bwMode="auto">
          <a:xfrm>
            <a:off x="1295400" y="2557463"/>
            <a:ext cx="96012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8677275"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5" name="Footer Placeholder 4"/>
          <p:cNvSpPr>
            <a:spLocks noGrp="1"/>
          </p:cNvSpPr>
          <p:nvPr>
            <p:ph type="ftr" sz="quarter" idx="3"/>
          </p:nvPr>
        </p:nvSpPr>
        <p:spPr>
          <a:xfrm>
            <a:off x="1295400" y="5969000"/>
            <a:ext cx="7305675" cy="279400"/>
          </a:xfrm>
          <a:prstGeom prst="rect">
            <a:avLst/>
          </a:prstGeom>
        </p:spPr>
        <p:txBody>
          <a:bodyPr vert="horz" lIns="91440" tIns="45720" rIns="91440" bIns="45720" rtlCol="0" anchor="ctr"/>
          <a:lstStyle>
            <a:lvl1pPr algn="l">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6" name="Slide Number Placeholder 5"/>
          <p:cNvSpPr>
            <a:spLocks noGrp="1"/>
          </p:cNvSpPr>
          <p:nvPr>
            <p:ph type="sldNum" sz="quarter" idx="4"/>
          </p:nvPr>
        </p:nvSpPr>
        <p:spPr>
          <a:xfrm>
            <a:off x="10353675" y="5969000"/>
            <a:ext cx="542925" cy="279400"/>
          </a:xfrm>
          <a:prstGeom prst="rect">
            <a:avLst/>
          </a:prstGeom>
        </p:spPr>
        <p:txBody>
          <a:bodyPr vert="horz" wrap="square" lIns="91440" tIns="45720" rIns="91440" bIns="45720" numCol="1" anchor="ctr" anchorCtr="0" compatLnSpc="1">
            <a:prstTxWarp prst="textNoShape">
              <a:avLst/>
            </a:prstTxWarp>
          </a:bodyPr>
          <a:lstStyle>
            <a:lvl1pPr algn="r">
              <a:defRPr sz="1000">
                <a:latin typeface="Garamond" panose="02020404030301010803" pitchFamily="18" charset="0"/>
              </a:defRPr>
            </a:lvl1pPr>
          </a:lstStyle>
          <a:p>
            <a:pPr eaLnBrk="0" fontAlgn="base" hangingPunct="0">
              <a:spcBef>
                <a:spcPct val="0"/>
              </a:spcBef>
              <a:spcAft>
                <a:spcPct val="0"/>
              </a:spcAft>
            </a:pPr>
            <a:fld id="{E322E164-0D56-4A07-898F-45BAF9B12C69}" type="slidenum">
              <a:rPr lang="tr-TR" altLang="tr-TR">
                <a:solidFill>
                  <a:prstClr val="black"/>
                </a:solidFill>
                <a:cs typeface="Arial" panose="020B0604020202020204" pitchFamily="34" charset="0"/>
              </a:rPr>
              <a:pPr eaLnBrk="0" fontAlgn="base" hangingPunct="0">
                <a:spcBef>
                  <a:spcPct val="0"/>
                </a:spcBef>
                <a:spcAft>
                  <a:spcPct val="0"/>
                </a:spcAft>
              </a:pPr>
              <a:t>‹#›</a:t>
            </a:fld>
            <a:endParaRPr lang="tr-TR" altLang="tr-TR">
              <a:solidFill>
                <a:prstClr val="black"/>
              </a:solidFill>
              <a:cs typeface="Arial" panose="020B0604020202020204" pitchFamily="34" charset="0"/>
            </a:endParaRPr>
          </a:p>
        </p:txBody>
      </p:sp>
    </p:spTree>
    <p:extLst>
      <p:ext uri="{BB962C8B-B14F-4D97-AF65-F5344CB8AC3E}">
        <p14:creationId xmlns:p14="http://schemas.microsoft.com/office/powerpoint/2010/main" val="4832488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0" fontAlgn="base" hangingPunct="0">
        <a:spcBef>
          <a:spcPct val="0"/>
        </a:spcBef>
        <a:spcAft>
          <a:spcPct val="0"/>
        </a:spcAft>
        <a:defRPr sz="44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400">
          <a:solidFill>
            <a:srgbClr val="262626"/>
          </a:solidFill>
          <a:latin typeface="Garamond" panose="02020404030301010803" pitchFamily="18" charset="0"/>
        </a:defRPr>
      </a:lvl2pPr>
      <a:lvl3pPr algn="ctr" defTabSz="457200" rtl="0" eaLnBrk="0" fontAlgn="base" hangingPunct="0">
        <a:spcBef>
          <a:spcPct val="0"/>
        </a:spcBef>
        <a:spcAft>
          <a:spcPct val="0"/>
        </a:spcAft>
        <a:defRPr sz="4400">
          <a:solidFill>
            <a:srgbClr val="262626"/>
          </a:solidFill>
          <a:latin typeface="Garamond" panose="02020404030301010803" pitchFamily="18" charset="0"/>
        </a:defRPr>
      </a:lvl3pPr>
      <a:lvl4pPr algn="ctr" defTabSz="457200" rtl="0" eaLnBrk="0" fontAlgn="base" hangingPunct="0">
        <a:spcBef>
          <a:spcPct val="0"/>
        </a:spcBef>
        <a:spcAft>
          <a:spcPct val="0"/>
        </a:spcAft>
        <a:defRPr sz="4400">
          <a:solidFill>
            <a:srgbClr val="262626"/>
          </a:solidFill>
          <a:latin typeface="Garamond" panose="02020404030301010803" pitchFamily="18" charset="0"/>
        </a:defRPr>
      </a:lvl4pPr>
      <a:lvl5pPr algn="ctr" defTabSz="457200" rtl="0" eaLnBrk="0" fontAlgn="base" hangingPunct="0">
        <a:spcBef>
          <a:spcPct val="0"/>
        </a:spcBef>
        <a:spcAft>
          <a:spcPct val="0"/>
        </a:spcAft>
        <a:defRPr sz="44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12188825" cy="6856413"/>
            <a:chOff x="0" y="0"/>
            <a:chExt cx="12188825" cy="6856215"/>
          </a:xfrm>
        </p:grpSpPr>
        <p:pic>
          <p:nvPicPr>
            <p:cNvPr id="1032" name="Picture 7" descr="HD-PanelContent-V.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1" y="76265"/>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0" y="6173526"/>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295400" y="982663"/>
            <a:ext cx="96012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endParaRPr lang="en-US" altLang="tr-TR" smtClean="0"/>
          </a:p>
        </p:txBody>
      </p:sp>
      <p:sp>
        <p:nvSpPr>
          <p:cNvPr id="1028" name="Text Placeholder 2"/>
          <p:cNvSpPr>
            <a:spLocks noGrp="1"/>
          </p:cNvSpPr>
          <p:nvPr>
            <p:ph type="body" idx="1"/>
          </p:nvPr>
        </p:nvSpPr>
        <p:spPr bwMode="auto">
          <a:xfrm>
            <a:off x="1295400" y="2557463"/>
            <a:ext cx="96012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8677275"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5" name="Footer Placeholder 4"/>
          <p:cNvSpPr>
            <a:spLocks noGrp="1"/>
          </p:cNvSpPr>
          <p:nvPr>
            <p:ph type="ftr" sz="quarter" idx="3"/>
          </p:nvPr>
        </p:nvSpPr>
        <p:spPr>
          <a:xfrm>
            <a:off x="1295400" y="5969000"/>
            <a:ext cx="7305675" cy="279400"/>
          </a:xfrm>
          <a:prstGeom prst="rect">
            <a:avLst/>
          </a:prstGeom>
        </p:spPr>
        <p:txBody>
          <a:bodyPr vert="horz" lIns="91440" tIns="45720" rIns="91440" bIns="45720" rtlCol="0" anchor="ctr"/>
          <a:lstStyle>
            <a:lvl1pPr algn="l">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6" name="Slide Number Placeholder 5"/>
          <p:cNvSpPr>
            <a:spLocks noGrp="1"/>
          </p:cNvSpPr>
          <p:nvPr>
            <p:ph type="sldNum" sz="quarter" idx="4"/>
          </p:nvPr>
        </p:nvSpPr>
        <p:spPr>
          <a:xfrm>
            <a:off x="10353675" y="5969000"/>
            <a:ext cx="542925" cy="279400"/>
          </a:xfrm>
          <a:prstGeom prst="rect">
            <a:avLst/>
          </a:prstGeom>
        </p:spPr>
        <p:txBody>
          <a:bodyPr vert="horz" wrap="square" lIns="91440" tIns="45720" rIns="91440" bIns="45720" numCol="1" anchor="ctr" anchorCtr="0" compatLnSpc="1">
            <a:prstTxWarp prst="textNoShape">
              <a:avLst/>
            </a:prstTxWarp>
          </a:bodyPr>
          <a:lstStyle>
            <a:lvl1pPr algn="r">
              <a:defRPr sz="1000">
                <a:latin typeface="Garamond" panose="02020404030301010803" pitchFamily="18" charset="0"/>
              </a:defRPr>
            </a:lvl1pPr>
          </a:lstStyle>
          <a:p>
            <a:pPr eaLnBrk="0" fontAlgn="base" hangingPunct="0">
              <a:spcBef>
                <a:spcPct val="0"/>
              </a:spcBef>
              <a:spcAft>
                <a:spcPct val="0"/>
              </a:spcAft>
            </a:pPr>
            <a:fld id="{E322E164-0D56-4A07-898F-45BAF9B12C69}" type="slidenum">
              <a:rPr lang="tr-TR" altLang="tr-TR">
                <a:solidFill>
                  <a:prstClr val="black"/>
                </a:solidFill>
                <a:cs typeface="Arial" panose="020B0604020202020204" pitchFamily="34" charset="0"/>
              </a:rPr>
              <a:pPr eaLnBrk="0" fontAlgn="base" hangingPunct="0">
                <a:spcBef>
                  <a:spcPct val="0"/>
                </a:spcBef>
                <a:spcAft>
                  <a:spcPct val="0"/>
                </a:spcAft>
              </a:pPr>
              <a:t>‹#›</a:t>
            </a:fld>
            <a:endParaRPr lang="tr-TR" altLang="tr-TR">
              <a:solidFill>
                <a:prstClr val="black"/>
              </a:solidFill>
              <a:cs typeface="Arial" panose="020B0604020202020204" pitchFamily="34" charset="0"/>
            </a:endParaRPr>
          </a:p>
        </p:txBody>
      </p:sp>
    </p:spTree>
    <p:extLst>
      <p:ext uri="{BB962C8B-B14F-4D97-AF65-F5344CB8AC3E}">
        <p14:creationId xmlns:p14="http://schemas.microsoft.com/office/powerpoint/2010/main" val="29321250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0" fontAlgn="base" hangingPunct="0">
        <a:spcBef>
          <a:spcPct val="0"/>
        </a:spcBef>
        <a:spcAft>
          <a:spcPct val="0"/>
        </a:spcAft>
        <a:defRPr sz="44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400">
          <a:solidFill>
            <a:srgbClr val="262626"/>
          </a:solidFill>
          <a:latin typeface="Garamond" panose="02020404030301010803" pitchFamily="18" charset="0"/>
        </a:defRPr>
      </a:lvl2pPr>
      <a:lvl3pPr algn="ctr" defTabSz="457200" rtl="0" eaLnBrk="0" fontAlgn="base" hangingPunct="0">
        <a:spcBef>
          <a:spcPct val="0"/>
        </a:spcBef>
        <a:spcAft>
          <a:spcPct val="0"/>
        </a:spcAft>
        <a:defRPr sz="4400">
          <a:solidFill>
            <a:srgbClr val="262626"/>
          </a:solidFill>
          <a:latin typeface="Garamond" panose="02020404030301010803" pitchFamily="18" charset="0"/>
        </a:defRPr>
      </a:lvl3pPr>
      <a:lvl4pPr algn="ctr" defTabSz="457200" rtl="0" eaLnBrk="0" fontAlgn="base" hangingPunct="0">
        <a:spcBef>
          <a:spcPct val="0"/>
        </a:spcBef>
        <a:spcAft>
          <a:spcPct val="0"/>
        </a:spcAft>
        <a:defRPr sz="4400">
          <a:solidFill>
            <a:srgbClr val="262626"/>
          </a:solidFill>
          <a:latin typeface="Garamond" panose="02020404030301010803" pitchFamily="18" charset="0"/>
        </a:defRPr>
      </a:lvl4pPr>
      <a:lvl5pPr algn="ctr" defTabSz="457200" rtl="0" eaLnBrk="0" fontAlgn="base" hangingPunct="0">
        <a:spcBef>
          <a:spcPct val="0"/>
        </a:spcBef>
        <a:spcAft>
          <a:spcPct val="0"/>
        </a:spcAft>
        <a:defRPr sz="44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692400" y="1871663"/>
            <a:ext cx="6815138" cy="1514475"/>
          </a:xfrm>
        </p:spPr>
        <p:txBody>
          <a:bodyPr rtlCol="0"/>
          <a:lstStyle/>
          <a:p>
            <a:pPr eaLnBrk="1" fontAlgn="auto" hangingPunct="1">
              <a:spcAft>
                <a:spcPts val="0"/>
              </a:spcAft>
              <a:defRPr/>
            </a:pPr>
            <a:r>
              <a:rPr lang="tr-TR" altLang="tr-TR" sz="3200" b="1" dirty="0" smtClean="0">
                <a:solidFill>
                  <a:schemeClr val="tx1">
                    <a:lumMod val="85000"/>
                    <a:lumOff val="15000"/>
                  </a:schemeClr>
                </a:solidFill>
                <a:latin typeface="+mn-lt"/>
              </a:rPr>
              <a:t>TURİZM PAZARLAMASI</a:t>
            </a:r>
            <a:endParaRPr lang="tr-TR" altLang="tr-TR" sz="3200" b="1" dirty="0">
              <a:solidFill>
                <a:schemeClr val="tx1">
                  <a:lumMod val="85000"/>
                  <a:lumOff val="15000"/>
                </a:schemeClr>
              </a:solidFill>
              <a:latin typeface="+mn-lt"/>
            </a:endParaRPr>
          </a:p>
        </p:txBody>
      </p:sp>
      <p:sp>
        <p:nvSpPr>
          <p:cNvPr id="15363" name="Rectangle 3"/>
          <p:cNvSpPr>
            <a:spLocks noGrp="1" noChangeArrowheads="1"/>
          </p:cNvSpPr>
          <p:nvPr>
            <p:ph type="subTitle" idx="1"/>
          </p:nvPr>
        </p:nvSpPr>
        <p:spPr>
          <a:xfrm>
            <a:off x="2692400" y="3657600"/>
            <a:ext cx="6815138" cy="1320800"/>
          </a:xfrm>
        </p:spPr>
        <p:txBody>
          <a:bodyPr/>
          <a:lstStyle/>
          <a:p>
            <a:pPr eaLnBrk="1" hangingPunct="1"/>
            <a:r>
              <a:rPr lang="tr-TR" altLang="tr-TR" sz="3200" smtClean="0"/>
              <a:t>Emir Hilmi Üner</a:t>
            </a:r>
          </a:p>
        </p:txBody>
      </p:sp>
    </p:spTree>
    <p:extLst>
      <p:ext uri="{BB962C8B-B14F-4D97-AF65-F5344CB8AC3E}">
        <p14:creationId xmlns:p14="http://schemas.microsoft.com/office/powerpoint/2010/main" val="83899758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81200" y="274638"/>
            <a:ext cx="8229600" cy="792162"/>
          </a:xfrm>
        </p:spPr>
        <p:txBody>
          <a:bodyPr rtlCol="0">
            <a:normAutofit/>
          </a:bodyPr>
          <a:lstStyle/>
          <a:p>
            <a:pPr eaLnBrk="1" fontAlgn="auto" hangingPunct="1">
              <a:spcAft>
                <a:spcPts val="0"/>
              </a:spcAft>
              <a:defRPr/>
            </a:pPr>
            <a:r>
              <a:rPr lang="tr-TR" altLang="tr-TR" sz="3200">
                <a:solidFill>
                  <a:schemeClr val="tx1">
                    <a:lumMod val="85000"/>
                    <a:lumOff val="15000"/>
                  </a:schemeClr>
                </a:solidFill>
                <a:latin typeface="+mn-lt"/>
              </a:rPr>
              <a:t>Makro Çevre</a:t>
            </a:r>
          </a:p>
        </p:txBody>
      </p:sp>
      <p:sp>
        <p:nvSpPr>
          <p:cNvPr id="25603" name="Rectangle 3"/>
          <p:cNvSpPr>
            <a:spLocks noGrp="1" noChangeArrowheads="1"/>
          </p:cNvSpPr>
          <p:nvPr>
            <p:ph idx="1"/>
          </p:nvPr>
        </p:nvSpPr>
        <p:spPr>
          <a:xfrm>
            <a:off x="1981200" y="1066800"/>
            <a:ext cx="8229600" cy="5334000"/>
          </a:xfrm>
        </p:spPr>
        <p:txBody>
          <a:bodyPr rtlCol="0">
            <a:normAutofit fontScale="85000" lnSpcReduction="20000"/>
          </a:bodyPr>
          <a:lstStyle/>
          <a:p>
            <a:pPr algn="just" eaLnBrk="1" fontAlgn="auto" hangingPunct="1">
              <a:buFont typeface="Arial"/>
              <a:buChar char="•"/>
              <a:defRPr/>
            </a:pPr>
            <a:r>
              <a:rPr lang="tr-TR" altLang="tr-TR" sz="3200">
                <a:solidFill>
                  <a:schemeClr val="tx1">
                    <a:lumMod val="85000"/>
                    <a:lumOff val="15000"/>
                  </a:schemeClr>
                </a:solidFill>
              </a:rPr>
              <a:t>Turizm bölgesi ve turizm işletmesi boyutlarında pazarlama yönetiminin denetimi altında olmayan konular arasında yer alan faktörleri içermektedir. Bunlar;</a:t>
            </a:r>
          </a:p>
          <a:p>
            <a:pPr algn="just" eaLnBrk="1" fontAlgn="auto" hangingPunct="1">
              <a:buFontTx/>
              <a:buNone/>
              <a:defRPr/>
            </a:pPr>
            <a:endParaRPr lang="tr-TR" altLang="tr-TR" sz="3200">
              <a:solidFill>
                <a:schemeClr val="tx1">
                  <a:lumMod val="85000"/>
                  <a:lumOff val="15000"/>
                </a:schemeClr>
              </a:solidFill>
            </a:endParaRPr>
          </a:p>
          <a:p>
            <a:pPr algn="just" eaLnBrk="1" fontAlgn="auto" hangingPunct="1">
              <a:lnSpc>
                <a:spcPct val="130000"/>
              </a:lnSpc>
              <a:spcBef>
                <a:spcPct val="30000"/>
              </a:spcBef>
              <a:buFont typeface="Arial"/>
              <a:buChar char="•"/>
              <a:defRPr/>
            </a:pPr>
            <a:r>
              <a:rPr lang="tr-TR" altLang="tr-TR" sz="3200">
                <a:solidFill>
                  <a:srgbClr val="FF0000"/>
                </a:solidFill>
              </a:rPr>
              <a:t>Demografik Çevre</a:t>
            </a:r>
            <a:r>
              <a:rPr lang="tr-TR" altLang="tr-TR" sz="3200">
                <a:solidFill>
                  <a:schemeClr val="tx1">
                    <a:lumMod val="85000"/>
                    <a:lumOff val="15000"/>
                  </a:schemeClr>
                </a:solidFill>
              </a:rPr>
              <a:t> (Yaş, Cinsiyet, Eğitim vs.)</a:t>
            </a:r>
          </a:p>
          <a:p>
            <a:pPr algn="just" eaLnBrk="1" fontAlgn="auto" hangingPunct="1">
              <a:lnSpc>
                <a:spcPct val="130000"/>
              </a:lnSpc>
              <a:buFont typeface="Arial"/>
              <a:buChar char="•"/>
              <a:defRPr/>
            </a:pPr>
            <a:r>
              <a:rPr lang="tr-TR" altLang="tr-TR" sz="3200">
                <a:solidFill>
                  <a:srgbClr val="FF0000"/>
                </a:solidFill>
              </a:rPr>
              <a:t>Ekonomik Çevre</a:t>
            </a:r>
            <a:r>
              <a:rPr lang="tr-TR" altLang="tr-TR" sz="3200">
                <a:solidFill>
                  <a:schemeClr val="tx1">
                    <a:lumMod val="85000"/>
                    <a:lumOff val="15000"/>
                  </a:schemeClr>
                </a:solidFill>
              </a:rPr>
              <a:t> (Faiz oranları, İş yasaları vs.)</a:t>
            </a:r>
          </a:p>
          <a:p>
            <a:pPr algn="just" eaLnBrk="1" fontAlgn="auto" hangingPunct="1">
              <a:lnSpc>
                <a:spcPct val="130000"/>
              </a:lnSpc>
              <a:buFont typeface="Arial"/>
              <a:buChar char="•"/>
              <a:defRPr/>
            </a:pPr>
            <a:r>
              <a:rPr lang="tr-TR" altLang="tr-TR" sz="3200">
                <a:solidFill>
                  <a:srgbClr val="FF0000"/>
                </a:solidFill>
              </a:rPr>
              <a:t>Siyasal Çevre</a:t>
            </a:r>
            <a:r>
              <a:rPr lang="tr-TR" altLang="tr-TR" sz="3200">
                <a:solidFill>
                  <a:schemeClr val="tx1">
                    <a:lumMod val="85000"/>
                    <a:lumOff val="15000"/>
                  </a:schemeClr>
                </a:solidFill>
              </a:rPr>
              <a:t> (Siyasi çekişmeler, politikalar vs.)</a:t>
            </a:r>
          </a:p>
          <a:p>
            <a:pPr algn="just" eaLnBrk="1" fontAlgn="auto" hangingPunct="1">
              <a:lnSpc>
                <a:spcPct val="130000"/>
              </a:lnSpc>
              <a:buFont typeface="Arial"/>
              <a:buChar char="•"/>
              <a:defRPr/>
            </a:pPr>
            <a:r>
              <a:rPr lang="tr-TR" altLang="tr-TR" sz="3200">
                <a:solidFill>
                  <a:srgbClr val="FF0000"/>
                </a:solidFill>
              </a:rPr>
              <a:t>Sosyo-Kültürel Çevre</a:t>
            </a:r>
            <a:r>
              <a:rPr lang="tr-TR" altLang="tr-TR" sz="3200">
                <a:solidFill>
                  <a:schemeClr val="tx1">
                    <a:lumMod val="85000"/>
                    <a:lumOff val="15000"/>
                  </a:schemeClr>
                </a:solidFill>
              </a:rPr>
              <a:t> (Din, Sosyal yapı, yaşam tarzı vs.)</a:t>
            </a:r>
          </a:p>
          <a:p>
            <a:pPr algn="just" eaLnBrk="1" fontAlgn="auto" hangingPunct="1">
              <a:lnSpc>
                <a:spcPct val="130000"/>
              </a:lnSpc>
              <a:buFont typeface="Arial"/>
              <a:buChar char="•"/>
              <a:defRPr/>
            </a:pPr>
            <a:r>
              <a:rPr lang="tr-TR" altLang="tr-TR" sz="3200">
                <a:solidFill>
                  <a:srgbClr val="FF0000"/>
                </a:solidFill>
              </a:rPr>
              <a:t>Teknolojik Çevre</a:t>
            </a:r>
            <a:r>
              <a:rPr lang="tr-TR" altLang="tr-TR" sz="3200">
                <a:solidFill>
                  <a:schemeClr val="tx1">
                    <a:lumMod val="85000"/>
                    <a:lumOff val="15000"/>
                  </a:schemeClr>
                </a:solidFill>
              </a:rPr>
              <a:t> (İnternet, Rezervasyon sistemleri vs.)</a:t>
            </a:r>
          </a:p>
          <a:p>
            <a:pPr algn="just" eaLnBrk="1" fontAlgn="auto" hangingPunct="1">
              <a:lnSpc>
                <a:spcPct val="130000"/>
              </a:lnSpc>
              <a:buFont typeface="Arial"/>
              <a:buChar char="•"/>
              <a:defRPr/>
            </a:pPr>
            <a:r>
              <a:rPr lang="tr-TR" altLang="tr-TR" sz="3200">
                <a:solidFill>
                  <a:srgbClr val="FF0000"/>
                </a:solidFill>
              </a:rPr>
              <a:t>Doğal Çevre</a:t>
            </a:r>
            <a:r>
              <a:rPr lang="tr-TR" altLang="tr-TR" sz="3200">
                <a:solidFill>
                  <a:schemeClr val="tx1">
                    <a:lumMod val="85000"/>
                    <a:lumOff val="15000"/>
                  </a:schemeClr>
                </a:solidFill>
              </a:rPr>
              <a:t> (Flora, fauna vs.)</a:t>
            </a:r>
          </a:p>
        </p:txBody>
      </p:sp>
    </p:spTree>
    <p:extLst>
      <p:ext uri="{BB962C8B-B14F-4D97-AF65-F5344CB8AC3E}">
        <p14:creationId xmlns:p14="http://schemas.microsoft.com/office/powerpoint/2010/main" val="365954125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981200" y="274638"/>
            <a:ext cx="8229600" cy="792162"/>
          </a:xfrm>
        </p:spPr>
        <p:txBody>
          <a:bodyPr rtlCol="0">
            <a:normAutofit/>
          </a:bodyPr>
          <a:lstStyle/>
          <a:p>
            <a:pPr eaLnBrk="1" fontAlgn="auto" hangingPunct="1">
              <a:spcAft>
                <a:spcPts val="0"/>
              </a:spcAft>
              <a:defRPr/>
            </a:pPr>
            <a:r>
              <a:rPr lang="tr-TR" altLang="tr-TR" sz="3200">
                <a:solidFill>
                  <a:schemeClr val="tx1">
                    <a:lumMod val="85000"/>
                    <a:lumOff val="15000"/>
                  </a:schemeClr>
                </a:solidFill>
                <a:latin typeface="+mn-lt"/>
              </a:rPr>
              <a:t>Mikro Çevre</a:t>
            </a:r>
          </a:p>
        </p:txBody>
      </p:sp>
      <p:sp>
        <p:nvSpPr>
          <p:cNvPr id="26627" name="Rectangle 3"/>
          <p:cNvSpPr>
            <a:spLocks noGrp="1" noChangeArrowheads="1"/>
          </p:cNvSpPr>
          <p:nvPr>
            <p:ph idx="1"/>
          </p:nvPr>
        </p:nvSpPr>
        <p:spPr>
          <a:xfrm>
            <a:off x="1981200" y="1371600"/>
            <a:ext cx="8229600" cy="4525963"/>
          </a:xfrm>
        </p:spPr>
        <p:txBody>
          <a:bodyPr rtlCol="0">
            <a:normAutofit fontScale="77500" lnSpcReduction="20000"/>
          </a:bodyPr>
          <a:lstStyle/>
          <a:p>
            <a:pPr algn="just" eaLnBrk="1" fontAlgn="auto" hangingPunct="1">
              <a:buFont typeface="Arial"/>
              <a:buChar char="•"/>
              <a:defRPr/>
            </a:pPr>
            <a:r>
              <a:rPr lang="tr-TR" altLang="tr-TR" sz="3200">
                <a:solidFill>
                  <a:schemeClr val="tx1">
                    <a:lumMod val="85000"/>
                    <a:lumOff val="15000"/>
                  </a:schemeClr>
                </a:solidFill>
              </a:rPr>
              <a:t>Turizm bölgesi ve turizm işletmesinin pazarlama faaliyetlerinin yönetimini doğrudan etkileyen faktörlerdir. Bunlar;</a:t>
            </a:r>
          </a:p>
          <a:p>
            <a:pPr eaLnBrk="1" fontAlgn="auto" hangingPunct="1">
              <a:buFontTx/>
              <a:buNone/>
              <a:defRPr/>
            </a:pPr>
            <a:endParaRPr lang="tr-TR" altLang="tr-TR" sz="3200">
              <a:solidFill>
                <a:schemeClr val="tx1">
                  <a:lumMod val="85000"/>
                  <a:lumOff val="15000"/>
                </a:schemeClr>
              </a:solidFill>
            </a:endParaRPr>
          </a:p>
          <a:p>
            <a:pPr eaLnBrk="1" fontAlgn="auto" hangingPunct="1">
              <a:lnSpc>
                <a:spcPct val="130000"/>
              </a:lnSpc>
              <a:buFont typeface="Arial"/>
              <a:buChar char="•"/>
              <a:defRPr/>
            </a:pPr>
            <a:r>
              <a:rPr lang="tr-TR" altLang="tr-TR" sz="3200">
                <a:solidFill>
                  <a:schemeClr val="tx1">
                    <a:lumMod val="85000"/>
                    <a:lumOff val="15000"/>
                  </a:schemeClr>
                </a:solidFill>
              </a:rPr>
              <a:t>Rakipler</a:t>
            </a:r>
          </a:p>
          <a:p>
            <a:pPr eaLnBrk="1" fontAlgn="auto" hangingPunct="1">
              <a:lnSpc>
                <a:spcPct val="130000"/>
              </a:lnSpc>
              <a:buFont typeface="Arial"/>
              <a:buChar char="•"/>
              <a:defRPr/>
            </a:pPr>
            <a:r>
              <a:rPr lang="tr-TR" altLang="tr-TR" sz="3200">
                <a:solidFill>
                  <a:schemeClr val="tx1">
                    <a:lumMod val="85000"/>
                    <a:lumOff val="15000"/>
                  </a:schemeClr>
                </a:solidFill>
              </a:rPr>
              <a:t>Ortaklar</a:t>
            </a:r>
          </a:p>
          <a:p>
            <a:pPr eaLnBrk="1" fontAlgn="auto" hangingPunct="1">
              <a:lnSpc>
                <a:spcPct val="130000"/>
              </a:lnSpc>
              <a:buFont typeface="Arial"/>
              <a:buChar char="•"/>
              <a:defRPr/>
            </a:pPr>
            <a:r>
              <a:rPr lang="tr-TR" altLang="tr-TR" sz="3200">
                <a:solidFill>
                  <a:schemeClr val="tx1">
                    <a:lumMod val="85000"/>
                    <a:lumOff val="15000"/>
                  </a:schemeClr>
                </a:solidFill>
              </a:rPr>
              <a:t>Müşteriler</a:t>
            </a:r>
          </a:p>
          <a:p>
            <a:pPr eaLnBrk="1" fontAlgn="auto" hangingPunct="1">
              <a:lnSpc>
                <a:spcPct val="130000"/>
              </a:lnSpc>
              <a:buFont typeface="Arial"/>
              <a:buChar char="•"/>
              <a:defRPr/>
            </a:pPr>
            <a:r>
              <a:rPr lang="tr-TR" altLang="tr-TR" sz="3200">
                <a:solidFill>
                  <a:schemeClr val="tx1">
                    <a:lumMod val="85000"/>
                    <a:lumOff val="15000"/>
                  </a:schemeClr>
                </a:solidFill>
              </a:rPr>
              <a:t>İşgörenler</a:t>
            </a:r>
          </a:p>
          <a:p>
            <a:pPr eaLnBrk="1" fontAlgn="auto" hangingPunct="1">
              <a:lnSpc>
                <a:spcPct val="130000"/>
              </a:lnSpc>
              <a:buFont typeface="Arial"/>
              <a:buChar char="•"/>
              <a:defRPr/>
            </a:pPr>
            <a:r>
              <a:rPr lang="tr-TR" altLang="tr-TR" sz="3200">
                <a:solidFill>
                  <a:schemeClr val="tx1">
                    <a:lumMod val="85000"/>
                    <a:lumOff val="15000"/>
                  </a:schemeClr>
                </a:solidFill>
              </a:rPr>
              <a:t>Sendikalar</a:t>
            </a:r>
          </a:p>
        </p:txBody>
      </p:sp>
    </p:spTree>
    <p:extLst>
      <p:ext uri="{BB962C8B-B14F-4D97-AF65-F5344CB8AC3E}">
        <p14:creationId xmlns:p14="http://schemas.microsoft.com/office/powerpoint/2010/main" val="200391030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Unvan 1"/>
          <p:cNvSpPr>
            <a:spLocks noGrp="1"/>
          </p:cNvSpPr>
          <p:nvPr>
            <p:ph type="title"/>
          </p:nvPr>
        </p:nvSpPr>
        <p:spPr/>
        <p:txBody>
          <a:bodyPr/>
          <a:lstStyle/>
          <a:p>
            <a:pPr eaLnBrk="1" hangingPunct="1"/>
            <a:r>
              <a:rPr lang="tr-TR" altLang="tr-TR" sz="3200" smtClean="0">
                <a:ln>
                  <a:noFill/>
                </a:ln>
              </a:rPr>
              <a:t>Pazarlamanın İşlevleri</a:t>
            </a:r>
            <a:endParaRPr lang="tr-TR" altLang="tr-TR" smtClean="0">
              <a:ln>
                <a:noFill/>
              </a:ln>
            </a:endParaRPr>
          </a:p>
        </p:txBody>
      </p:sp>
      <p:sp>
        <p:nvSpPr>
          <p:cNvPr id="3" name="İçerik Yer Tutucusu 2"/>
          <p:cNvSpPr>
            <a:spLocks noGrp="1"/>
          </p:cNvSpPr>
          <p:nvPr>
            <p:ph idx="1"/>
          </p:nvPr>
        </p:nvSpPr>
        <p:spPr/>
        <p:txBody>
          <a:bodyPr rtlCol="0">
            <a:normAutofit lnSpcReduction="10000"/>
          </a:bodyPr>
          <a:lstStyle/>
          <a:p>
            <a:pPr eaLnBrk="1" fontAlgn="auto" hangingPunct="1">
              <a:lnSpc>
                <a:spcPct val="130000"/>
              </a:lnSpc>
              <a:buFont typeface="Arial"/>
              <a:buChar char="•"/>
              <a:defRPr/>
            </a:pPr>
            <a:r>
              <a:rPr lang="tr-TR" altLang="tr-TR" sz="3600" dirty="0" smtClean="0">
                <a:solidFill>
                  <a:srgbClr val="FF0000"/>
                </a:solidFill>
              </a:rPr>
              <a:t>Finansman</a:t>
            </a:r>
            <a:r>
              <a:rPr lang="tr-TR" altLang="tr-TR" sz="3600" dirty="0" smtClean="0">
                <a:solidFill>
                  <a:schemeClr val="tx1">
                    <a:lumMod val="85000"/>
                    <a:lumOff val="15000"/>
                  </a:schemeClr>
                </a:solidFill>
              </a:rPr>
              <a:t> </a:t>
            </a:r>
            <a:r>
              <a:rPr lang="tr-TR" altLang="tr-TR" sz="3600" dirty="0">
                <a:solidFill>
                  <a:schemeClr val="tx1">
                    <a:lumMod val="85000"/>
                    <a:lumOff val="15000"/>
                  </a:schemeClr>
                </a:solidFill>
              </a:rPr>
              <a:t>(Süreç için gerekli kaynakları sağla)</a:t>
            </a:r>
          </a:p>
          <a:p>
            <a:pPr eaLnBrk="1" fontAlgn="auto" hangingPunct="1">
              <a:lnSpc>
                <a:spcPct val="130000"/>
              </a:lnSpc>
              <a:buFont typeface="Arial"/>
              <a:buChar char="•"/>
              <a:defRPr/>
            </a:pPr>
            <a:r>
              <a:rPr lang="tr-TR" altLang="tr-TR" sz="3600" dirty="0">
                <a:solidFill>
                  <a:srgbClr val="FF0000"/>
                </a:solidFill>
              </a:rPr>
              <a:t>Risk </a:t>
            </a:r>
            <a:r>
              <a:rPr lang="tr-TR" altLang="tr-TR" sz="3600" dirty="0" smtClean="0">
                <a:solidFill>
                  <a:srgbClr val="FF0000"/>
                </a:solidFill>
              </a:rPr>
              <a:t>Alma</a:t>
            </a:r>
            <a:r>
              <a:rPr lang="tr-TR" altLang="tr-TR" sz="3600" dirty="0" smtClean="0">
                <a:solidFill>
                  <a:schemeClr val="tx1">
                    <a:lumMod val="85000"/>
                    <a:lumOff val="15000"/>
                  </a:schemeClr>
                </a:solidFill>
              </a:rPr>
              <a:t> </a:t>
            </a:r>
            <a:r>
              <a:rPr lang="tr-TR" altLang="tr-TR" sz="3600" dirty="0">
                <a:solidFill>
                  <a:schemeClr val="tx1">
                    <a:lumMod val="85000"/>
                    <a:lumOff val="15000"/>
                  </a:schemeClr>
                </a:solidFill>
              </a:rPr>
              <a:t>(Önlemler al)</a:t>
            </a:r>
          </a:p>
          <a:p>
            <a:pPr eaLnBrk="1" fontAlgn="auto" hangingPunct="1">
              <a:lnSpc>
                <a:spcPct val="130000"/>
              </a:lnSpc>
              <a:buFont typeface="Arial"/>
              <a:buChar char="•"/>
              <a:defRPr/>
            </a:pPr>
            <a:r>
              <a:rPr lang="tr-TR" altLang="tr-TR" sz="3600" dirty="0">
                <a:solidFill>
                  <a:srgbClr val="FF0000"/>
                </a:solidFill>
              </a:rPr>
              <a:t>Bilgi Toplama ve Yayma</a:t>
            </a:r>
            <a:r>
              <a:rPr lang="tr-TR" altLang="tr-TR" sz="3600" dirty="0">
                <a:solidFill>
                  <a:schemeClr val="tx1">
                    <a:lumMod val="85000"/>
                    <a:lumOff val="15000"/>
                  </a:schemeClr>
                </a:solidFill>
              </a:rPr>
              <a:t> (Karar alma ve uygulamada kullan)</a:t>
            </a:r>
          </a:p>
          <a:p>
            <a:pPr eaLnBrk="1" fontAlgn="auto" hangingPunct="1">
              <a:buFont typeface="Arial"/>
              <a:buChar char="•"/>
              <a:defRPr/>
            </a:pPr>
            <a:endParaRPr lang="tr-TR" dirty="0">
              <a:solidFill>
                <a:schemeClr val="tx1">
                  <a:lumMod val="85000"/>
                  <a:lumOff val="15000"/>
                </a:schemeClr>
              </a:solidFill>
            </a:endParaRPr>
          </a:p>
        </p:txBody>
      </p:sp>
    </p:spTree>
    <p:extLst>
      <p:ext uri="{BB962C8B-B14F-4D97-AF65-F5344CB8AC3E}">
        <p14:creationId xmlns:p14="http://schemas.microsoft.com/office/powerpoint/2010/main" val="29126607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828800" y="914400"/>
            <a:ext cx="8229600" cy="1143000"/>
          </a:xfrm>
        </p:spPr>
        <p:txBody>
          <a:bodyPr rtlCol="0">
            <a:normAutofit/>
          </a:bodyPr>
          <a:lstStyle/>
          <a:p>
            <a:pPr eaLnBrk="1" fontAlgn="auto" hangingPunct="1">
              <a:spcAft>
                <a:spcPts val="0"/>
              </a:spcAft>
              <a:defRPr/>
            </a:pPr>
            <a:r>
              <a:rPr lang="tr-TR" altLang="tr-TR" sz="4000" dirty="0">
                <a:solidFill>
                  <a:schemeClr val="tx1">
                    <a:lumMod val="85000"/>
                    <a:lumOff val="15000"/>
                  </a:schemeClr>
                </a:solidFill>
                <a:latin typeface="+mn-lt"/>
              </a:rPr>
              <a:t>Turizm Pazarlaması</a:t>
            </a:r>
          </a:p>
        </p:txBody>
      </p:sp>
      <p:sp>
        <p:nvSpPr>
          <p:cNvPr id="57347" name="Rectangle 3"/>
          <p:cNvSpPr>
            <a:spLocks noGrp="1" noChangeArrowheads="1"/>
          </p:cNvSpPr>
          <p:nvPr>
            <p:ph idx="1"/>
          </p:nvPr>
        </p:nvSpPr>
        <p:spPr>
          <a:xfrm>
            <a:off x="990600" y="2514600"/>
            <a:ext cx="9906000" cy="3505200"/>
          </a:xfrm>
        </p:spPr>
        <p:txBody>
          <a:bodyPr/>
          <a:lstStyle/>
          <a:p>
            <a:pPr algn="just" eaLnBrk="1" hangingPunct="1">
              <a:buClr>
                <a:srgbClr val="B15E28"/>
              </a:buClr>
            </a:pPr>
            <a:r>
              <a:rPr lang="tr-TR" altLang="tr-TR" sz="3600" smtClean="0"/>
              <a:t>Turistik bir yöre veya işletme ile turist istek ve ihtiyaçlarını karşılayabilmek için ortam geliştiren, talebi araştıran, hedef kitle seçen ve tutundurma faaliyetleri için strateji ve politika geliştiren bir çabalar topluluğudur. </a:t>
            </a:r>
          </a:p>
          <a:p>
            <a:pPr algn="just" eaLnBrk="1" hangingPunct="1">
              <a:lnSpc>
                <a:spcPct val="125000"/>
              </a:lnSpc>
            </a:pPr>
            <a:endParaRPr lang="tr-TR" altLang="tr-TR" sz="3200" smtClean="0"/>
          </a:p>
        </p:txBody>
      </p:sp>
    </p:spTree>
    <p:extLst>
      <p:ext uri="{BB962C8B-B14F-4D97-AF65-F5344CB8AC3E}">
        <p14:creationId xmlns:p14="http://schemas.microsoft.com/office/powerpoint/2010/main" val="339598723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descr="pa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86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369399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752600" y="1219200"/>
            <a:ext cx="8915400" cy="1219200"/>
          </a:xfrm>
        </p:spPr>
        <p:txBody>
          <a:bodyPr rtlCol="0">
            <a:noAutofit/>
          </a:bodyPr>
          <a:lstStyle/>
          <a:p>
            <a:pPr eaLnBrk="1" fontAlgn="auto" hangingPunct="1">
              <a:spcAft>
                <a:spcPts val="0"/>
              </a:spcAft>
              <a:defRPr/>
            </a:pPr>
            <a:r>
              <a:rPr lang="tr-TR" altLang="tr-TR" sz="4000" b="1" dirty="0">
                <a:solidFill>
                  <a:schemeClr val="tx1">
                    <a:lumMod val="85000"/>
                    <a:lumOff val="15000"/>
                  </a:schemeClr>
                </a:solidFill>
                <a:latin typeface="+mn-lt"/>
              </a:rPr>
              <a:t>Turizm Pazarlamasının Tarihsel Gelişimi</a:t>
            </a:r>
          </a:p>
        </p:txBody>
      </p:sp>
      <p:sp>
        <p:nvSpPr>
          <p:cNvPr id="59395" name="Rectangle 3"/>
          <p:cNvSpPr>
            <a:spLocks noGrp="1" noChangeArrowheads="1"/>
          </p:cNvSpPr>
          <p:nvPr>
            <p:ph idx="1"/>
          </p:nvPr>
        </p:nvSpPr>
        <p:spPr>
          <a:xfrm>
            <a:off x="1219200" y="2667000"/>
            <a:ext cx="9296400" cy="3733800"/>
          </a:xfrm>
        </p:spPr>
        <p:txBody>
          <a:bodyPr/>
          <a:lstStyle/>
          <a:p>
            <a:pPr algn="just" eaLnBrk="1" hangingPunct="1"/>
            <a:r>
              <a:rPr lang="tr-TR" altLang="tr-TR" sz="3200" smtClean="0"/>
              <a:t>Turizm endüstrisinde pazarlama faaliyetleri, 19 yüzyılın sonlarında, konaklama ve seyahat işletmeciliği ile birlikte başta İngiltere olmak üzere Avrupa kıtasında başlamış ve sistemli bir şekilde ele alınması ve incelenmesi 1950’li yıllarda yine Avrupa’da görülmüştür. </a:t>
            </a:r>
          </a:p>
          <a:p>
            <a:pPr algn="just" eaLnBrk="1" hangingPunct="1">
              <a:buFontTx/>
              <a:buNone/>
            </a:pPr>
            <a:endParaRPr lang="tr-TR" altLang="tr-TR" sz="3200" smtClean="0"/>
          </a:p>
        </p:txBody>
      </p:sp>
    </p:spTree>
    <p:extLst>
      <p:ext uri="{BB962C8B-B14F-4D97-AF65-F5344CB8AC3E}">
        <p14:creationId xmlns:p14="http://schemas.microsoft.com/office/powerpoint/2010/main" val="428322812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Unvan 1"/>
          <p:cNvSpPr>
            <a:spLocks noGrp="1"/>
          </p:cNvSpPr>
          <p:nvPr>
            <p:ph type="title"/>
          </p:nvPr>
        </p:nvSpPr>
        <p:spPr>
          <a:xfrm>
            <a:off x="1295400" y="685800"/>
            <a:ext cx="8915400" cy="1871663"/>
          </a:xfrm>
        </p:spPr>
        <p:txBody>
          <a:bodyPr/>
          <a:lstStyle/>
          <a:p>
            <a:pPr eaLnBrk="1" hangingPunct="1"/>
            <a:r>
              <a:rPr lang="tr-TR" altLang="tr-TR" sz="4000" b="1" smtClean="0">
                <a:ln>
                  <a:noFill/>
                </a:ln>
              </a:rPr>
              <a:t>Turizm Pazarlamasının Tarihsel Gelişimi</a:t>
            </a:r>
            <a:endParaRPr lang="tr-TR" altLang="tr-TR" smtClean="0">
              <a:ln>
                <a:noFill/>
              </a:ln>
            </a:endParaRPr>
          </a:p>
        </p:txBody>
      </p:sp>
      <p:sp>
        <p:nvSpPr>
          <p:cNvPr id="3" name="İçerik Yer Tutucusu 2"/>
          <p:cNvSpPr>
            <a:spLocks noGrp="1"/>
          </p:cNvSpPr>
          <p:nvPr>
            <p:ph idx="1"/>
          </p:nvPr>
        </p:nvSpPr>
        <p:spPr>
          <a:xfrm>
            <a:off x="1295400" y="2557463"/>
            <a:ext cx="9601200" cy="3462337"/>
          </a:xfrm>
        </p:spPr>
        <p:txBody>
          <a:bodyPr rtlCol="0">
            <a:normAutofit fontScale="92500"/>
          </a:bodyPr>
          <a:lstStyle/>
          <a:p>
            <a:pPr algn="just" eaLnBrk="1" fontAlgn="auto" hangingPunct="1">
              <a:buFont typeface="Arial"/>
              <a:buChar char="•"/>
              <a:defRPr/>
            </a:pPr>
            <a:r>
              <a:rPr lang="tr-TR" altLang="tr-TR" sz="3600" dirty="0">
                <a:solidFill>
                  <a:schemeClr val="tx1">
                    <a:lumMod val="85000"/>
                    <a:lumOff val="15000"/>
                  </a:schemeClr>
                </a:solidFill>
              </a:rPr>
              <a:t>Özellikle İkinci Dünya Savaşından sonra artan refah seviyesi ve değişerek iyileşen yaşam koşulları turizmi lüks olmaktan çıkartarak bir ihtiyaç haline getirmiştir</a:t>
            </a:r>
            <a:r>
              <a:rPr lang="tr-TR" altLang="tr-TR" sz="3600" dirty="0" smtClean="0">
                <a:solidFill>
                  <a:schemeClr val="tx1">
                    <a:lumMod val="85000"/>
                    <a:lumOff val="15000"/>
                  </a:schemeClr>
                </a:solidFill>
              </a:rPr>
              <a:t>.</a:t>
            </a:r>
            <a:endParaRPr lang="tr-TR" altLang="tr-TR" sz="3600" dirty="0">
              <a:solidFill>
                <a:schemeClr val="tx1">
                  <a:lumMod val="85000"/>
                  <a:lumOff val="15000"/>
                </a:schemeClr>
              </a:solidFill>
            </a:endParaRPr>
          </a:p>
          <a:p>
            <a:pPr algn="just" eaLnBrk="1" fontAlgn="auto" hangingPunct="1">
              <a:buFont typeface="Arial"/>
              <a:buChar char="•"/>
              <a:defRPr/>
            </a:pPr>
            <a:r>
              <a:rPr lang="tr-TR" altLang="tr-TR" sz="3600" dirty="0">
                <a:solidFill>
                  <a:schemeClr val="tx1">
                    <a:lumMod val="85000"/>
                    <a:lumOff val="15000"/>
                  </a:schemeClr>
                </a:solidFill>
              </a:rPr>
              <a:t>Artan ve gün geçtikçe değişen tüketici talepleri turizmde pazarlama faaliyetlerini kaçınılmaz hale getirmiştir. </a:t>
            </a:r>
          </a:p>
          <a:p>
            <a:pPr eaLnBrk="1" fontAlgn="auto" hangingPunct="1">
              <a:buFont typeface="Arial"/>
              <a:buChar char="•"/>
              <a:defRPr/>
            </a:pPr>
            <a:endParaRPr lang="tr-TR" dirty="0">
              <a:solidFill>
                <a:schemeClr val="tx1">
                  <a:lumMod val="85000"/>
                  <a:lumOff val="15000"/>
                </a:schemeClr>
              </a:solidFill>
            </a:endParaRPr>
          </a:p>
        </p:txBody>
      </p:sp>
    </p:spTree>
    <p:extLst>
      <p:ext uri="{BB962C8B-B14F-4D97-AF65-F5344CB8AC3E}">
        <p14:creationId xmlns:p14="http://schemas.microsoft.com/office/powerpoint/2010/main" val="3947611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295400" y="982663"/>
            <a:ext cx="9601200" cy="998537"/>
          </a:xfrm>
        </p:spPr>
        <p:txBody>
          <a:bodyPr rtlCol="0">
            <a:normAutofit/>
          </a:bodyPr>
          <a:lstStyle/>
          <a:p>
            <a:pPr eaLnBrk="1" fontAlgn="auto" hangingPunct="1">
              <a:spcAft>
                <a:spcPts val="0"/>
              </a:spcAft>
              <a:defRPr/>
            </a:pPr>
            <a:r>
              <a:rPr lang="tr-TR" altLang="tr-TR" sz="4000" b="1" dirty="0">
                <a:solidFill>
                  <a:schemeClr val="tx1">
                    <a:lumMod val="85000"/>
                    <a:lumOff val="15000"/>
                  </a:schemeClr>
                </a:solidFill>
                <a:latin typeface="+mn-lt"/>
              </a:rPr>
              <a:t>Turizm Pazarlamasının Özellikleri</a:t>
            </a:r>
          </a:p>
        </p:txBody>
      </p:sp>
      <p:sp>
        <p:nvSpPr>
          <p:cNvPr id="61443" name="Rectangle 3"/>
          <p:cNvSpPr>
            <a:spLocks noGrp="1" noChangeArrowheads="1"/>
          </p:cNvSpPr>
          <p:nvPr>
            <p:ph idx="1"/>
          </p:nvPr>
        </p:nvSpPr>
        <p:spPr>
          <a:xfrm>
            <a:off x="838200" y="2438400"/>
            <a:ext cx="10058400" cy="4038600"/>
          </a:xfrm>
        </p:spPr>
        <p:txBody>
          <a:bodyPr/>
          <a:lstStyle/>
          <a:p>
            <a:pPr eaLnBrk="1" hangingPunct="1">
              <a:lnSpc>
                <a:spcPct val="95000"/>
              </a:lnSpc>
            </a:pPr>
            <a:r>
              <a:rPr lang="tr-TR" altLang="tr-TR" sz="3200" smtClean="0"/>
              <a:t>Konusu ağırlıklı olarak hizmettir.</a:t>
            </a:r>
          </a:p>
          <a:p>
            <a:pPr eaLnBrk="1" hangingPunct="1">
              <a:lnSpc>
                <a:spcPct val="95000"/>
              </a:lnSpc>
            </a:pPr>
            <a:r>
              <a:rPr lang="tr-TR" altLang="tr-TR" sz="3200" smtClean="0"/>
              <a:t>Üretim ve tüketim eş zamanlıdır.</a:t>
            </a:r>
          </a:p>
          <a:p>
            <a:pPr eaLnBrk="1" hangingPunct="1">
              <a:lnSpc>
                <a:spcPct val="95000"/>
              </a:lnSpc>
            </a:pPr>
            <a:r>
              <a:rPr lang="tr-TR" altLang="tr-TR" sz="3200" smtClean="0"/>
              <a:t>Müşteri ürüne gitmek zorundadır.</a:t>
            </a:r>
          </a:p>
          <a:p>
            <a:pPr eaLnBrk="1" hangingPunct="1">
              <a:lnSpc>
                <a:spcPct val="95000"/>
              </a:lnSpc>
            </a:pPr>
            <a:r>
              <a:rPr lang="tr-TR" altLang="tr-TR" sz="3200" smtClean="0"/>
              <a:t>Talep hem mikro hem de makro tanıtımlardan etkilenir.</a:t>
            </a:r>
          </a:p>
          <a:p>
            <a:pPr eaLnBrk="1" hangingPunct="1">
              <a:lnSpc>
                <a:spcPct val="95000"/>
              </a:lnSpc>
            </a:pPr>
            <a:r>
              <a:rPr lang="tr-TR" altLang="tr-TR" sz="3200" smtClean="0"/>
              <a:t>Talep mevsimsel dalgalanmalar gösterir.</a:t>
            </a:r>
          </a:p>
          <a:p>
            <a:pPr eaLnBrk="1" hangingPunct="1">
              <a:lnSpc>
                <a:spcPct val="95000"/>
              </a:lnSpc>
            </a:pPr>
            <a:r>
              <a:rPr lang="tr-TR" altLang="tr-TR" sz="3200" smtClean="0"/>
              <a:t>Turizm ürünü soyuttur depolanamaz,. </a:t>
            </a:r>
          </a:p>
        </p:txBody>
      </p:sp>
    </p:spTree>
    <p:extLst>
      <p:ext uri="{BB962C8B-B14F-4D97-AF65-F5344CB8AC3E}">
        <p14:creationId xmlns:p14="http://schemas.microsoft.com/office/powerpoint/2010/main" val="387658922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Unvan 1"/>
          <p:cNvSpPr>
            <a:spLocks noGrp="1"/>
          </p:cNvSpPr>
          <p:nvPr>
            <p:ph type="title"/>
          </p:nvPr>
        </p:nvSpPr>
        <p:spPr/>
        <p:txBody>
          <a:bodyPr/>
          <a:lstStyle/>
          <a:p>
            <a:pPr eaLnBrk="1" hangingPunct="1"/>
            <a:endParaRPr lang="tr-TR" altLang="tr-TR" smtClean="0">
              <a:ln>
                <a:noFill/>
              </a:ln>
            </a:endParaRPr>
          </a:p>
        </p:txBody>
      </p:sp>
      <p:sp>
        <p:nvSpPr>
          <p:cNvPr id="62467" name="İçerik Yer Tutucusu 2"/>
          <p:cNvSpPr>
            <a:spLocks noGrp="1"/>
          </p:cNvSpPr>
          <p:nvPr>
            <p:ph idx="1"/>
          </p:nvPr>
        </p:nvSpPr>
        <p:spPr>
          <a:xfrm>
            <a:off x="685800" y="2286000"/>
            <a:ext cx="10744200" cy="4038600"/>
          </a:xfrm>
        </p:spPr>
        <p:txBody>
          <a:bodyPr/>
          <a:lstStyle/>
          <a:p>
            <a:pPr algn="just" eaLnBrk="1" hangingPunct="1">
              <a:lnSpc>
                <a:spcPct val="90000"/>
              </a:lnSpc>
              <a:buClr>
                <a:srgbClr val="B15E28"/>
              </a:buClr>
            </a:pPr>
            <a:r>
              <a:rPr lang="tr-TR" altLang="tr-TR" sz="3200" smtClean="0"/>
              <a:t>Turizm pazarlamasında insan unsuru önemlidir.</a:t>
            </a:r>
          </a:p>
          <a:p>
            <a:pPr algn="just" eaLnBrk="1" hangingPunct="1">
              <a:lnSpc>
                <a:spcPct val="90000"/>
              </a:lnSpc>
              <a:buClr>
                <a:srgbClr val="B15E28"/>
              </a:buClr>
            </a:pPr>
            <a:r>
              <a:rPr lang="tr-TR" altLang="tr-TR" sz="3200" smtClean="0"/>
              <a:t>Turizm ürünü çevresiyle bir bütündür.</a:t>
            </a:r>
          </a:p>
          <a:p>
            <a:pPr algn="just" eaLnBrk="1" hangingPunct="1">
              <a:lnSpc>
                <a:spcPct val="90000"/>
              </a:lnSpc>
              <a:buClr>
                <a:srgbClr val="B15E28"/>
              </a:buClr>
            </a:pPr>
            <a:r>
              <a:rPr lang="tr-TR" altLang="tr-TR" sz="3200" smtClean="0"/>
              <a:t>Tek noktada ürün sunumu yoktur sürece yayılır.</a:t>
            </a:r>
          </a:p>
          <a:p>
            <a:pPr algn="just" eaLnBrk="1" hangingPunct="1">
              <a:lnSpc>
                <a:spcPct val="90000"/>
              </a:lnSpc>
              <a:buClr>
                <a:srgbClr val="B15E28"/>
              </a:buClr>
            </a:pPr>
            <a:r>
              <a:rPr lang="tr-TR" altLang="tr-TR" sz="3200" smtClean="0"/>
              <a:t>Turizm ürünü, tüketici sürekli ikametine döndüğünde sona erer. </a:t>
            </a:r>
          </a:p>
          <a:p>
            <a:pPr algn="just" eaLnBrk="1" hangingPunct="1">
              <a:lnSpc>
                <a:spcPct val="90000"/>
              </a:lnSpc>
              <a:buClr>
                <a:srgbClr val="B15E28"/>
              </a:buClr>
            </a:pPr>
            <a:r>
              <a:rPr lang="tr-TR" altLang="tr-TR" sz="3200" smtClean="0"/>
              <a:t>Garanti ya da satış sonrası destek hizmeti yoktur.</a:t>
            </a:r>
          </a:p>
          <a:p>
            <a:pPr algn="just" eaLnBrk="1" hangingPunct="1">
              <a:lnSpc>
                <a:spcPct val="90000"/>
              </a:lnSpc>
              <a:buClr>
                <a:srgbClr val="B15E28"/>
              </a:buClr>
            </a:pPr>
            <a:r>
              <a:rPr lang="tr-TR" altLang="tr-TR" sz="3200" smtClean="0"/>
              <a:t>Turizm pazarlamasında, ürün kalitesinin standardı yoktur. </a:t>
            </a:r>
          </a:p>
          <a:p>
            <a:pPr eaLnBrk="1" hangingPunct="1"/>
            <a:endParaRPr lang="tr-TR" altLang="tr-TR" smtClean="0"/>
          </a:p>
        </p:txBody>
      </p:sp>
    </p:spTree>
    <p:extLst>
      <p:ext uri="{BB962C8B-B14F-4D97-AF65-F5344CB8AC3E}">
        <p14:creationId xmlns:p14="http://schemas.microsoft.com/office/powerpoint/2010/main" val="10373163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905000" y="228600"/>
            <a:ext cx="8229600" cy="884238"/>
          </a:xfrm>
        </p:spPr>
        <p:txBody>
          <a:bodyPr rtlCol="0">
            <a:normAutofit/>
          </a:bodyPr>
          <a:lstStyle/>
          <a:p>
            <a:pPr eaLnBrk="1" fontAlgn="auto" hangingPunct="1">
              <a:spcAft>
                <a:spcPts val="0"/>
              </a:spcAft>
              <a:defRPr/>
            </a:pPr>
            <a:r>
              <a:rPr lang="tr-TR" altLang="tr-TR" sz="3200">
                <a:solidFill>
                  <a:schemeClr val="tx1">
                    <a:lumMod val="85000"/>
                    <a:lumOff val="15000"/>
                  </a:schemeClr>
                </a:solidFill>
                <a:latin typeface="+mn-lt"/>
              </a:rPr>
              <a:t>Turizm Pazarlama Çevresi</a:t>
            </a:r>
          </a:p>
        </p:txBody>
      </p:sp>
      <p:sp>
        <p:nvSpPr>
          <p:cNvPr id="24579" name="Rectangle 3"/>
          <p:cNvSpPr>
            <a:spLocks noGrp="1" noChangeArrowheads="1"/>
          </p:cNvSpPr>
          <p:nvPr>
            <p:ph idx="1"/>
          </p:nvPr>
        </p:nvSpPr>
        <p:spPr>
          <a:xfrm>
            <a:off x="1981200" y="1143000"/>
            <a:ext cx="8229600" cy="1600200"/>
          </a:xfrm>
        </p:spPr>
        <p:txBody>
          <a:bodyPr rtlCol="0">
            <a:normAutofit fontScale="85000" lnSpcReduction="10000"/>
          </a:bodyPr>
          <a:lstStyle/>
          <a:p>
            <a:pPr algn="just" eaLnBrk="1" fontAlgn="auto" hangingPunct="1">
              <a:buFont typeface="Arial"/>
              <a:buChar char="•"/>
              <a:defRPr/>
            </a:pPr>
            <a:r>
              <a:rPr lang="tr-TR" altLang="tr-TR" sz="3200">
                <a:solidFill>
                  <a:schemeClr val="tx1">
                    <a:lumMod val="85000"/>
                    <a:lumOff val="15000"/>
                  </a:schemeClr>
                </a:solidFill>
              </a:rPr>
              <a:t>Bir işletmenin pazarlama çevresi, pazarlamanın hedef müşteri ile başarılı ilişkiler kurma ve sürdürme yönetimi becerisini etkileyen aktörler ve güçlerden oluşur ve</a:t>
            </a:r>
            <a:r>
              <a:rPr lang="tr-TR" altLang="tr-TR" sz="3200">
                <a:solidFill>
                  <a:srgbClr val="FF0000"/>
                </a:solidFill>
              </a:rPr>
              <a:t> Mikro</a:t>
            </a:r>
            <a:r>
              <a:rPr lang="tr-TR" altLang="tr-TR" sz="3200">
                <a:solidFill>
                  <a:schemeClr val="tx1">
                    <a:lumMod val="85000"/>
                    <a:lumOff val="15000"/>
                  </a:schemeClr>
                </a:solidFill>
              </a:rPr>
              <a:t> ve </a:t>
            </a:r>
            <a:r>
              <a:rPr lang="tr-TR" altLang="tr-TR" sz="3200">
                <a:solidFill>
                  <a:srgbClr val="FF0000"/>
                </a:solidFill>
              </a:rPr>
              <a:t>Makro</a:t>
            </a:r>
            <a:r>
              <a:rPr lang="tr-TR" altLang="tr-TR" sz="3200">
                <a:solidFill>
                  <a:schemeClr val="tx1">
                    <a:lumMod val="85000"/>
                    <a:lumOff val="15000"/>
                  </a:schemeClr>
                </a:solidFill>
              </a:rPr>
              <a:t> çevre olmak üzere ikiye ayrılır. </a:t>
            </a:r>
          </a:p>
        </p:txBody>
      </p:sp>
      <p:pic>
        <p:nvPicPr>
          <p:cNvPr id="63492" name="Picture 4" descr="pazz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743200"/>
            <a:ext cx="73437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3173413"/>
      </p:ext>
    </p:extLst>
  </p:cSld>
  <p:clrMapOvr>
    <a:masterClrMapping/>
  </p:clrMapOvr>
  <p:transition/>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3.xml><?xml version="1.0" encoding="utf-8"?>
<a:theme xmlns:a="http://schemas.openxmlformats.org/drawingml/2006/main" name="1_Organik">
  <a:themeElements>
    <a:clrScheme name="Organik">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367</Words>
  <Application>Microsoft Office PowerPoint</Application>
  <PresentationFormat>Geniş ekran</PresentationFormat>
  <Paragraphs>45</Paragraphs>
  <Slides>11</Slides>
  <Notes>0</Notes>
  <HiddenSlides>0</HiddenSlides>
  <MMClips>0</MMClips>
  <ScaleCrop>false</ScaleCrop>
  <HeadingPairs>
    <vt:vector size="6" baseType="variant">
      <vt:variant>
        <vt:lpstr>Kullanılan Yazı Tipleri</vt:lpstr>
      </vt:variant>
      <vt:variant>
        <vt:i4>4</vt:i4>
      </vt:variant>
      <vt:variant>
        <vt:lpstr>Tema</vt:lpstr>
      </vt:variant>
      <vt:variant>
        <vt:i4>3</vt:i4>
      </vt:variant>
      <vt:variant>
        <vt:lpstr>Slayt Başlıkları</vt:lpstr>
      </vt:variant>
      <vt:variant>
        <vt:i4>11</vt:i4>
      </vt:variant>
    </vt:vector>
  </HeadingPairs>
  <TitlesOfParts>
    <vt:vector size="18" baseType="lpstr">
      <vt:lpstr>Arial</vt:lpstr>
      <vt:lpstr>Calibri</vt:lpstr>
      <vt:lpstr>Calibri Light</vt:lpstr>
      <vt:lpstr>Garamond</vt:lpstr>
      <vt:lpstr>Office Teması</vt:lpstr>
      <vt:lpstr>Organik</vt:lpstr>
      <vt:lpstr>1_Organik</vt:lpstr>
      <vt:lpstr>TURİZM PAZARLAMASI</vt:lpstr>
      <vt:lpstr>Pazarlamanın İşlevleri</vt:lpstr>
      <vt:lpstr>Turizm Pazarlaması</vt:lpstr>
      <vt:lpstr>PowerPoint Sunusu</vt:lpstr>
      <vt:lpstr>Turizm Pazarlamasının Tarihsel Gelişimi</vt:lpstr>
      <vt:lpstr>Turizm Pazarlamasının Tarihsel Gelişimi</vt:lpstr>
      <vt:lpstr>Turizm Pazarlamasının Özellikleri</vt:lpstr>
      <vt:lpstr>PowerPoint Sunusu</vt:lpstr>
      <vt:lpstr>Turizm Pazarlama Çevresi</vt:lpstr>
      <vt:lpstr>Makro Çevre</vt:lpstr>
      <vt:lpstr>Mikro Çevre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TURİZM PAZARLAMASI</dc:title>
  <dc:creator>emir üner</dc:creator>
  <cp:lastModifiedBy>emir üner</cp:lastModifiedBy>
  <cp:revision>5</cp:revision>
  <dcterms:created xsi:type="dcterms:W3CDTF">2017-10-29T15:49:52Z</dcterms:created>
  <dcterms:modified xsi:type="dcterms:W3CDTF">2017-10-29T15:53:08Z</dcterms:modified>
</cp:coreProperties>
</file>