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9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CA7C-87F8-46AF-95A2-DBF5D5579674}" type="datetimeFigureOut">
              <a:rPr lang="tr-TR" smtClean="0"/>
              <a:pPr/>
              <a:t>11.04.2020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0F40-F660-44D6-BCC2-6A4B189360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CA7C-87F8-46AF-95A2-DBF5D5579674}" type="datetimeFigureOut">
              <a:rPr lang="tr-TR" smtClean="0"/>
              <a:pPr/>
              <a:t>11.04.2020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0F40-F660-44D6-BCC2-6A4B189360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CA7C-87F8-46AF-95A2-DBF5D5579674}" type="datetimeFigureOut">
              <a:rPr lang="tr-TR" smtClean="0"/>
              <a:pPr/>
              <a:t>11.04.2020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0F40-F660-44D6-BCC2-6A4B189360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CA7C-87F8-46AF-95A2-DBF5D5579674}" type="datetimeFigureOut">
              <a:rPr lang="tr-TR" smtClean="0"/>
              <a:pPr/>
              <a:t>11.04.2020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0F40-F660-44D6-BCC2-6A4B189360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CA7C-87F8-46AF-95A2-DBF5D5579674}" type="datetimeFigureOut">
              <a:rPr lang="tr-TR" smtClean="0"/>
              <a:pPr/>
              <a:t>11.04.2020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0F40-F660-44D6-BCC2-6A4B189360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CA7C-87F8-46AF-95A2-DBF5D5579674}" type="datetimeFigureOut">
              <a:rPr lang="tr-TR" smtClean="0"/>
              <a:pPr/>
              <a:t>11.04.2020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0F40-F660-44D6-BCC2-6A4B189360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CA7C-87F8-46AF-95A2-DBF5D5579674}" type="datetimeFigureOut">
              <a:rPr lang="tr-TR" smtClean="0"/>
              <a:pPr/>
              <a:t>11.04.2020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0F40-F660-44D6-BCC2-6A4B189360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CA7C-87F8-46AF-95A2-DBF5D5579674}" type="datetimeFigureOut">
              <a:rPr lang="tr-TR" smtClean="0"/>
              <a:pPr/>
              <a:t>11.04.2020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0F40-F660-44D6-BCC2-6A4B189360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CA7C-87F8-46AF-95A2-DBF5D5579674}" type="datetimeFigureOut">
              <a:rPr lang="tr-TR" smtClean="0"/>
              <a:pPr/>
              <a:t>11.04.2020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0F40-F660-44D6-BCC2-6A4B189360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CA7C-87F8-46AF-95A2-DBF5D5579674}" type="datetimeFigureOut">
              <a:rPr lang="tr-TR" smtClean="0"/>
              <a:pPr/>
              <a:t>11.04.2020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0F40-F660-44D6-BCC2-6A4B1893609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CA7C-87F8-46AF-95A2-DBF5D5579674}" type="datetimeFigureOut">
              <a:rPr lang="tr-TR" smtClean="0"/>
              <a:pPr/>
              <a:t>11.04.2020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8F0F40-F660-44D6-BCC2-6A4B1893609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5DCA7C-87F8-46AF-95A2-DBF5D5579674}" type="datetimeFigureOut">
              <a:rPr lang="tr-TR" smtClean="0"/>
              <a:pPr/>
              <a:t>11.04.2020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8F0F40-F660-44D6-BCC2-6A4B18936098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7851648" cy="1859632"/>
          </a:xfrm>
        </p:spPr>
        <p:txBody>
          <a:bodyPr>
            <a:normAutofit/>
            <a:scene3d>
              <a:camera prst="perspectiveAbove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spc="50" dirty="0">
                <a:ln w="1143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ŞAMPİYON SPORCULARIMIZ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275856" y="4077072"/>
            <a:ext cx="5834430" cy="2160240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Cüneyt DOĞAN 18170160</a:t>
            </a:r>
          </a:p>
          <a:p>
            <a:r>
              <a:rPr lang="tr-TR" sz="24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Emirhan ULUAĞAÇLI 18170051</a:t>
            </a:r>
          </a:p>
          <a:p>
            <a:r>
              <a:rPr lang="tr-TR" sz="24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Muhammed </a:t>
            </a:r>
            <a:r>
              <a:rPr lang="tr-TR" sz="24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Samed</a:t>
            </a:r>
            <a:r>
              <a:rPr lang="tr-TR" sz="24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DUYGULU 18170030</a:t>
            </a:r>
          </a:p>
          <a:p>
            <a:r>
              <a:rPr lang="tr-TR" sz="24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Yusuf ÜNAL 18170025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64" b="100000" l="0" r="100000"/>
                    </a14:imgEffect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2952328" cy="2952328"/>
          </a:xfrm>
          <a:prstGeom prst="rect">
            <a:avLst/>
          </a:prstGeom>
          <a:noFill/>
          <a:ln>
            <a:noFill/>
          </a:ln>
          <a:effectLst>
            <a:reflection blurRad="12700" stA="52000" endA="300" endPos="20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88810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2B9A911-E7AC-DF4C-B8AA-37C71ADE3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7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RAMİL GULİYEV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335B0B2-BE17-DB45-B722-AC9C689C0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712"/>
            <a:ext cx="8229600" cy="4913600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Mayıs 1990 Bakü doğumludur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 Gençler Atletizm Şampiyonası’nda 100 metrede gümüş 200 metrede altın madalya kazandı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 yılında Türk vatandaşlığını seçmesini Azerbaycan Atletizm Federasyonu öfkeyle karşıladı ve 2012 Londra Olimpiyatları‘nda Türkiye adına y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arışmasına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izin vermedi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2017de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Bolt’un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kariyerini noktaladıktan sonraki ilk atletizm dünya şampiyonasında 200 metrede 20.09luk derecesi ile bu daldaki ilk madalyamızı kazandırdı. </a:t>
            </a: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Avrupa Atletizm Şampiyonası’nda da 200 metreyi altın madalya ile bitirdi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8" y="1412776"/>
            <a:ext cx="826119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26623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CB30669E-6348-2D44-A075-81709BF1B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5461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FENERBAHÇE /VAKIFBANK/ECZACIBAŞI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529051A-DBA7-0149-B17C-869E4B5E6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9549"/>
            <a:ext cx="8229600" cy="5186419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Dünya voleyboluna damga vuran 3 takımımız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İlk Uluslararası başarımız 1999 yılında Eczacıbaşı’nın kazandığı Avrupa Kupasıdır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 yılından bu yana;</a:t>
            </a:r>
          </a:p>
          <a:p>
            <a:pPr lvl="1"/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Vakıfbank 4 CEV Şampiyonlar Ligi 3 Dünya Kulüpler Şampiyonası</a:t>
            </a:r>
          </a:p>
          <a:p>
            <a:pPr lvl="1"/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Eczacıbaşı 1 CEV Şampiyonlar Ligi 2 Dünya Kulüpler Şampiyonası </a:t>
            </a:r>
          </a:p>
          <a:p>
            <a:pPr lvl="1"/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Fenerbahçe 1 CEV Şampiyonlar Ligi 1 Dünya Kulüpler Şampiyonası 1 CEV Kupası</a:t>
            </a:r>
          </a:p>
          <a:p>
            <a:pPr marL="0" indent="0">
              <a:buNone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Kazanarak ülke voleyboluna altın çağını yaşatmıştır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10 yıldaki 26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uluslararsı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şampiyonluk kupamızın 24ünü bu üç takım kazanmıştır.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Vakıfbank 3 Dünya Kulüpler Şampiyonası ile bu kupayı en çok kazanan takım konumunda. </a:t>
            </a:r>
          </a:p>
          <a:p>
            <a:pPr marL="393192" lvl="1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192" lvl="1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2488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88246ADE-E56B-4348-B5BB-0461732A9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9319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SİNAN ŞAMİL SAM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20FFC22F-3558-934A-B862-9AC4F1D25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559"/>
            <a:ext cx="8229600" cy="4958662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Haziran 1974de Frankfurt’ta doğdu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1992de Gençler dünya şampiyonu 1999da büyüklerde Amatör Dünya Boks Şampiyonu oldu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yılında profesyonel oldu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2002 yılında Avrupa Şampiyonu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ünvanını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aldı ve bu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ünvanı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maç boyunca korudu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2004te WBC klasmanında Dünya Kıtalararası Boks Şampiyonu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ünvanının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sahibi oldu ve bu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ünvanı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2 maç boyunca korudu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Kariyerindeki toplam 35 maçın 31ini kazandı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3"/>
            <a:ext cx="7632848" cy="391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64795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B808649-44BD-184D-820C-A2E9ABCA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8807"/>
            <a:ext cx="8229600" cy="889953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SÜMEYYE BOYACI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9E02A546-D4CD-774A-82F8-AAB17249E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1807"/>
            <a:ext cx="8229600" cy="5146446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Şubat 2003te Eskişehir’de dünyaya geldi Sümeyye’nin doğuştan iki kolu yoktu ve kalça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çıkıklığı vardı.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yaşındayken «balıkların da kolu yok» diyerek yüzmeye karar verdi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yaşında 2018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Avrupa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Paralimpik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Yüzme Şampiyonası’nda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metre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sırtüstü kategorisinde şampiyon oldu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Ertesi yıl gerçekleşen Dünya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Paralimpik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Yüzme Şampiyonası’nda kolları ile son anda yarışı kazanan rakibinin yalnızca 3 salise gerisinde 2. Oldu ve gümüş madalyanın sahibi oldu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71525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27473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İBRAHİM ÇOLAK</a:t>
            </a:r>
            <a:endParaRPr lang="tr-TR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7 Ocak 1995 doğumlu artistik jimnastikçidir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Ege Üniversitesi Beden Eğitimi ve Spor Öğretmenliği bölümü mezunudur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2019 Dünya Artistik Jimnastik Şampiyonası’nda halka aletinde 14.993lük derecesiyle altın madalya alarak jimnastikte büyükler kategorisinde altın madalya kazanan ilk Türk sporcu olmuştur.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 başarısıyla olimpiyatlara katılmaya hak kazanmıştır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03" y="1473743"/>
            <a:ext cx="7056784" cy="381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84439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spc="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KAYNAKÇA</a:t>
            </a:r>
            <a:endParaRPr lang="tr-TR" sz="4400" spc="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https://www.tcf.gov.tr/</a:t>
            </a:r>
          </a:p>
          <a:p>
            <a:r>
              <a:rPr lang="tr-TR" dirty="0" smtClean="0"/>
              <a:t>http://www.</a:t>
            </a:r>
            <a:r>
              <a:rPr lang="tr-TR" dirty="0" err="1" smtClean="0"/>
              <a:t>tyf</a:t>
            </a:r>
            <a:r>
              <a:rPr lang="tr-TR" dirty="0" smtClean="0"/>
              <a:t>.gov.tr/</a:t>
            </a:r>
          </a:p>
          <a:p>
            <a:r>
              <a:rPr lang="tr-TR" dirty="0" smtClean="0"/>
              <a:t>https://www.fenerbahce.org/branslar/atletizm/haberler</a:t>
            </a:r>
          </a:p>
          <a:p>
            <a:r>
              <a:rPr lang="tr-TR" dirty="0" smtClean="0"/>
              <a:t>https://www.tcf.gov.tr/modul/index/newdetail/Arama_Sonuclari/62</a:t>
            </a:r>
          </a:p>
          <a:p>
            <a:r>
              <a:rPr lang="tr-TR" dirty="0" smtClean="0"/>
              <a:t>https://www.olimpiyatkomitesi.org.tr/</a:t>
            </a:r>
          </a:p>
          <a:p>
            <a:r>
              <a:rPr lang="tr-TR" dirty="0" smtClean="0"/>
              <a:t>https://www.olimpiyatkomitesi.org.tr/Haber-Detay/Sibel-Ozkan-Konak-Halterde-Avrupa-sampiyonu/1062</a:t>
            </a:r>
          </a:p>
          <a:p>
            <a:r>
              <a:rPr lang="tr-TR" dirty="0" smtClean="0"/>
              <a:t>http://www.</a:t>
            </a:r>
            <a:r>
              <a:rPr lang="tr-TR" dirty="0" err="1" smtClean="0"/>
              <a:t>turkiyetaekwondofed</a:t>
            </a:r>
            <a:r>
              <a:rPr lang="tr-TR" dirty="0" smtClean="0"/>
              <a:t>.gov.tr/</a:t>
            </a:r>
          </a:p>
          <a:p>
            <a:r>
              <a:rPr lang="tr-TR" dirty="0" smtClean="0"/>
              <a:t>http://www.</a:t>
            </a:r>
            <a:r>
              <a:rPr lang="tr-TR" dirty="0" err="1" smtClean="0"/>
              <a:t>turkiyetaekwondofed</a:t>
            </a:r>
            <a:r>
              <a:rPr lang="tr-TR" dirty="0" smtClean="0"/>
              <a:t>.gov.tr/haber.</a:t>
            </a:r>
            <a:r>
              <a:rPr lang="tr-TR" dirty="0" err="1" smtClean="0"/>
              <a:t>asp</a:t>
            </a:r>
            <a:r>
              <a:rPr lang="tr-TR" dirty="0" smtClean="0"/>
              <a:t>?ID=12</a:t>
            </a:r>
          </a:p>
          <a:p>
            <a:r>
              <a:rPr lang="tr-TR" dirty="0" smtClean="0"/>
              <a:t>http://www.</a:t>
            </a:r>
            <a:r>
              <a:rPr lang="tr-TR" dirty="0" err="1" smtClean="0"/>
              <a:t>tgf</a:t>
            </a:r>
            <a:r>
              <a:rPr lang="tr-TR" dirty="0" smtClean="0"/>
              <a:t>.gov.tr/tr/</a:t>
            </a:r>
          </a:p>
          <a:p>
            <a:r>
              <a:rPr lang="tr-TR" dirty="0" smtClean="0"/>
              <a:t>http://halter.gov.tr/</a:t>
            </a:r>
          </a:p>
          <a:p>
            <a:pPr fontAlgn="base"/>
            <a:r>
              <a:rPr lang="tr-TR" b="1" dirty="0" smtClean="0"/>
              <a:t>Naim </a:t>
            </a:r>
            <a:r>
              <a:rPr lang="tr-TR" b="1" dirty="0" err="1" smtClean="0"/>
              <a:t>Süleymanoğlu</a:t>
            </a:r>
            <a:r>
              <a:rPr lang="tr-TR" b="1" dirty="0" smtClean="0"/>
              <a:t>:Özgürlüğe Uçan Dev - Tufan </a:t>
            </a:r>
            <a:r>
              <a:rPr lang="tr-TR" b="1" dirty="0" err="1" smtClean="0"/>
              <a:t>Türenç</a:t>
            </a:r>
            <a:endParaRPr lang="tr-TR" b="1" dirty="0" smtClean="0"/>
          </a:p>
          <a:p>
            <a:r>
              <a:rPr lang="tr-TR" dirty="0" smtClean="0"/>
              <a:t>MD Yayıncılık</a:t>
            </a:r>
          </a:p>
          <a:p>
            <a:r>
              <a:rPr lang="tr-TR" dirty="0" smtClean="0"/>
              <a:t>http://halter.gov.tr/?s=</a:t>
            </a:r>
            <a:r>
              <a:rPr lang="tr-TR" dirty="0" err="1" smtClean="0"/>
              <a:t>naim</a:t>
            </a:r>
            <a:r>
              <a:rPr lang="tr-TR" dirty="0" smtClean="0"/>
              <a:t>+s%C3%</a:t>
            </a:r>
            <a:r>
              <a:rPr lang="tr-TR" dirty="0" err="1" smtClean="0"/>
              <a:t>BCleymano</a:t>
            </a:r>
            <a:r>
              <a:rPr lang="tr-TR" dirty="0" smtClean="0"/>
              <a:t>%C4%9Flu</a:t>
            </a:r>
          </a:p>
          <a:p>
            <a:r>
              <a:rPr lang="tr-TR" dirty="0" err="1" smtClean="0"/>
              <a:t>Google</a:t>
            </a:r>
            <a:r>
              <a:rPr lang="tr-TR" dirty="0" smtClean="0"/>
              <a:t> görseller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805491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53510"/>
            <a:ext cx="8229600" cy="4727818"/>
          </a:xfrm>
        </p:spPr>
        <p:txBody>
          <a:bodyPr>
            <a:normAutofit lnSpcReduction="10000"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 1912 yılında Erzincan’da Yaşar Naçar ismiyle dünyaya geldi 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 Ülkemize olimpiyat oyunlarındaki ilk madalyayı 1936 Berlin olimpiyatlarında grekoromen stil güreşte kazandırdı.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Naçar olan soyadı Atatürk tarafından «bir toplumun ileri gelenlerinden anlamındaki» Erkan olarak değiştirildi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18 Mayıs 1986 yılında hayatını kaybetti</a:t>
            </a:r>
          </a:p>
          <a:p>
            <a:pPr marL="0" indent="0" algn="r">
              <a:buNone/>
            </a:pPr>
            <a:endParaRPr lang="tr-TR" dirty="0">
              <a:latin typeface="Gabriola" pitchFamily="82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tr-TR" dirty="0">
                <a:latin typeface="Gabriola" pitchFamily="82" charset="0"/>
                <a:cs typeface="Times New Roman" pitchFamily="18" charset="0"/>
              </a:rPr>
              <a:t>«Kendin küçüksün ama memleket için çok büyük bir iş yaptın. Artık adın Türk spor tarihine geçti. Çok yaşa Yaşar «         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M. Kemal Atatürk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737" y="1481826"/>
            <a:ext cx="3289203" cy="410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76C203A7-A1E0-324D-B70D-45DAB928F64C}"/>
              </a:ext>
            </a:extLst>
          </p:cNvPr>
          <p:cNvSpPr txBox="1"/>
          <p:nvPr/>
        </p:nvSpPr>
        <p:spPr>
          <a:xfrm>
            <a:off x="731880" y="897052"/>
            <a:ext cx="7954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YAŞAR ERKAN</a:t>
            </a:r>
          </a:p>
        </p:txBody>
      </p:sp>
    </p:spTree>
    <p:extLst>
      <p:ext uri="{BB962C8B-B14F-4D97-AF65-F5344CB8AC3E}">
        <p14:creationId xmlns="" xmlns:p14="http://schemas.microsoft.com/office/powerpoint/2010/main" val="799738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233" y="1154659"/>
            <a:ext cx="8533196" cy="5780706"/>
          </a:xfrm>
        </p:spPr>
        <p:txBody>
          <a:bodyPr>
            <a:normAutofit fontScale="92500" lnSpcReduction="10000"/>
          </a:bodyPr>
          <a:lstStyle/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1967 yılında Bulgaristan‘da dünyaya geldi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Bulgar hükumetinin soya dönüş oprasyonu nedeniyle Türk isimlerini yasaklamasıyla «Naum Şalamanov» adını kullandı daha sonra bu baskılardan kurtulmak ve Türkiye adına yarışmak için 1986da Türkiye’ye sığındı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Naim Süleymanoğlu 15 yaşında Dünya Halter Şampiyonası’nda 2 altın madalya ile şampiyon oldu 16 yaşında ise halter tarihinin en genç rekortmeni oldu </a:t>
            </a: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Üst üste üç olimpiyatta altın madalya kazandı ve ülkemize güreş dışındaki ilk olimpiyat altın madalyasını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kazandırdı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Yarışmalara Türkiye adına katılmaya başladıktan sonra 5 k</a:t>
            </a:r>
            <a:r>
              <a:rPr lang="tr-T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ez dünya şampiyonu 2 kez </a:t>
            </a:r>
            <a:r>
              <a:rPr lang="tr-TR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avrupa</a:t>
            </a:r>
            <a:r>
              <a:rPr lang="tr-T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şampiyonu oldu </a:t>
            </a:r>
          </a:p>
          <a:p>
            <a:r>
              <a:rPr lang="tr-TR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46 dünya rekoru kırdı, 3 kez yılın haltercisi 1 kez dünyanın en iyi sporcusu seçildi. </a:t>
            </a:r>
            <a:endParaRPr lang="tr-TR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75" y="1772816"/>
            <a:ext cx="845941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DBDE3D62-4CDF-5143-9506-5058A74B5188}"/>
              </a:ext>
            </a:extLst>
          </p:cNvPr>
          <p:cNvSpPr txBox="1"/>
          <p:nvPr/>
        </p:nvSpPr>
        <p:spPr>
          <a:xfrm>
            <a:off x="8186228" y="6541755"/>
            <a:ext cx="245767" cy="393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0A74663F-E80C-7E4E-AA7E-2A8ACACC7014}"/>
              </a:ext>
            </a:extLst>
          </p:cNvPr>
          <p:cNvSpPr txBox="1"/>
          <p:nvPr/>
        </p:nvSpPr>
        <p:spPr>
          <a:xfrm flipV="1">
            <a:off x="9442174" y="7639405"/>
            <a:ext cx="616226" cy="9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045BA501-776B-EF4C-A7E8-4F27C1F9EE64}"/>
              </a:ext>
            </a:extLst>
          </p:cNvPr>
          <p:cNvSpPr txBox="1"/>
          <p:nvPr/>
        </p:nvSpPr>
        <p:spPr>
          <a:xfrm flipH="1" flipV="1">
            <a:off x="9144000" y="6857999"/>
            <a:ext cx="162640" cy="56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9FC64AD3-2EDB-F649-B24E-E197CACDFBC0}"/>
              </a:ext>
            </a:extLst>
          </p:cNvPr>
          <p:cNvSpPr txBox="1"/>
          <p:nvPr/>
        </p:nvSpPr>
        <p:spPr>
          <a:xfrm flipH="1">
            <a:off x="8854862" y="6641146"/>
            <a:ext cx="379493" cy="54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="" xmlns:a16="http://schemas.microsoft.com/office/drawing/2014/main" id="{04BD9580-7CC8-AE4E-BDEE-CAEC3C3FC2E0}"/>
              </a:ext>
            </a:extLst>
          </p:cNvPr>
          <p:cNvSpPr txBox="1"/>
          <p:nvPr/>
        </p:nvSpPr>
        <p:spPr>
          <a:xfrm>
            <a:off x="500571" y="539389"/>
            <a:ext cx="7931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NAİM SÜLEYMANOĞLU</a:t>
            </a:r>
          </a:p>
        </p:txBody>
      </p:sp>
    </p:spTree>
    <p:extLst>
      <p:ext uri="{BB962C8B-B14F-4D97-AF65-F5344CB8AC3E}">
        <p14:creationId xmlns="" xmlns:p14="http://schemas.microsoft.com/office/powerpoint/2010/main" val="1836641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1976 yılında İstanbul’da dünyaya geldi.</a:t>
            </a:r>
            <a:endParaRPr lang="tr-TR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1993 Dünya Şampiyonasında 17 yaşında şampiyon olmuştur. </a:t>
            </a:r>
            <a:endParaRPr lang="tr-TR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sonuç ile Uluslararası Güreş Federasyonları Birliği </a:t>
            </a:r>
            <a:r>
              <a:rPr lang="tr-TR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tarafından modern güreş </a:t>
            </a:r>
            <a:r>
              <a:rPr lang="tr-T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tarihinde dünya </a:t>
            </a:r>
            <a:r>
              <a:rPr lang="tr-TR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minderlerinde </a:t>
            </a:r>
            <a:r>
              <a:rPr lang="tr-T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ilk kez 17 yaşında bir güreşçinin şampiyon </a:t>
            </a:r>
            <a:r>
              <a:rPr lang="tr-TR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olduğu gerekçesiyle Hamza </a:t>
            </a:r>
            <a:r>
              <a:rPr lang="tr-T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Yerlikaya'yı </a:t>
            </a:r>
            <a:r>
              <a:rPr lang="tr-TR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Asrın Güreşçisi</a:t>
            </a:r>
            <a:r>
              <a:rPr lang="tr-TR" b="0" i="0" dirty="0">
                <a:effectLst/>
                <a:latin typeface="Times New Roman" panose="02020603050405020304" pitchFamily="18" charset="0"/>
                <a:cs typeface="Times New Roman" pitchFamily="18" charset="0"/>
              </a:rPr>
              <a:t> unvanı ile ödüllendirmiştir.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Hamza Yerlikaya’nın toplam 2 olimpiyat 3 dünya 8 Avrupa Şampiyonluğu vardır. 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3 yıl Güreş Federasyonu başkanlığı yapmıştır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456709" cy="474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E76EC845-BB19-1340-8706-96706F00388D}"/>
              </a:ext>
            </a:extLst>
          </p:cNvPr>
          <p:cNvSpPr txBox="1"/>
          <p:nvPr/>
        </p:nvSpPr>
        <p:spPr>
          <a:xfrm>
            <a:off x="499667" y="398764"/>
            <a:ext cx="8144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HAMZA YERLİKAYA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755264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E843B21-998B-E04F-8A04-EACCD40D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22924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GALATASARAY FUTBOL TAKIMI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91C6B01A-011F-B445-8A9E-570FF7406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Galatasaray Futbol Takımı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1999/2000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sezonunda Futbolun kulüp bazında en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prestijli ikinci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turnuvası olan UEFA Kupası’nı kazanmıştır.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Galatasaray bu kupayı kazanan tek Türk takımıdır. 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sezon Şampiyonlar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Ligi’nden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elenen Galatasaray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UEFA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Kupası’nda mücadele etmeye başlamış ve sezonun kalan kısmını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namağlup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olarak tamamlayıp şampiyonluğa ulaşmıştır.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Daha sonra Şampiyonlar Ligi’ni kazanan Real Madrid’i de mağlup ederek Süper Kupa’yı da kazanmıştır. 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34481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99605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5C53FFE-5400-7E42-8546-2741B418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14497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NURCAN TAYLAN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76D77C6-7EDE-D846-A4C2-E26C7BD54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88031"/>
            <a:ext cx="8229600" cy="4389120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1983 yılında Ankara’da Doğdu.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 Atina Olimpiyat Oyunları’nda halter branşında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koparma ve toplamda altın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madalya kazanarak Türkiye’ye olimpiyat tarihinde şampiyonluk kazandıran ilk kadın sporcu olma başarısı göstermiştir. 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Olimpiyatlarda 2, dünya şampiyonalarında 3,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avrupa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şampiyonalarında 15 altın madalya kazanmıştır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avrupa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dünya rekoru kırmıştır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 yılında doping gerekçesiyle 4 yıl halterden men edilmiştir. 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45407"/>
            <a:ext cx="71437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885557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EFDAC0FD-1014-AA4C-AF60-2F4C63151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40995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FENERBAHÇE BASKETBOL TAKIMI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6819997-6139-4944-9CD7-98E4E13DE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8688"/>
            <a:ext cx="8229600" cy="4898664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Fenerbahçe Spor Kulübü’ne bağlı olan basketbol takımıdır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 yılında takımın başına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avrupa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basketbol tarihinin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başarılı koçu olarak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gösterilen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Željko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Obradović’i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getirip büyük yatırımlar yapmaya başlamıştır. 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Bu yatırımlarla yükselişe geçen Fenerbahçe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avrupanın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en prestijli turnuvası olan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Euroleauge’de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2015 yılında final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foura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(yarı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final)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2016 yılında finale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kadar yükseldi ve 2017 yılında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Euroleauge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şampiyonu oldu. </a:t>
            </a: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Avrupanın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numaralı kupasını kazanan Fenerbahçe bu başarıya sahip tek Türk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takımıdır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57488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33613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D48FF00A-AE31-F247-BD7B-C62850EE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6523"/>
            <a:ext cx="8229600" cy="890229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KENAN SOFUOĞLU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99DA696-D7B7-194B-929B-2CAF532B1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9234"/>
            <a:ext cx="8229600" cy="4615997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Ağustos 1984 yılında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motosiklet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tamircisi bir babanın oğlu olarak Adapazarı’nda dünyaya geldi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 motor sporcusu olan ağabeyinin 2003 yılında ayağının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kırılması sonucu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boş kalan motor ile 16 yaşında özel izin alarak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ilk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yarışmasına katıldı ve kazandı.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Hızla klasman yükselerek 2007 yılında ilk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Süpersport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Dünya Şampiyonası şampiyonluğunu yaşadı.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sonra farklı takımlarda da yarışan Sofuoğlu kariyerinde toplam 5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Süpersport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Dünya Şampiyonası kazandı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06675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14642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A3EBFCB-2874-5047-87E8-1E9F0D767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147"/>
            <a:ext cx="8229600" cy="1074629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SERVET TAZEGÜL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88384AE2-7CB5-3F44-A7D5-6252A950E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Kars’tan Batı Almanya’ya göç eden Azeri kökenli bir ailenin çocuğu olarak 1988 yılında Nürnberg’de doğdu.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 Dünya Şampiyonası’nda şampiyon olmuş ve turnuvanın en değerli sporcusu seçilmiştir.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 Londra Olimpiyatları‘nda finalde İranlı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rakibini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yenerek Türkiye’ye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taekwondo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branşında ilk olimpiyat şampiyonluğunu yaşattı.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Ülkemize toplamda1 olimpiyat 2 dünya 3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avrupa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şampiyonluğu yaşattı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587654" cy="408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01211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375</TotalTime>
  <Words>934</Words>
  <Application>Microsoft Office PowerPoint</Application>
  <PresentationFormat>Ekran Gösterisi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Akış</vt:lpstr>
      <vt:lpstr>ŞAMPİYON SPORCULARIMIZ</vt:lpstr>
      <vt:lpstr>Slayt 2</vt:lpstr>
      <vt:lpstr>Slayt 3</vt:lpstr>
      <vt:lpstr>Slayt 4</vt:lpstr>
      <vt:lpstr>GALATASARAY FUTBOL TAKIMI</vt:lpstr>
      <vt:lpstr>NURCAN TAYLAN</vt:lpstr>
      <vt:lpstr>FENERBAHÇE BASKETBOL TAKIMI</vt:lpstr>
      <vt:lpstr>KENAN SOFUOĞLU </vt:lpstr>
      <vt:lpstr>SERVET TAZEGÜL</vt:lpstr>
      <vt:lpstr>RAMİL GULİYEV </vt:lpstr>
      <vt:lpstr>FENERBAHÇE /VAKIFBANK/ECZACIBAŞI</vt:lpstr>
      <vt:lpstr>SİNAN ŞAMİL SAM</vt:lpstr>
      <vt:lpstr>SÜMEYYE BOYACI</vt:lpstr>
      <vt:lpstr>İBRAHİM ÇOLAK</vt:lpstr>
      <vt:lpstr>KAYNAKÇA</vt:lpstr>
    </vt:vector>
  </TitlesOfParts>
  <Company>By NeC ® 2010 | Katilimsiz.Com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ÜLKEMİZİN OLİMPİYAT TARİHİ</dc:title>
  <dc:creator>Hp</dc:creator>
  <cp:lastModifiedBy>Nevin GUNDUZ</cp:lastModifiedBy>
  <cp:revision>46</cp:revision>
  <dcterms:created xsi:type="dcterms:W3CDTF">2019-11-27T12:14:15Z</dcterms:created>
  <dcterms:modified xsi:type="dcterms:W3CDTF">2020-04-10T21:38:36Z</dcterms:modified>
</cp:coreProperties>
</file>