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3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BECC21-ED7A-4CC9-A5CA-6682DE726F7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B4D8D8-0D41-4333-98A6-AC365268B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29061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C21-ED7A-4CC9-A5CA-6682DE726F7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D8D8-0D41-4333-98A6-AC365268B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1123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C21-ED7A-4CC9-A5CA-6682DE726F7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D8D8-0D41-4333-98A6-AC365268B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94892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C21-ED7A-4CC9-A5CA-6682DE726F7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D8D8-0D41-4333-98A6-AC365268BDD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85277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C21-ED7A-4CC9-A5CA-6682DE726F7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D8D8-0D41-4333-98A6-AC365268B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381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C21-ED7A-4CC9-A5CA-6682DE726F7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D8D8-0D41-4333-98A6-AC365268BDD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99584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C21-ED7A-4CC9-A5CA-6682DE726F7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D8D8-0D41-4333-98A6-AC365268B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48996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C21-ED7A-4CC9-A5CA-6682DE726F7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D8D8-0D41-4333-98A6-AC365268B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84495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C21-ED7A-4CC9-A5CA-6682DE726F7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D8D8-0D41-4333-98A6-AC365268B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5843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C21-ED7A-4CC9-A5CA-6682DE726F7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D8D8-0D41-4333-98A6-AC365268B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48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C21-ED7A-4CC9-A5CA-6682DE726F7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D8D8-0D41-4333-98A6-AC365268B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0584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C21-ED7A-4CC9-A5CA-6682DE726F7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D8D8-0D41-4333-98A6-AC365268B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9614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C21-ED7A-4CC9-A5CA-6682DE726F7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D8D8-0D41-4333-98A6-AC365268B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74509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C21-ED7A-4CC9-A5CA-6682DE726F7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D8D8-0D41-4333-98A6-AC365268B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44562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C21-ED7A-4CC9-A5CA-6682DE726F7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D8D8-0D41-4333-98A6-AC365268B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3374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C21-ED7A-4CC9-A5CA-6682DE726F7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D8D8-0D41-4333-98A6-AC365268B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14423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CC21-ED7A-4CC9-A5CA-6682DE726F7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D8D8-0D41-4333-98A6-AC365268B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2021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BECC21-ED7A-4CC9-A5CA-6682DE726F7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B4D8D8-0D41-4333-98A6-AC365268B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8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354669"/>
          </a:xfrm>
        </p:spPr>
        <p:txBody>
          <a:bodyPr>
            <a:normAutofit/>
          </a:bodyPr>
          <a:lstStyle/>
          <a:p>
            <a:r>
              <a:rPr lang="tr-TR" sz="4000" dirty="0" smtClean="0"/>
              <a:t>Religious Education in </a:t>
            </a:r>
            <a:r>
              <a:rPr lang="tr-TR" sz="4000" dirty="0" smtClean="0"/>
              <a:t>Prisons</a:t>
            </a:r>
            <a:endParaRPr lang="en-US" sz="4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7785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Cited Resources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</a:t>
            </a:r>
            <a:r>
              <a:rPr lang="tr-TR" dirty="0" smtClean="0"/>
              <a:t>zdemir, S. (1998). Ceza Evlerinde Din Egitimi, Phd Thesis, Selcuk Universitesi Sosyal Bilimler Enstitusu Konya.</a:t>
            </a:r>
          </a:p>
          <a:p>
            <a:r>
              <a:rPr lang="tr-TR" dirty="0" smtClean="0"/>
              <a:t>Ozdemir, S. (2012). Ceza Evlerinde Dini Iletisim ve Rehberlik. Din Egitimi El Kitabı. Ed. By Recai Dogan &amp;Remziye Ege. Grafiker: Ankara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765879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r>
              <a:rPr lang="tr-TR" dirty="0" smtClean="0"/>
              <a:t>: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aims of RE in Prisons? </a:t>
            </a:r>
          </a:p>
          <a:p>
            <a:r>
              <a:rPr lang="en-US" dirty="0" smtClean="0"/>
              <a:t>Analyzing of the program of these institutions.</a:t>
            </a:r>
          </a:p>
          <a:p>
            <a:r>
              <a:rPr lang="en-US" dirty="0" smtClean="0"/>
              <a:t>What are the problems of this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8327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Religious Education’s Aims for </a:t>
            </a:r>
            <a:r>
              <a:rPr lang="tr-TR" dirty="0" smtClean="0"/>
              <a:t>Prisons (Ozdemir, 2012) </a:t>
            </a:r>
            <a:r>
              <a:rPr lang="tr-TR" dirty="0"/>
              <a:t>: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make them understand their faults and to feel sorry </a:t>
            </a:r>
            <a:r>
              <a:rPr lang="tr-TR" dirty="0" smtClean="0"/>
              <a:t>for </a:t>
            </a:r>
            <a:r>
              <a:rPr lang="en-US" dirty="0" smtClean="0"/>
              <a:t>them.</a:t>
            </a:r>
          </a:p>
          <a:p>
            <a:r>
              <a:rPr lang="en-US" dirty="0" smtClean="0"/>
              <a:t>To reintegration of them to the society.</a:t>
            </a:r>
          </a:p>
          <a:p>
            <a:r>
              <a:rPr lang="en-US" dirty="0" smtClean="0"/>
              <a:t>In addition to sentencing, make them be aware of their responsibilities.</a:t>
            </a:r>
          </a:p>
          <a:p>
            <a:r>
              <a:rPr lang="en-US" dirty="0" smtClean="0"/>
              <a:t>Main goal is education and accommodation.</a:t>
            </a:r>
          </a:p>
          <a:p>
            <a:r>
              <a:rPr lang="en-US" dirty="0" smtClean="0"/>
              <a:t>To make them know that every person needs to religion</a:t>
            </a:r>
          </a:p>
          <a:p>
            <a:endParaRPr lang="tr-T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2018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make them </a:t>
            </a:r>
            <a:r>
              <a:rPr lang="tr-TR" dirty="0" smtClean="0"/>
              <a:t>learn</a:t>
            </a:r>
            <a:r>
              <a:rPr lang="en-US" dirty="0" smtClean="0"/>
              <a:t> how to read Koran and how to apply religious </a:t>
            </a:r>
            <a:r>
              <a:rPr lang="en-US" dirty="0" smtClean="0"/>
              <a:t>practices </a:t>
            </a:r>
            <a:r>
              <a:rPr lang="en-US" dirty="0" smtClean="0"/>
              <a:t>if they want.</a:t>
            </a:r>
            <a:endParaRPr lang="tr-TR" dirty="0" smtClean="0"/>
          </a:p>
          <a:p>
            <a:r>
              <a:rPr lang="en-US" dirty="0" smtClean="0"/>
              <a:t>To make them be aware of that Islam is the last religion</a:t>
            </a:r>
          </a:p>
          <a:p>
            <a:r>
              <a:rPr lang="en-US" dirty="0" smtClean="0"/>
              <a:t>To make them learn and practice Islamic faith, </a:t>
            </a:r>
            <a:r>
              <a:rPr lang="en-US" dirty="0" smtClean="0"/>
              <a:t>worship</a:t>
            </a:r>
            <a:r>
              <a:rPr lang="tr-TR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and moral values.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2863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Even though it had started to discuss religious education in prisons in 1959, </a:t>
            </a:r>
          </a:p>
          <a:p>
            <a:pPr marL="0" indent="0">
              <a:buNone/>
            </a:pPr>
            <a:r>
              <a:rPr lang="en-US" dirty="0" smtClean="0"/>
              <a:t>According to agreement between Department of Religious Affairs and Ministry of Justice, </a:t>
            </a:r>
            <a:r>
              <a:rPr lang="tr-TR" dirty="0" smtClean="0"/>
              <a:t>the official employment started in 1974 (Ozdemir, 1998).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5275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1983, it had been conducted </a:t>
            </a:r>
            <a:r>
              <a:rPr lang="tr-TR" dirty="0" smtClean="0"/>
              <a:t>an </a:t>
            </a:r>
            <a:r>
              <a:rPr lang="en-US" dirty="0" smtClean="0"/>
              <a:t>educational </a:t>
            </a:r>
            <a:r>
              <a:rPr lang="en-US" dirty="0" smtClean="0"/>
              <a:t>program including Religion and Moral courses. After having special employees for this course, the curriculum of the course had been developed</a:t>
            </a:r>
            <a:r>
              <a:rPr lang="tr-TR" dirty="0" smtClean="0"/>
              <a:t> (Ozdemir, 2012)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1259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74 units in this program. Some of the</a:t>
            </a:r>
            <a:r>
              <a:rPr lang="tr-TR" dirty="0" smtClean="0"/>
              <a:t>m</a:t>
            </a:r>
            <a:r>
              <a:rPr lang="en-US" dirty="0" smtClean="0"/>
              <a:t> are </a:t>
            </a:r>
            <a:r>
              <a:rPr lang="en-US" dirty="0" smtClean="0"/>
              <a:t>follow</a:t>
            </a:r>
            <a:r>
              <a:rPr lang="tr-TR" dirty="0" smtClean="0"/>
              <a:t> </a:t>
            </a:r>
            <a:r>
              <a:rPr lang="tr-TR" dirty="0" smtClean="0"/>
              <a:t>(Ozdemir, 2012)</a:t>
            </a:r>
            <a:r>
              <a:rPr lang="en-US" dirty="0" smtClean="0"/>
              <a:t>:</a:t>
            </a:r>
          </a:p>
          <a:p>
            <a:r>
              <a:rPr lang="en-US" dirty="0" smtClean="0"/>
              <a:t>Faith and worship, our family, home and environment, Ataturk’s ideas about our religion and secularism</a:t>
            </a:r>
            <a:r>
              <a:rPr lang="tr-TR" dirty="0" smtClean="0"/>
              <a:t>,</a:t>
            </a:r>
            <a:r>
              <a:rPr lang="en-US" dirty="0" smtClean="0"/>
              <a:t> hygiene</a:t>
            </a:r>
            <a:r>
              <a:rPr lang="tr-TR" dirty="0" smtClean="0"/>
              <a:t> </a:t>
            </a:r>
            <a:r>
              <a:rPr lang="en-US" dirty="0" smtClean="0"/>
              <a:t>and truthfulness, love of, nation and homeland, citizenship, responsibilities</a:t>
            </a:r>
            <a:r>
              <a:rPr lang="tr-TR" dirty="0" smtClean="0"/>
              <a:t>, </a:t>
            </a:r>
            <a:r>
              <a:rPr lang="en-US" dirty="0" smtClean="0"/>
              <a:t>some information about other religions, our tradition, holy days and s</a:t>
            </a:r>
            <a:r>
              <a:rPr lang="tr-TR" dirty="0" smtClean="0"/>
              <a:t>o on..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4374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Problems in RE in the prisons (Ozdemir, 2012)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no classroom for this course. It has been held in the ward (dormitory)</a:t>
            </a:r>
          </a:p>
          <a:p>
            <a:r>
              <a:rPr lang="en-US" dirty="0" smtClean="0"/>
              <a:t>There is no specific book for the preachers to follow for their course</a:t>
            </a:r>
          </a:p>
          <a:p>
            <a:r>
              <a:rPr lang="en-US" dirty="0" smtClean="0"/>
              <a:t>Preachers are not permanent in the prisons, generally, they are deployed</a:t>
            </a:r>
          </a:p>
          <a:p>
            <a:r>
              <a:rPr lang="en-US" dirty="0" smtClean="0"/>
              <a:t>Generally deployed preacher has lack of desire to teach in the prisons.</a:t>
            </a:r>
          </a:p>
          <a:p>
            <a:r>
              <a:rPr lang="en-US" dirty="0" smtClean="0"/>
              <a:t>Because of the </a:t>
            </a:r>
            <a:r>
              <a:rPr lang="tr-TR" dirty="0" smtClean="0"/>
              <a:t>s</a:t>
            </a:r>
            <a:r>
              <a:rPr lang="en-US" dirty="0" smtClean="0"/>
              <a:t>electiveness of the course, there are not so many people in the course.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6179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Recommendations: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There should be real cooperation between Department of Religious Affairs and Ministry of Justice.</a:t>
            </a:r>
          </a:p>
          <a:p>
            <a:r>
              <a:rPr lang="en-US" dirty="0" smtClean="0"/>
              <a:t>Preachers have to give importance to the prisoners</a:t>
            </a:r>
          </a:p>
          <a:p>
            <a:r>
              <a:rPr lang="en-US" dirty="0" smtClean="0"/>
              <a:t>Preachers should include more varies topics and make their course more interesting </a:t>
            </a:r>
          </a:p>
          <a:p>
            <a:r>
              <a:rPr lang="en-US" dirty="0" smtClean="0"/>
              <a:t>There should be a specific classroom for this course.</a:t>
            </a:r>
          </a:p>
          <a:p>
            <a:r>
              <a:rPr lang="en-US" dirty="0" smtClean="0"/>
              <a:t>Preachers have to have different model and methods for the course.</a:t>
            </a:r>
          </a:p>
          <a:p>
            <a:r>
              <a:rPr lang="en-US" dirty="0" smtClean="0"/>
              <a:t>Preachers have to get special proficiency for psychology </a:t>
            </a:r>
            <a:r>
              <a:rPr lang="tr-TR" dirty="0" smtClean="0"/>
              <a:t>(</a:t>
            </a:r>
            <a:r>
              <a:rPr lang="tr-TR" dirty="0" smtClean="0"/>
              <a:t>See Ozdemir, 2012)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7637484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290</TotalTime>
  <Words>500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Organik</vt:lpstr>
      <vt:lpstr>Religious Education in Prisons</vt:lpstr>
      <vt:lpstr>Key Questions:</vt:lpstr>
      <vt:lpstr>Religious Education’s Aims for Prisons (Ozdemir, 2012) :</vt:lpstr>
      <vt:lpstr>PowerPoint Presentation</vt:lpstr>
      <vt:lpstr>PowerPoint Presentation</vt:lpstr>
      <vt:lpstr>PowerPoint Presentation</vt:lpstr>
      <vt:lpstr>PowerPoint Presentation</vt:lpstr>
      <vt:lpstr>Problems in RE in the prisons (Ozdemir, 2012)</vt:lpstr>
      <vt:lpstr>Recommendations:</vt:lpstr>
      <vt:lpstr>Cited Resources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Religious Education in prison and Social Service and Child Protection Agency </dc:title>
  <dc:creator>yildiz</dc:creator>
  <cp:lastModifiedBy>Yıldız</cp:lastModifiedBy>
  <cp:revision>21</cp:revision>
  <dcterms:created xsi:type="dcterms:W3CDTF">2015-12-15T08:26:46Z</dcterms:created>
  <dcterms:modified xsi:type="dcterms:W3CDTF">2017-10-28T02:38:28Z</dcterms:modified>
</cp:coreProperties>
</file>