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50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23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82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40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13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0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35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1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64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99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0B157-7488-47EE-9F5E-7D7AC6BC8C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D822B-990E-4A05-B3CF-7A3769D8E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47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Liberal İnancın Doğuşu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745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Üretimin düzenlemelerden bağımsız olduğunu iddia edebilmek için şu üçünün meta haline gelmesi gerekiyordu.</a:t>
            </a:r>
          </a:p>
          <a:p>
            <a:r>
              <a:rPr lang="tr-TR" dirty="0" smtClean="0"/>
              <a:t>Emek</a:t>
            </a:r>
          </a:p>
          <a:p>
            <a:r>
              <a:rPr lang="tr-TR" dirty="0" smtClean="0"/>
              <a:t>Para</a:t>
            </a:r>
          </a:p>
          <a:p>
            <a:r>
              <a:rPr lang="tr-TR" dirty="0" smtClean="0"/>
              <a:t>Toprak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544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Bunlara ilave olarak liberal inanç altın </a:t>
            </a:r>
            <a:r>
              <a:rPr lang="tr-TR" dirty="0" err="1" smtClean="0"/>
              <a:t>standartı</a:t>
            </a:r>
            <a:r>
              <a:rPr lang="tr-TR" dirty="0" smtClean="0"/>
              <a:t> ve serbest ticaret olmaksızın yükselemezdi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610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İngiltere bütün dünyaya serbest ticarete önerirken  pamuklu kumaş üreten makinelerin dış satımını yasaklayabiliyordu.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14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Laissez</a:t>
            </a:r>
            <a:r>
              <a:rPr lang="tr-TR" dirty="0" smtClean="0"/>
              <a:t> </a:t>
            </a:r>
            <a:r>
              <a:rPr lang="tr-TR" dirty="0" err="1" smtClean="0"/>
              <a:t>faire</a:t>
            </a:r>
            <a:r>
              <a:rPr lang="tr-TR" dirty="0" smtClean="0"/>
              <a:t> iddia edildiği doğal olarak ortaya çıkmadı. İşler oluruna bırakılsaydı ortaya çıkmayabilirdi.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576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İngiltere’de ancak 1830’dan yani dünyanın atölyesi olma durumunu tartışmasız biçimde kazandıktan sonra militan biçimde savunuldu.</a:t>
            </a:r>
          </a:p>
          <a:p>
            <a:r>
              <a:rPr lang="tr-TR" dirty="0" smtClean="0"/>
              <a:t> Serbest ticaretin önderliğini yapan pamuk endüstrisi gümrük tarifeleri ve korumacılık tarafından kurulmuştu.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35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</a:t>
            </a:r>
            <a:r>
              <a:rPr lang="tr-TR" dirty="0" smtClean="0"/>
              <a:t>rneğin, ABD’de Güney eyaletleri köleliği savunmak için </a:t>
            </a:r>
            <a:r>
              <a:rPr lang="tr-TR" dirty="0" err="1" smtClean="0"/>
              <a:t>laissez</a:t>
            </a:r>
            <a:r>
              <a:rPr lang="tr-TR" dirty="0" smtClean="0"/>
              <a:t> </a:t>
            </a:r>
            <a:r>
              <a:rPr lang="tr-TR" dirty="0" err="1" smtClean="0"/>
              <a:t>faire</a:t>
            </a:r>
            <a:r>
              <a:rPr lang="tr-TR" dirty="0" smtClean="0"/>
              <a:t> kullanırken, Kuzey özgür emek piyasasını kurmak için silahlı müdahaleye başvuruyordu.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10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Merkantil</a:t>
            </a:r>
            <a:r>
              <a:rPr lang="tr-TR" dirty="0" smtClean="0"/>
              <a:t> dönemde 1601’de kurulan East </a:t>
            </a:r>
            <a:r>
              <a:rPr lang="tr-TR" dirty="0" err="1" smtClean="0"/>
              <a:t>India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ancak 1857’de </a:t>
            </a:r>
            <a:r>
              <a:rPr lang="tr-TR" dirty="0" err="1" smtClean="0"/>
              <a:t>lavedilmiştir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1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125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Liberal İnancın Doğuşu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mozis</dc:creator>
  <cp:lastModifiedBy>MUSTAFA OZIS</cp:lastModifiedBy>
  <cp:revision>4</cp:revision>
  <dcterms:created xsi:type="dcterms:W3CDTF">2020-02-05T03:34:03Z</dcterms:created>
  <dcterms:modified xsi:type="dcterms:W3CDTF">2020-02-05T14:31:20Z</dcterms:modified>
</cp:coreProperties>
</file>