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8507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22237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1826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405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131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06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35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81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1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64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0992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0B157-7488-47EE-9F5E-7D7AC6BC8CCD}" type="datetimeFigureOut">
              <a:rPr lang="tr-TR" smtClean="0"/>
              <a:t>05.02.2020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D822B-990E-4A05-B3CF-7A3769D8EE1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479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Liberal İnancın Doğuşu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7451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Üretimin düzenlemelerden bağımsız olduğunu iddia edebilmek için şu üçünün meta haline gelmesi gerekiyordu.</a:t>
            </a:r>
          </a:p>
          <a:p>
            <a:r>
              <a:rPr lang="tr-TR" dirty="0" smtClean="0"/>
              <a:t>Emek</a:t>
            </a:r>
          </a:p>
          <a:p>
            <a:r>
              <a:rPr lang="tr-TR" dirty="0" smtClean="0"/>
              <a:t>Para</a:t>
            </a:r>
          </a:p>
          <a:p>
            <a:r>
              <a:rPr lang="tr-TR" dirty="0" smtClean="0"/>
              <a:t>Toprak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544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Bunlara ilave olarak liberal inanç altın </a:t>
            </a:r>
            <a:r>
              <a:rPr lang="tr-TR" dirty="0" err="1" smtClean="0"/>
              <a:t>standartı</a:t>
            </a:r>
            <a:r>
              <a:rPr lang="tr-TR" dirty="0" smtClean="0"/>
              <a:t> ve serbest ticaret olmaksızın yükselemezdi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361025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Ancak İngiltere bütün dünyaya serbest ticarete önerirken  pamuklu kumaş üreten makinelerin dış satımını yasaklayabiliyordu.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140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Laissez</a:t>
            </a:r>
            <a:r>
              <a:rPr lang="tr-TR" dirty="0" smtClean="0"/>
              <a:t> </a:t>
            </a:r>
            <a:r>
              <a:rPr lang="tr-TR" dirty="0" err="1" smtClean="0"/>
              <a:t>faire</a:t>
            </a:r>
            <a:r>
              <a:rPr lang="tr-TR" dirty="0" smtClean="0"/>
              <a:t> iddia edildiği doğal olarak ortaya çıkmadı. İşler oluruna bırakılsaydı ortaya çıkmayabilirdi.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85765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İngiltere’de ancak 1830’dan yani dünyanın atölyesi olma durumunu tartışmasız biçimde kazandıktan sonra militan biçimde savunuldu.</a:t>
            </a:r>
          </a:p>
          <a:p>
            <a:r>
              <a:rPr lang="tr-TR" dirty="0" smtClean="0"/>
              <a:t> Serbest ticaretin önderliğini yapan pamuk endüstrisi gümrük tarifeleri ve korumacılık tarafından kurulmuştu.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5357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</a:t>
            </a:r>
            <a:r>
              <a:rPr lang="tr-TR" dirty="0" smtClean="0"/>
              <a:t>rneğin, ABD’de Güney eyaletleri köleliği savunmak için </a:t>
            </a:r>
            <a:r>
              <a:rPr lang="tr-TR" dirty="0" err="1" smtClean="0"/>
              <a:t>laissez</a:t>
            </a:r>
            <a:r>
              <a:rPr lang="tr-TR" dirty="0" smtClean="0"/>
              <a:t> </a:t>
            </a:r>
            <a:r>
              <a:rPr lang="tr-TR" dirty="0" err="1" smtClean="0"/>
              <a:t>faire</a:t>
            </a:r>
            <a:r>
              <a:rPr lang="tr-TR" dirty="0" smtClean="0"/>
              <a:t> kullanırken, Kuzey özgür emek piyasasını kurmak için silahlı müdahaleye başvuruyordu.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105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Merkantil</a:t>
            </a:r>
            <a:r>
              <a:rPr lang="tr-TR" dirty="0" smtClean="0"/>
              <a:t> dönemde 1601’de kurulan East </a:t>
            </a:r>
            <a:r>
              <a:rPr lang="tr-TR" dirty="0" err="1" smtClean="0"/>
              <a:t>India</a:t>
            </a:r>
            <a:r>
              <a:rPr lang="tr-TR" dirty="0" smtClean="0"/>
              <a:t> </a:t>
            </a:r>
            <a:r>
              <a:rPr lang="tr-TR" dirty="0" err="1" smtClean="0"/>
              <a:t>Company</a:t>
            </a:r>
            <a:r>
              <a:rPr lang="tr-TR" dirty="0" smtClean="0"/>
              <a:t> ancak 1857’de </a:t>
            </a:r>
            <a:r>
              <a:rPr lang="tr-TR" dirty="0" err="1" smtClean="0"/>
              <a:t>lavedilmiştir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66147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125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Liberal İnancın Doğuşu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mozis</dc:creator>
  <cp:lastModifiedBy>MUSTAFA OZIS</cp:lastModifiedBy>
  <cp:revision>4</cp:revision>
  <dcterms:created xsi:type="dcterms:W3CDTF">2020-02-05T03:34:03Z</dcterms:created>
  <dcterms:modified xsi:type="dcterms:W3CDTF">2020-02-05T14:31:20Z</dcterms:modified>
</cp:coreProperties>
</file>