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 snapToObjects="1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587C9-253C-2F4D-AFF9-E523263AA7DC}" type="doc">
      <dgm:prSet loTypeId="urn:microsoft.com/office/officeart/2005/8/layout/radial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3F0E0F4-E5B1-EA48-9A7C-081351B0EFCF}">
      <dgm:prSet phldrT="[Metin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tr-TR" b="1" dirty="0"/>
            <a:t>Gelişim</a:t>
          </a:r>
        </a:p>
      </dgm:t>
    </dgm:pt>
    <dgm:pt modelId="{136E81FC-F195-C342-8CAE-A21B219CD34D}" type="parTrans" cxnId="{FE1A8B2B-D5F1-474D-A66E-BA5A5DEAF2B0}">
      <dgm:prSet/>
      <dgm:spPr/>
      <dgm:t>
        <a:bodyPr/>
        <a:lstStyle/>
        <a:p>
          <a:endParaRPr lang="tr-TR" b="1"/>
        </a:p>
      </dgm:t>
    </dgm:pt>
    <dgm:pt modelId="{1998C520-7117-2842-BF5A-BC7671AEEED0}" type="sibTrans" cxnId="{FE1A8B2B-D5F1-474D-A66E-BA5A5DEAF2B0}">
      <dgm:prSet/>
      <dgm:spPr/>
      <dgm:t>
        <a:bodyPr/>
        <a:lstStyle/>
        <a:p>
          <a:endParaRPr lang="tr-TR" b="1"/>
        </a:p>
      </dgm:t>
    </dgm:pt>
    <dgm:pt modelId="{FE832CDC-0C50-F44C-92C6-EDB75691437B}">
      <dgm:prSet phldrT="[Metin]"/>
      <dgm:spPr/>
      <dgm:t>
        <a:bodyPr/>
        <a:lstStyle/>
        <a:p>
          <a:r>
            <a:rPr lang="tr-TR" b="1" dirty="0"/>
            <a:t>Büyüme</a:t>
          </a:r>
        </a:p>
      </dgm:t>
    </dgm:pt>
    <dgm:pt modelId="{DF370D67-237C-184D-8D33-2FB7FEB7CEBD}" type="parTrans" cxnId="{C48A0D6B-D5EF-9D4C-9767-FC026234205C}">
      <dgm:prSet/>
      <dgm:spPr/>
      <dgm:t>
        <a:bodyPr/>
        <a:lstStyle/>
        <a:p>
          <a:endParaRPr lang="tr-TR" b="1"/>
        </a:p>
      </dgm:t>
    </dgm:pt>
    <dgm:pt modelId="{75839DCD-EB28-1E47-AA8C-2474777493BF}" type="sibTrans" cxnId="{C48A0D6B-D5EF-9D4C-9767-FC026234205C}">
      <dgm:prSet/>
      <dgm:spPr/>
      <dgm:t>
        <a:bodyPr/>
        <a:lstStyle/>
        <a:p>
          <a:endParaRPr lang="tr-TR" b="1"/>
        </a:p>
      </dgm:t>
    </dgm:pt>
    <dgm:pt modelId="{C14D5BF5-5293-5B49-ADD9-5DAEF117F2F6}">
      <dgm:prSet phldrT="[Metin]"/>
      <dgm:spPr/>
      <dgm:t>
        <a:bodyPr/>
        <a:lstStyle/>
        <a:p>
          <a:r>
            <a:rPr lang="tr-TR" b="1" dirty="0"/>
            <a:t>Olgunlaşma</a:t>
          </a:r>
        </a:p>
      </dgm:t>
    </dgm:pt>
    <dgm:pt modelId="{4D450208-E796-F045-B9FE-0C122BDFF94E}" type="parTrans" cxnId="{2F8E5850-BFE7-0048-AD4B-021CF1CE9E98}">
      <dgm:prSet/>
      <dgm:spPr/>
      <dgm:t>
        <a:bodyPr/>
        <a:lstStyle/>
        <a:p>
          <a:endParaRPr lang="tr-TR" b="1"/>
        </a:p>
      </dgm:t>
    </dgm:pt>
    <dgm:pt modelId="{894C0469-01D3-8443-915D-FC9EF3B10CA7}" type="sibTrans" cxnId="{2F8E5850-BFE7-0048-AD4B-021CF1CE9E98}">
      <dgm:prSet/>
      <dgm:spPr/>
      <dgm:t>
        <a:bodyPr/>
        <a:lstStyle/>
        <a:p>
          <a:endParaRPr lang="tr-TR" b="1"/>
        </a:p>
      </dgm:t>
    </dgm:pt>
    <dgm:pt modelId="{2F50895D-3FCA-7F44-AB99-F978D620A801}">
      <dgm:prSet phldrT="[Metin]"/>
      <dgm:spPr/>
      <dgm:t>
        <a:bodyPr/>
        <a:lstStyle/>
        <a:p>
          <a:r>
            <a:rPr lang="tr-TR" b="1" dirty="0"/>
            <a:t>Öğrenme</a:t>
          </a:r>
        </a:p>
      </dgm:t>
    </dgm:pt>
    <dgm:pt modelId="{ADAC7249-EDE5-A24A-A137-DD85C7BA766D}" type="parTrans" cxnId="{F38CC144-4E8B-6449-B236-0D0DA961EE74}">
      <dgm:prSet/>
      <dgm:spPr/>
      <dgm:t>
        <a:bodyPr/>
        <a:lstStyle/>
        <a:p>
          <a:endParaRPr lang="tr-TR" b="1"/>
        </a:p>
      </dgm:t>
    </dgm:pt>
    <dgm:pt modelId="{D6CF0BCA-FC9C-A842-ACDE-DECDA7E9CB6C}" type="sibTrans" cxnId="{F38CC144-4E8B-6449-B236-0D0DA961EE74}">
      <dgm:prSet/>
      <dgm:spPr/>
      <dgm:t>
        <a:bodyPr/>
        <a:lstStyle/>
        <a:p>
          <a:endParaRPr lang="tr-TR" b="1"/>
        </a:p>
      </dgm:t>
    </dgm:pt>
    <dgm:pt modelId="{CD0086EB-2446-534C-BF4C-896C00BD2141}">
      <dgm:prSet phldrT="[Metin]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tr-TR" b="1" dirty="0" err="1"/>
            <a:t>Hazırbulunuşluk</a:t>
          </a:r>
          <a:endParaRPr lang="tr-TR" b="1" dirty="0"/>
        </a:p>
      </dgm:t>
    </dgm:pt>
    <dgm:pt modelId="{A486C6FE-9B9B-7B49-B0F2-0E7F1144E22A}" type="parTrans" cxnId="{DA92750D-22CA-D748-9D36-20D5998FDBE2}">
      <dgm:prSet/>
      <dgm:spPr/>
      <dgm:t>
        <a:bodyPr/>
        <a:lstStyle/>
        <a:p>
          <a:endParaRPr lang="tr-TR" b="1"/>
        </a:p>
      </dgm:t>
    </dgm:pt>
    <dgm:pt modelId="{69268901-F107-0F45-92AA-47E9E56E8CF5}" type="sibTrans" cxnId="{DA92750D-22CA-D748-9D36-20D5998FDBE2}">
      <dgm:prSet/>
      <dgm:spPr/>
      <dgm:t>
        <a:bodyPr/>
        <a:lstStyle/>
        <a:p>
          <a:endParaRPr lang="tr-TR" b="1"/>
        </a:p>
      </dgm:t>
    </dgm:pt>
    <dgm:pt modelId="{6E2F7104-CB8E-5F45-8748-B0A161F1519F}" type="pres">
      <dgm:prSet presAssocID="{788587C9-253C-2F4D-AFF9-E523263AA7DC}" presName="composite" presStyleCnt="0">
        <dgm:presLayoutVars>
          <dgm:chMax val="1"/>
          <dgm:dir/>
          <dgm:resizeHandles val="exact"/>
        </dgm:presLayoutVars>
      </dgm:prSet>
      <dgm:spPr/>
    </dgm:pt>
    <dgm:pt modelId="{9D73F22F-A255-A349-BE74-CC990523A681}" type="pres">
      <dgm:prSet presAssocID="{788587C9-253C-2F4D-AFF9-E523263AA7DC}" presName="radial" presStyleCnt="0">
        <dgm:presLayoutVars>
          <dgm:animLvl val="ctr"/>
        </dgm:presLayoutVars>
      </dgm:prSet>
      <dgm:spPr/>
    </dgm:pt>
    <dgm:pt modelId="{86CF5F21-1EE6-FF44-A189-4BEDD1311759}" type="pres">
      <dgm:prSet presAssocID="{D3F0E0F4-E5B1-EA48-9A7C-081351B0EFCF}" presName="centerShape" presStyleLbl="vennNode1" presStyleIdx="0" presStyleCnt="5"/>
      <dgm:spPr/>
    </dgm:pt>
    <dgm:pt modelId="{EA4E5A7F-99A8-3940-B4C0-51068083F510}" type="pres">
      <dgm:prSet presAssocID="{FE832CDC-0C50-F44C-92C6-EDB75691437B}" presName="node" presStyleLbl="vennNode1" presStyleIdx="1" presStyleCnt="5">
        <dgm:presLayoutVars>
          <dgm:bulletEnabled val="1"/>
        </dgm:presLayoutVars>
      </dgm:prSet>
      <dgm:spPr/>
    </dgm:pt>
    <dgm:pt modelId="{12F81322-F709-7148-8109-A0158A0717D6}" type="pres">
      <dgm:prSet presAssocID="{C14D5BF5-5293-5B49-ADD9-5DAEF117F2F6}" presName="node" presStyleLbl="vennNode1" presStyleIdx="2" presStyleCnt="5">
        <dgm:presLayoutVars>
          <dgm:bulletEnabled val="1"/>
        </dgm:presLayoutVars>
      </dgm:prSet>
      <dgm:spPr/>
    </dgm:pt>
    <dgm:pt modelId="{95D68A89-2FB1-D04C-8DCF-52D406ABFCCD}" type="pres">
      <dgm:prSet presAssocID="{2F50895D-3FCA-7F44-AB99-F978D620A801}" presName="node" presStyleLbl="vennNode1" presStyleIdx="3" presStyleCnt="5">
        <dgm:presLayoutVars>
          <dgm:bulletEnabled val="1"/>
        </dgm:presLayoutVars>
      </dgm:prSet>
      <dgm:spPr/>
    </dgm:pt>
    <dgm:pt modelId="{4E5DF66A-FC38-A845-9819-6F8038F3C8F6}" type="pres">
      <dgm:prSet presAssocID="{CD0086EB-2446-534C-BF4C-896C00BD2141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4B091E07-76B2-314C-B927-22CA1219079C}" type="presOf" srcId="{CD0086EB-2446-534C-BF4C-896C00BD2141}" destId="{4E5DF66A-FC38-A845-9819-6F8038F3C8F6}" srcOrd="0" destOrd="0" presId="urn:microsoft.com/office/officeart/2005/8/layout/radial3"/>
    <dgm:cxn modelId="{DA92750D-22CA-D748-9D36-20D5998FDBE2}" srcId="{D3F0E0F4-E5B1-EA48-9A7C-081351B0EFCF}" destId="{CD0086EB-2446-534C-BF4C-896C00BD2141}" srcOrd="3" destOrd="0" parTransId="{A486C6FE-9B9B-7B49-B0F2-0E7F1144E22A}" sibTransId="{69268901-F107-0F45-92AA-47E9E56E8CF5}"/>
    <dgm:cxn modelId="{FE1A8B2B-D5F1-474D-A66E-BA5A5DEAF2B0}" srcId="{788587C9-253C-2F4D-AFF9-E523263AA7DC}" destId="{D3F0E0F4-E5B1-EA48-9A7C-081351B0EFCF}" srcOrd="0" destOrd="0" parTransId="{136E81FC-F195-C342-8CAE-A21B219CD34D}" sibTransId="{1998C520-7117-2842-BF5A-BC7671AEEED0}"/>
    <dgm:cxn modelId="{F38CC144-4E8B-6449-B236-0D0DA961EE74}" srcId="{D3F0E0F4-E5B1-EA48-9A7C-081351B0EFCF}" destId="{2F50895D-3FCA-7F44-AB99-F978D620A801}" srcOrd="2" destOrd="0" parTransId="{ADAC7249-EDE5-A24A-A137-DD85C7BA766D}" sibTransId="{D6CF0BCA-FC9C-A842-ACDE-DECDA7E9CB6C}"/>
    <dgm:cxn modelId="{2F8E5850-BFE7-0048-AD4B-021CF1CE9E98}" srcId="{D3F0E0F4-E5B1-EA48-9A7C-081351B0EFCF}" destId="{C14D5BF5-5293-5B49-ADD9-5DAEF117F2F6}" srcOrd="1" destOrd="0" parTransId="{4D450208-E796-F045-B9FE-0C122BDFF94E}" sibTransId="{894C0469-01D3-8443-915D-FC9EF3B10CA7}"/>
    <dgm:cxn modelId="{5EC28F52-FF97-454A-96CF-76DEB58B73AA}" type="presOf" srcId="{FE832CDC-0C50-F44C-92C6-EDB75691437B}" destId="{EA4E5A7F-99A8-3940-B4C0-51068083F510}" srcOrd="0" destOrd="0" presId="urn:microsoft.com/office/officeart/2005/8/layout/radial3"/>
    <dgm:cxn modelId="{6EB89D59-22EF-944C-AA12-74ECEB68E252}" type="presOf" srcId="{D3F0E0F4-E5B1-EA48-9A7C-081351B0EFCF}" destId="{86CF5F21-1EE6-FF44-A189-4BEDD1311759}" srcOrd="0" destOrd="0" presId="urn:microsoft.com/office/officeart/2005/8/layout/radial3"/>
    <dgm:cxn modelId="{C48A0D6B-D5EF-9D4C-9767-FC026234205C}" srcId="{D3F0E0F4-E5B1-EA48-9A7C-081351B0EFCF}" destId="{FE832CDC-0C50-F44C-92C6-EDB75691437B}" srcOrd="0" destOrd="0" parTransId="{DF370D67-237C-184D-8D33-2FB7FEB7CEBD}" sibTransId="{75839DCD-EB28-1E47-AA8C-2474777493BF}"/>
    <dgm:cxn modelId="{6A7D2A96-7B43-024B-AEE9-7C768554B4F7}" type="presOf" srcId="{788587C9-253C-2F4D-AFF9-E523263AA7DC}" destId="{6E2F7104-CB8E-5F45-8748-B0A161F1519F}" srcOrd="0" destOrd="0" presId="urn:microsoft.com/office/officeart/2005/8/layout/radial3"/>
    <dgm:cxn modelId="{CCA810A1-AB34-1043-8234-8854CF70183D}" type="presOf" srcId="{2F50895D-3FCA-7F44-AB99-F978D620A801}" destId="{95D68A89-2FB1-D04C-8DCF-52D406ABFCCD}" srcOrd="0" destOrd="0" presId="urn:microsoft.com/office/officeart/2005/8/layout/radial3"/>
    <dgm:cxn modelId="{EB1612EB-8B51-B043-B069-40B3284C908A}" type="presOf" srcId="{C14D5BF5-5293-5B49-ADD9-5DAEF117F2F6}" destId="{12F81322-F709-7148-8109-A0158A0717D6}" srcOrd="0" destOrd="0" presId="urn:microsoft.com/office/officeart/2005/8/layout/radial3"/>
    <dgm:cxn modelId="{B7046E56-6945-D84D-B357-A359A9E81FFC}" type="presParOf" srcId="{6E2F7104-CB8E-5F45-8748-B0A161F1519F}" destId="{9D73F22F-A255-A349-BE74-CC990523A681}" srcOrd="0" destOrd="0" presId="urn:microsoft.com/office/officeart/2005/8/layout/radial3"/>
    <dgm:cxn modelId="{BE81F5D6-795C-DE46-9079-B9E50EFA177B}" type="presParOf" srcId="{9D73F22F-A255-A349-BE74-CC990523A681}" destId="{86CF5F21-1EE6-FF44-A189-4BEDD1311759}" srcOrd="0" destOrd="0" presId="urn:microsoft.com/office/officeart/2005/8/layout/radial3"/>
    <dgm:cxn modelId="{85BD95D4-9DA9-7948-A7BA-8F0B344CA8D3}" type="presParOf" srcId="{9D73F22F-A255-A349-BE74-CC990523A681}" destId="{EA4E5A7F-99A8-3940-B4C0-51068083F510}" srcOrd="1" destOrd="0" presId="urn:microsoft.com/office/officeart/2005/8/layout/radial3"/>
    <dgm:cxn modelId="{1D971FDF-9BCE-7349-93CE-E6D9175111E3}" type="presParOf" srcId="{9D73F22F-A255-A349-BE74-CC990523A681}" destId="{12F81322-F709-7148-8109-A0158A0717D6}" srcOrd="2" destOrd="0" presId="urn:microsoft.com/office/officeart/2005/8/layout/radial3"/>
    <dgm:cxn modelId="{5796FD86-8616-EF44-92EB-1568C2068C22}" type="presParOf" srcId="{9D73F22F-A255-A349-BE74-CC990523A681}" destId="{95D68A89-2FB1-D04C-8DCF-52D406ABFCCD}" srcOrd="3" destOrd="0" presId="urn:microsoft.com/office/officeart/2005/8/layout/radial3"/>
    <dgm:cxn modelId="{E5CF660D-806B-454C-B220-4751570630BC}" type="presParOf" srcId="{9D73F22F-A255-A349-BE74-CC990523A681}" destId="{4E5DF66A-FC38-A845-9819-6F8038F3C8F6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DBE404-DC9D-0741-BA46-DADD83A1F6C9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94E2567-4405-9A4F-976F-FD98DB94F3BB}">
      <dgm:prSet phldrT="[Metin]"/>
      <dgm:spPr>
        <a:solidFill>
          <a:schemeClr val="bg1"/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Bilişsel Gelişim</a:t>
          </a:r>
        </a:p>
      </dgm:t>
    </dgm:pt>
    <dgm:pt modelId="{A81427B0-F2D0-034E-B04A-019487275919}" type="parTrans" cxnId="{E77B2B43-5D53-9345-9CC5-1928BD8CFC8E}">
      <dgm:prSet/>
      <dgm:spPr/>
      <dgm:t>
        <a:bodyPr/>
        <a:lstStyle/>
        <a:p>
          <a:endParaRPr lang="tr-TR"/>
        </a:p>
      </dgm:t>
    </dgm:pt>
    <dgm:pt modelId="{71945D9E-8AE6-9844-9F77-FE65E529844C}" type="sibTrans" cxnId="{E77B2B43-5D53-9345-9CC5-1928BD8CFC8E}">
      <dgm:prSet/>
      <dgm:spPr/>
      <dgm:t>
        <a:bodyPr/>
        <a:lstStyle/>
        <a:p>
          <a:endParaRPr lang="tr-TR"/>
        </a:p>
      </dgm:t>
    </dgm:pt>
    <dgm:pt modelId="{89F633C4-F41B-C145-BFBB-018CE52C7750}">
      <dgm:prSet phldrT="[Metin]"/>
      <dgm:spPr/>
      <dgm:t>
        <a:bodyPr/>
        <a:lstStyle/>
        <a:p>
          <a:r>
            <a:rPr lang="tr-TR" b="1" dirty="0">
              <a:solidFill>
                <a:schemeClr val="accent2">
                  <a:lumMod val="75000"/>
                </a:schemeClr>
              </a:solidFill>
            </a:rPr>
            <a:t>Dil Gelişimi</a:t>
          </a:r>
        </a:p>
      </dgm:t>
    </dgm:pt>
    <dgm:pt modelId="{D72EF31A-956C-6447-AB6A-6398F5E4E58C}" type="parTrans" cxnId="{0C95386E-515B-1649-9528-EC7E4641C5C1}">
      <dgm:prSet/>
      <dgm:spPr/>
      <dgm:t>
        <a:bodyPr/>
        <a:lstStyle/>
        <a:p>
          <a:endParaRPr lang="tr-TR"/>
        </a:p>
      </dgm:t>
    </dgm:pt>
    <dgm:pt modelId="{CE058BCC-A1C5-684D-9A90-3B67C6885C22}" type="sibTrans" cxnId="{0C95386E-515B-1649-9528-EC7E4641C5C1}">
      <dgm:prSet/>
      <dgm:spPr/>
      <dgm:t>
        <a:bodyPr/>
        <a:lstStyle/>
        <a:p>
          <a:endParaRPr lang="tr-TR"/>
        </a:p>
      </dgm:t>
    </dgm:pt>
    <dgm:pt modelId="{8A5B9BF2-C419-F445-9EA9-B122E731D5AD}">
      <dgm:prSet phldrT="[Metin]"/>
      <dgm:spPr/>
      <dgm:t>
        <a:bodyPr/>
        <a:lstStyle/>
        <a:p>
          <a:r>
            <a:rPr lang="tr-TR" b="1" dirty="0">
              <a:solidFill>
                <a:srgbClr val="7030A0"/>
              </a:solidFill>
            </a:rPr>
            <a:t>Motor Gelişim</a:t>
          </a:r>
        </a:p>
      </dgm:t>
    </dgm:pt>
    <dgm:pt modelId="{23D5A6FE-89B9-C747-B7EC-A53B43402616}" type="parTrans" cxnId="{FBE20CEC-6DBA-3E49-810F-5D0BE474CA6C}">
      <dgm:prSet/>
      <dgm:spPr/>
      <dgm:t>
        <a:bodyPr/>
        <a:lstStyle/>
        <a:p>
          <a:endParaRPr lang="tr-TR"/>
        </a:p>
      </dgm:t>
    </dgm:pt>
    <dgm:pt modelId="{6CAB18BD-AE82-4A41-B00B-705885464A8C}" type="sibTrans" cxnId="{FBE20CEC-6DBA-3E49-810F-5D0BE474CA6C}">
      <dgm:prSet/>
      <dgm:spPr/>
      <dgm:t>
        <a:bodyPr/>
        <a:lstStyle/>
        <a:p>
          <a:endParaRPr lang="tr-TR"/>
        </a:p>
      </dgm:t>
    </dgm:pt>
    <dgm:pt modelId="{9F8D0033-BEBA-9C4D-9F01-9295AD38E9D7}">
      <dgm:prSet phldrT="[Metin]"/>
      <dgm:spPr/>
      <dgm:t>
        <a:bodyPr/>
        <a:lstStyle/>
        <a:p>
          <a:r>
            <a:rPr lang="tr-TR" b="1" dirty="0">
              <a:solidFill>
                <a:schemeClr val="accent6">
                  <a:lumMod val="50000"/>
                </a:schemeClr>
              </a:solidFill>
            </a:rPr>
            <a:t>Sosyal-Duygusal Gelişim</a:t>
          </a:r>
        </a:p>
      </dgm:t>
    </dgm:pt>
    <dgm:pt modelId="{F5839273-FA6C-8743-9234-5CC309E0EE93}" type="parTrans" cxnId="{C775B7DC-7E1E-FD45-B892-357263DB899B}">
      <dgm:prSet/>
      <dgm:spPr/>
      <dgm:t>
        <a:bodyPr/>
        <a:lstStyle/>
        <a:p>
          <a:endParaRPr lang="tr-TR"/>
        </a:p>
      </dgm:t>
    </dgm:pt>
    <dgm:pt modelId="{C555FE9E-5A5D-674A-BFCA-AEF638C35A73}" type="sibTrans" cxnId="{C775B7DC-7E1E-FD45-B892-357263DB899B}">
      <dgm:prSet/>
      <dgm:spPr/>
      <dgm:t>
        <a:bodyPr/>
        <a:lstStyle/>
        <a:p>
          <a:endParaRPr lang="tr-TR"/>
        </a:p>
      </dgm:t>
    </dgm:pt>
    <dgm:pt modelId="{B1AB0705-A10B-7A45-BE45-63EB5DB133D4}">
      <dgm:prSet phldrT="[Metin]"/>
      <dgm:spPr/>
      <dgm:t>
        <a:bodyPr/>
        <a:lstStyle/>
        <a:p>
          <a:r>
            <a:rPr lang="tr-TR" b="1" dirty="0" err="1">
              <a:solidFill>
                <a:srgbClr val="00B0F0"/>
              </a:solidFill>
            </a:rPr>
            <a:t>Özbakım</a:t>
          </a:r>
          <a:r>
            <a:rPr lang="tr-TR" b="1" dirty="0">
              <a:solidFill>
                <a:srgbClr val="00B0F0"/>
              </a:solidFill>
            </a:rPr>
            <a:t> Becerileri</a:t>
          </a:r>
        </a:p>
      </dgm:t>
    </dgm:pt>
    <dgm:pt modelId="{2720A4E8-8D2A-6A44-A052-44B6F30A9227}" type="parTrans" cxnId="{65244178-4D9F-5D4C-970A-02DC805BCE2A}">
      <dgm:prSet/>
      <dgm:spPr/>
      <dgm:t>
        <a:bodyPr/>
        <a:lstStyle/>
        <a:p>
          <a:endParaRPr lang="tr-TR"/>
        </a:p>
      </dgm:t>
    </dgm:pt>
    <dgm:pt modelId="{E42FB6AF-5FE4-F24F-A49E-433B16833727}" type="sibTrans" cxnId="{65244178-4D9F-5D4C-970A-02DC805BCE2A}">
      <dgm:prSet/>
      <dgm:spPr/>
      <dgm:t>
        <a:bodyPr/>
        <a:lstStyle/>
        <a:p>
          <a:endParaRPr lang="tr-TR"/>
        </a:p>
      </dgm:t>
    </dgm:pt>
    <dgm:pt modelId="{49B2B816-749D-2D42-9836-D848B4B0FF14}" type="pres">
      <dgm:prSet presAssocID="{42DBE404-DC9D-0741-BA46-DADD83A1F6C9}" presName="cycle" presStyleCnt="0">
        <dgm:presLayoutVars>
          <dgm:dir/>
          <dgm:resizeHandles val="exact"/>
        </dgm:presLayoutVars>
      </dgm:prSet>
      <dgm:spPr/>
    </dgm:pt>
    <dgm:pt modelId="{5CBB5249-3312-5045-AF3D-6E9F05A03985}" type="pres">
      <dgm:prSet presAssocID="{C94E2567-4405-9A4F-976F-FD98DB94F3BB}" presName="dummy" presStyleCnt="0"/>
      <dgm:spPr/>
    </dgm:pt>
    <dgm:pt modelId="{3534FB5D-E5ED-4340-B62F-344941295DB2}" type="pres">
      <dgm:prSet presAssocID="{C94E2567-4405-9A4F-976F-FD98DB94F3BB}" presName="node" presStyleLbl="revTx" presStyleIdx="0" presStyleCnt="5">
        <dgm:presLayoutVars>
          <dgm:bulletEnabled val="1"/>
        </dgm:presLayoutVars>
      </dgm:prSet>
      <dgm:spPr/>
    </dgm:pt>
    <dgm:pt modelId="{E9DDE11F-BC5F-1D43-9EF3-E4A513DB9AEE}" type="pres">
      <dgm:prSet presAssocID="{71945D9E-8AE6-9844-9F77-FE65E529844C}" presName="sibTrans" presStyleLbl="node1" presStyleIdx="0" presStyleCnt="5"/>
      <dgm:spPr/>
    </dgm:pt>
    <dgm:pt modelId="{558C8614-F36B-CA4B-8BD8-E652F1EABC25}" type="pres">
      <dgm:prSet presAssocID="{89F633C4-F41B-C145-BFBB-018CE52C7750}" presName="dummy" presStyleCnt="0"/>
      <dgm:spPr/>
    </dgm:pt>
    <dgm:pt modelId="{83B965BC-7F24-A54B-922C-7857606498D3}" type="pres">
      <dgm:prSet presAssocID="{89F633C4-F41B-C145-BFBB-018CE52C7750}" presName="node" presStyleLbl="revTx" presStyleIdx="1" presStyleCnt="5">
        <dgm:presLayoutVars>
          <dgm:bulletEnabled val="1"/>
        </dgm:presLayoutVars>
      </dgm:prSet>
      <dgm:spPr/>
    </dgm:pt>
    <dgm:pt modelId="{CC268EE4-A59B-6F45-A523-2C89C30EDC89}" type="pres">
      <dgm:prSet presAssocID="{CE058BCC-A1C5-684D-9A90-3B67C6885C22}" presName="sibTrans" presStyleLbl="node1" presStyleIdx="1" presStyleCnt="5"/>
      <dgm:spPr/>
    </dgm:pt>
    <dgm:pt modelId="{27570E0F-46FD-D34D-B818-BB0B92DD1DDD}" type="pres">
      <dgm:prSet presAssocID="{8A5B9BF2-C419-F445-9EA9-B122E731D5AD}" presName="dummy" presStyleCnt="0"/>
      <dgm:spPr/>
    </dgm:pt>
    <dgm:pt modelId="{F983EB6A-96D6-244C-8FFE-4E209651E6C0}" type="pres">
      <dgm:prSet presAssocID="{8A5B9BF2-C419-F445-9EA9-B122E731D5AD}" presName="node" presStyleLbl="revTx" presStyleIdx="2" presStyleCnt="5">
        <dgm:presLayoutVars>
          <dgm:bulletEnabled val="1"/>
        </dgm:presLayoutVars>
      </dgm:prSet>
      <dgm:spPr/>
    </dgm:pt>
    <dgm:pt modelId="{DE6B1232-C832-B84B-9EE2-F267B2582E26}" type="pres">
      <dgm:prSet presAssocID="{6CAB18BD-AE82-4A41-B00B-705885464A8C}" presName="sibTrans" presStyleLbl="node1" presStyleIdx="2" presStyleCnt="5"/>
      <dgm:spPr/>
    </dgm:pt>
    <dgm:pt modelId="{2406ED74-2ABC-8A4B-A0B8-2E31A2329050}" type="pres">
      <dgm:prSet presAssocID="{9F8D0033-BEBA-9C4D-9F01-9295AD38E9D7}" presName="dummy" presStyleCnt="0"/>
      <dgm:spPr/>
    </dgm:pt>
    <dgm:pt modelId="{4E166C42-8B1D-E845-84FB-62718A7BC5E0}" type="pres">
      <dgm:prSet presAssocID="{9F8D0033-BEBA-9C4D-9F01-9295AD38E9D7}" presName="node" presStyleLbl="revTx" presStyleIdx="3" presStyleCnt="5">
        <dgm:presLayoutVars>
          <dgm:bulletEnabled val="1"/>
        </dgm:presLayoutVars>
      </dgm:prSet>
      <dgm:spPr/>
    </dgm:pt>
    <dgm:pt modelId="{A8F1C683-9AB1-9946-A893-52D95C219AB9}" type="pres">
      <dgm:prSet presAssocID="{C555FE9E-5A5D-674A-BFCA-AEF638C35A73}" presName="sibTrans" presStyleLbl="node1" presStyleIdx="3" presStyleCnt="5"/>
      <dgm:spPr/>
    </dgm:pt>
    <dgm:pt modelId="{BD59FB77-BE2A-BF4F-B2EA-1CC1E44C5AD8}" type="pres">
      <dgm:prSet presAssocID="{B1AB0705-A10B-7A45-BE45-63EB5DB133D4}" presName="dummy" presStyleCnt="0"/>
      <dgm:spPr/>
    </dgm:pt>
    <dgm:pt modelId="{9D3ADAF8-1801-A142-B76B-FA00BF5445D9}" type="pres">
      <dgm:prSet presAssocID="{B1AB0705-A10B-7A45-BE45-63EB5DB133D4}" presName="node" presStyleLbl="revTx" presStyleIdx="4" presStyleCnt="5">
        <dgm:presLayoutVars>
          <dgm:bulletEnabled val="1"/>
        </dgm:presLayoutVars>
      </dgm:prSet>
      <dgm:spPr/>
    </dgm:pt>
    <dgm:pt modelId="{70A8BB5F-C7C3-0243-8B08-039CEA526421}" type="pres">
      <dgm:prSet presAssocID="{E42FB6AF-5FE4-F24F-A49E-433B16833727}" presName="sibTrans" presStyleLbl="node1" presStyleIdx="4" presStyleCnt="5"/>
      <dgm:spPr/>
    </dgm:pt>
  </dgm:ptLst>
  <dgm:cxnLst>
    <dgm:cxn modelId="{0A3A1E25-6CEA-3D48-A7DB-7544996B37F3}" type="presOf" srcId="{E42FB6AF-5FE4-F24F-A49E-433B16833727}" destId="{70A8BB5F-C7C3-0243-8B08-039CEA526421}" srcOrd="0" destOrd="0" presId="urn:microsoft.com/office/officeart/2005/8/layout/cycle1"/>
    <dgm:cxn modelId="{348A4828-A90D-5F46-A668-6BD1AB1D6F5B}" type="presOf" srcId="{71945D9E-8AE6-9844-9F77-FE65E529844C}" destId="{E9DDE11F-BC5F-1D43-9EF3-E4A513DB9AEE}" srcOrd="0" destOrd="0" presId="urn:microsoft.com/office/officeart/2005/8/layout/cycle1"/>
    <dgm:cxn modelId="{883B4939-E077-DF40-B00C-391EB3DC6960}" type="presOf" srcId="{C555FE9E-5A5D-674A-BFCA-AEF638C35A73}" destId="{A8F1C683-9AB1-9946-A893-52D95C219AB9}" srcOrd="0" destOrd="0" presId="urn:microsoft.com/office/officeart/2005/8/layout/cycle1"/>
    <dgm:cxn modelId="{E77B2B43-5D53-9345-9CC5-1928BD8CFC8E}" srcId="{42DBE404-DC9D-0741-BA46-DADD83A1F6C9}" destId="{C94E2567-4405-9A4F-976F-FD98DB94F3BB}" srcOrd="0" destOrd="0" parTransId="{A81427B0-F2D0-034E-B04A-019487275919}" sibTransId="{71945D9E-8AE6-9844-9F77-FE65E529844C}"/>
    <dgm:cxn modelId="{6D582352-0431-324D-ADC4-35B70EC36B05}" type="presOf" srcId="{6CAB18BD-AE82-4A41-B00B-705885464A8C}" destId="{DE6B1232-C832-B84B-9EE2-F267B2582E26}" srcOrd="0" destOrd="0" presId="urn:microsoft.com/office/officeart/2005/8/layout/cycle1"/>
    <dgm:cxn modelId="{8959525C-D784-0341-8F10-CD5F34172CED}" type="presOf" srcId="{CE058BCC-A1C5-684D-9A90-3B67C6885C22}" destId="{CC268EE4-A59B-6F45-A523-2C89C30EDC89}" srcOrd="0" destOrd="0" presId="urn:microsoft.com/office/officeart/2005/8/layout/cycle1"/>
    <dgm:cxn modelId="{0C95386E-515B-1649-9528-EC7E4641C5C1}" srcId="{42DBE404-DC9D-0741-BA46-DADD83A1F6C9}" destId="{89F633C4-F41B-C145-BFBB-018CE52C7750}" srcOrd="1" destOrd="0" parTransId="{D72EF31A-956C-6447-AB6A-6398F5E4E58C}" sibTransId="{CE058BCC-A1C5-684D-9A90-3B67C6885C22}"/>
    <dgm:cxn modelId="{72943174-520D-B74F-B22A-AFF41F91F6B4}" type="presOf" srcId="{C94E2567-4405-9A4F-976F-FD98DB94F3BB}" destId="{3534FB5D-E5ED-4340-B62F-344941295DB2}" srcOrd="0" destOrd="0" presId="urn:microsoft.com/office/officeart/2005/8/layout/cycle1"/>
    <dgm:cxn modelId="{65244178-4D9F-5D4C-970A-02DC805BCE2A}" srcId="{42DBE404-DC9D-0741-BA46-DADD83A1F6C9}" destId="{B1AB0705-A10B-7A45-BE45-63EB5DB133D4}" srcOrd="4" destOrd="0" parTransId="{2720A4E8-8D2A-6A44-A052-44B6F30A9227}" sibTransId="{E42FB6AF-5FE4-F24F-A49E-433B16833727}"/>
    <dgm:cxn modelId="{23413A7F-6FE5-7F4F-8008-E10D54A385CB}" type="presOf" srcId="{42DBE404-DC9D-0741-BA46-DADD83A1F6C9}" destId="{49B2B816-749D-2D42-9836-D848B4B0FF14}" srcOrd="0" destOrd="0" presId="urn:microsoft.com/office/officeart/2005/8/layout/cycle1"/>
    <dgm:cxn modelId="{CED865BA-38C5-CC4A-8343-65E410EB5791}" type="presOf" srcId="{8A5B9BF2-C419-F445-9EA9-B122E731D5AD}" destId="{F983EB6A-96D6-244C-8FFE-4E209651E6C0}" srcOrd="0" destOrd="0" presId="urn:microsoft.com/office/officeart/2005/8/layout/cycle1"/>
    <dgm:cxn modelId="{D407C6C1-DE96-3748-B931-F85C88C1C7FB}" type="presOf" srcId="{9F8D0033-BEBA-9C4D-9F01-9295AD38E9D7}" destId="{4E166C42-8B1D-E845-84FB-62718A7BC5E0}" srcOrd="0" destOrd="0" presId="urn:microsoft.com/office/officeart/2005/8/layout/cycle1"/>
    <dgm:cxn modelId="{C775B7DC-7E1E-FD45-B892-357263DB899B}" srcId="{42DBE404-DC9D-0741-BA46-DADD83A1F6C9}" destId="{9F8D0033-BEBA-9C4D-9F01-9295AD38E9D7}" srcOrd="3" destOrd="0" parTransId="{F5839273-FA6C-8743-9234-5CC309E0EE93}" sibTransId="{C555FE9E-5A5D-674A-BFCA-AEF638C35A73}"/>
    <dgm:cxn modelId="{C007BBE3-272B-9A49-9767-2173D06735D9}" type="presOf" srcId="{89F633C4-F41B-C145-BFBB-018CE52C7750}" destId="{83B965BC-7F24-A54B-922C-7857606498D3}" srcOrd="0" destOrd="0" presId="urn:microsoft.com/office/officeart/2005/8/layout/cycle1"/>
    <dgm:cxn modelId="{FBE20CEC-6DBA-3E49-810F-5D0BE474CA6C}" srcId="{42DBE404-DC9D-0741-BA46-DADD83A1F6C9}" destId="{8A5B9BF2-C419-F445-9EA9-B122E731D5AD}" srcOrd="2" destOrd="0" parTransId="{23D5A6FE-89B9-C747-B7EC-A53B43402616}" sibTransId="{6CAB18BD-AE82-4A41-B00B-705885464A8C}"/>
    <dgm:cxn modelId="{E18816F4-281B-FE4D-A14E-6EBAEF4B37BD}" type="presOf" srcId="{B1AB0705-A10B-7A45-BE45-63EB5DB133D4}" destId="{9D3ADAF8-1801-A142-B76B-FA00BF5445D9}" srcOrd="0" destOrd="0" presId="urn:microsoft.com/office/officeart/2005/8/layout/cycle1"/>
    <dgm:cxn modelId="{69BECBAB-4802-A947-A4BF-8E64218E443A}" type="presParOf" srcId="{49B2B816-749D-2D42-9836-D848B4B0FF14}" destId="{5CBB5249-3312-5045-AF3D-6E9F05A03985}" srcOrd="0" destOrd="0" presId="urn:microsoft.com/office/officeart/2005/8/layout/cycle1"/>
    <dgm:cxn modelId="{7DF26DC9-C2B3-1F48-8F5F-ED2484032434}" type="presParOf" srcId="{49B2B816-749D-2D42-9836-D848B4B0FF14}" destId="{3534FB5D-E5ED-4340-B62F-344941295DB2}" srcOrd="1" destOrd="0" presId="urn:microsoft.com/office/officeart/2005/8/layout/cycle1"/>
    <dgm:cxn modelId="{F273AE14-48AA-2A46-B86B-F5B823BA2F46}" type="presParOf" srcId="{49B2B816-749D-2D42-9836-D848B4B0FF14}" destId="{E9DDE11F-BC5F-1D43-9EF3-E4A513DB9AEE}" srcOrd="2" destOrd="0" presId="urn:microsoft.com/office/officeart/2005/8/layout/cycle1"/>
    <dgm:cxn modelId="{DE36D385-51AA-B241-B323-BE464ABA0302}" type="presParOf" srcId="{49B2B816-749D-2D42-9836-D848B4B0FF14}" destId="{558C8614-F36B-CA4B-8BD8-E652F1EABC25}" srcOrd="3" destOrd="0" presId="urn:microsoft.com/office/officeart/2005/8/layout/cycle1"/>
    <dgm:cxn modelId="{31941E0F-B221-D241-8103-D6A2257628F7}" type="presParOf" srcId="{49B2B816-749D-2D42-9836-D848B4B0FF14}" destId="{83B965BC-7F24-A54B-922C-7857606498D3}" srcOrd="4" destOrd="0" presId="urn:microsoft.com/office/officeart/2005/8/layout/cycle1"/>
    <dgm:cxn modelId="{38ED9E42-A32E-1C49-BD7E-0C83262A5C8B}" type="presParOf" srcId="{49B2B816-749D-2D42-9836-D848B4B0FF14}" destId="{CC268EE4-A59B-6F45-A523-2C89C30EDC89}" srcOrd="5" destOrd="0" presId="urn:microsoft.com/office/officeart/2005/8/layout/cycle1"/>
    <dgm:cxn modelId="{9C64541D-0177-5C4F-85BF-DE9268511018}" type="presParOf" srcId="{49B2B816-749D-2D42-9836-D848B4B0FF14}" destId="{27570E0F-46FD-D34D-B818-BB0B92DD1DDD}" srcOrd="6" destOrd="0" presId="urn:microsoft.com/office/officeart/2005/8/layout/cycle1"/>
    <dgm:cxn modelId="{E3501DC7-E197-EA47-878E-737DA7F0CBCC}" type="presParOf" srcId="{49B2B816-749D-2D42-9836-D848B4B0FF14}" destId="{F983EB6A-96D6-244C-8FFE-4E209651E6C0}" srcOrd="7" destOrd="0" presId="urn:microsoft.com/office/officeart/2005/8/layout/cycle1"/>
    <dgm:cxn modelId="{02ED6A2B-E140-7D46-BF0C-FDAE1E95E77C}" type="presParOf" srcId="{49B2B816-749D-2D42-9836-D848B4B0FF14}" destId="{DE6B1232-C832-B84B-9EE2-F267B2582E26}" srcOrd="8" destOrd="0" presId="urn:microsoft.com/office/officeart/2005/8/layout/cycle1"/>
    <dgm:cxn modelId="{8EC897EA-0BB5-3A4F-BD21-FEE8D2BB8847}" type="presParOf" srcId="{49B2B816-749D-2D42-9836-D848B4B0FF14}" destId="{2406ED74-2ABC-8A4B-A0B8-2E31A2329050}" srcOrd="9" destOrd="0" presId="urn:microsoft.com/office/officeart/2005/8/layout/cycle1"/>
    <dgm:cxn modelId="{D3614EC3-C132-6B4E-B8B4-BBC90DFBA228}" type="presParOf" srcId="{49B2B816-749D-2D42-9836-D848B4B0FF14}" destId="{4E166C42-8B1D-E845-84FB-62718A7BC5E0}" srcOrd="10" destOrd="0" presId="urn:microsoft.com/office/officeart/2005/8/layout/cycle1"/>
    <dgm:cxn modelId="{0198C432-0897-9D45-8DC8-6C0E801177FD}" type="presParOf" srcId="{49B2B816-749D-2D42-9836-D848B4B0FF14}" destId="{A8F1C683-9AB1-9946-A893-52D95C219AB9}" srcOrd="11" destOrd="0" presId="urn:microsoft.com/office/officeart/2005/8/layout/cycle1"/>
    <dgm:cxn modelId="{563724B8-BD38-304F-BC9D-4F46ABC8B672}" type="presParOf" srcId="{49B2B816-749D-2D42-9836-D848B4B0FF14}" destId="{BD59FB77-BE2A-BF4F-B2EA-1CC1E44C5AD8}" srcOrd="12" destOrd="0" presId="urn:microsoft.com/office/officeart/2005/8/layout/cycle1"/>
    <dgm:cxn modelId="{3BA92C21-415B-0B4F-8C53-3610FD62D6F7}" type="presParOf" srcId="{49B2B816-749D-2D42-9836-D848B4B0FF14}" destId="{9D3ADAF8-1801-A142-B76B-FA00BF5445D9}" srcOrd="13" destOrd="0" presId="urn:microsoft.com/office/officeart/2005/8/layout/cycle1"/>
    <dgm:cxn modelId="{B8CFC795-DBAE-804D-9CC6-A0492FDEFC57}" type="presParOf" srcId="{49B2B816-749D-2D42-9836-D848B4B0FF14}" destId="{70A8BB5F-C7C3-0243-8B08-039CEA52642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0E089D-5CC9-4944-BDDC-664D6D9741C4}" type="doc">
      <dgm:prSet loTypeId="urn:microsoft.com/office/officeart/2005/8/layout/hProcess3" loCatId="" qsTypeId="urn:microsoft.com/office/officeart/2005/8/quickstyle/simple1" qsCatId="simple" csTypeId="urn:microsoft.com/office/officeart/2005/8/colors/accent1_2" csCatId="accent1" phldr="1"/>
      <dgm:spPr/>
    </dgm:pt>
    <dgm:pt modelId="{0A9EC1B9-29B6-4A41-990F-D443CFA7E3C6}">
      <dgm:prSet phldrT="[Metin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tr-TR" b="1" dirty="0"/>
            <a:t>Gelişim Gözlem Formu</a:t>
          </a:r>
        </a:p>
      </dgm:t>
    </dgm:pt>
    <dgm:pt modelId="{0C4665F6-6264-5848-B77C-CFC562192505}" type="parTrans" cxnId="{159F87D5-B4BB-F447-8811-96DBC1941667}">
      <dgm:prSet/>
      <dgm:spPr/>
      <dgm:t>
        <a:bodyPr/>
        <a:lstStyle/>
        <a:p>
          <a:endParaRPr lang="tr-TR" b="1"/>
        </a:p>
      </dgm:t>
    </dgm:pt>
    <dgm:pt modelId="{03A88601-6721-414D-8CEA-CC97E362BC09}" type="sibTrans" cxnId="{159F87D5-B4BB-F447-8811-96DBC1941667}">
      <dgm:prSet/>
      <dgm:spPr/>
      <dgm:t>
        <a:bodyPr/>
        <a:lstStyle/>
        <a:p>
          <a:endParaRPr lang="tr-TR" b="1"/>
        </a:p>
      </dgm:t>
    </dgm:pt>
    <dgm:pt modelId="{59F2EF2E-EAB0-AD4D-ACD4-E8EAA892CE6E}">
      <dgm:prSet phldrT="[Metin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tr-TR" b="1" dirty="0"/>
            <a:t>Gelişim Raporu</a:t>
          </a:r>
        </a:p>
      </dgm:t>
    </dgm:pt>
    <dgm:pt modelId="{D373AD15-0CDD-6B41-804B-D6A89466F2EE}" type="parTrans" cxnId="{78D9B351-151D-554C-A6DC-BCA67CC5B967}">
      <dgm:prSet/>
      <dgm:spPr/>
      <dgm:t>
        <a:bodyPr/>
        <a:lstStyle/>
        <a:p>
          <a:endParaRPr lang="tr-TR" b="1"/>
        </a:p>
      </dgm:t>
    </dgm:pt>
    <dgm:pt modelId="{3A0B39C6-3910-F147-A067-DDC74448EB39}" type="sibTrans" cxnId="{78D9B351-151D-554C-A6DC-BCA67CC5B967}">
      <dgm:prSet/>
      <dgm:spPr/>
      <dgm:t>
        <a:bodyPr/>
        <a:lstStyle/>
        <a:p>
          <a:endParaRPr lang="tr-TR" b="1"/>
        </a:p>
      </dgm:t>
    </dgm:pt>
    <dgm:pt modelId="{8B94EAD9-A8A8-CD42-A763-9D7D940DCFB8}">
      <dgm:prSet phldrT="[Metin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b="1" dirty="0"/>
            <a:t>Gelişim Dosyası</a:t>
          </a:r>
        </a:p>
      </dgm:t>
    </dgm:pt>
    <dgm:pt modelId="{B495533E-41CB-DF44-90F2-AFFF48E9624F}" type="parTrans" cxnId="{DB892B9C-33E1-B144-A329-3622760D8910}">
      <dgm:prSet/>
      <dgm:spPr/>
      <dgm:t>
        <a:bodyPr/>
        <a:lstStyle/>
        <a:p>
          <a:endParaRPr lang="tr-TR" b="1"/>
        </a:p>
      </dgm:t>
    </dgm:pt>
    <dgm:pt modelId="{3DEA02CD-A778-084E-BBCC-279B3C5A8514}" type="sibTrans" cxnId="{DB892B9C-33E1-B144-A329-3622760D8910}">
      <dgm:prSet/>
      <dgm:spPr/>
      <dgm:t>
        <a:bodyPr/>
        <a:lstStyle/>
        <a:p>
          <a:endParaRPr lang="tr-TR" b="1"/>
        </a:p>
      </dgm:t>
    </dgm:pt>
    <dgm:pt modelId="{C58AF40B-ED9B-9C43-BF99-96C602BDACFF}" type="pres">
      <dgm:prSet presAssocID="{C40E089D-5CC9-4944-BDDC-664D6D9741C4}" presName="Name0" presStyleCnt="0">
        <dgm:presLayoutVars>
          <dgm:dir/>
          <dgm:animLvl val="lvl"/>
          <dgm:resizeHandles val="exact"/>
        </dgm:presLayoutVars>
      </dgm:prSet>
      <dgm:spPr/>
    </dgm:pt>
    <dgm:pt modelId="{DE1FE8E2-486C-D141-BA0E-248EADD24BE3}" type="pres">
      <dgm:prSet presAssocID="{C40E089D-5CC9-4944-BDDC-664D6D9741C4}" presName="dummy" presStyleCnt="0"/>
      <dgm:spPr/>
    </dgm:pt>
    <dgm:pt modelId="{68D183C8-8142-CD49-891D-DACE664721C8}" type="pres">
      <dgm:prSet presAssocID="{C40E089D-5CC9-4944-BDDC-664D6D9741C4}" presName="linH" presStyleCnt="0"/>
      <dgm:spPr/>
    </dgm:pt>
    <dgm:pt modelId="{CAC9CA9E-AB71-6046-ABD1-6EF9AB65E7C7}" type="pres">
      <dgm:prSet presAssocID="{C40E089D-5CC9-4944-BDDC-664D6D9741C4}" presName="padding1" presStyleCnt="0"/>
      <dgm:spPr/>
    </dgm:pt>
    <dgm:pt modelId="{229B1845-048E-D34F-B835-D83118E0B984}" type="pres">
      <dgm:prSet presAssocID="{0A9EC1B9-29B6-4A41-990F-D443CFA7E3C6}" presName="linV" presStyleCnt="0"/>
      <dgm:spPr/>
    </dgm:pt>
    <dgm:pt modelId="{CFE4AA81-F13A-4C4B-B8EF-B552C32CA952}" type="pres">
      <dgm:prSet presAssocID="{0A9EC1B9-29B6-4A41-990F-D443CFA7E3C6}" presName="spVertical1" presStyleCnt="0"/>
      <dgm:spPr/>
    </dgm:pt>
    <dgm:pt modelId="{9B8A54A6-4822-FB46-8E88-6BD4CE24CAE6}" type="pres">
      <dgm:prSet presAssocID="{0A9EC1B9-29B6-4A41-990F-D443CFA7E3C6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C6FDD42-348B-AB47-AFE9-699554105A11}" type="pres">
      <dgm:prSet presAssocID="{0A9EC1B9-29B6-4A41-990F-D443CFA7E3C6}" presName="spVertical2" presStyleCnt="0"/>
      <dgm:spPr/>
    </dgm:pt>
    <dgm:pt modelId="{BA5C7343-F87B-4442-B975-AB4F3532D841}" type="pres">
      <dgm:prSet presAssocID="{0A9EC1B9-29B6-4A41-990F-D443CFA7E3C6}" presName="spVertical3" presStyleCnt="0"/>
      <dgm:spPr/>
    </dgm:pt>
    <dgm:pt modelId="{190B7CEE-9646-614A-955B-557C42C10893}" type="pres">
      <dgm:prSet presAssocID="{03A88601-6721-414D-8CEA-CC97E362BC09}" presName="space" presStyleCnt="0"/>
      <dgm:spPr/>
    </dgm:pt>
    <dgm:pt modelId="{FD9B35A4-21F1-7A43-80B8-1773E75C235A}" type="pres">
      <dgm:prSet presAssocID="{59F2EF2E-EAB0-AD4D-ACD4-E8EAA892CE6E}" presName="linV" presStyleCnt="0"/>
      <dgm:spPr/>
    </dgm:pt>
    <dgm:pt modelId="{1D550DD3-65C5-5741-BD3E-E84010E66605}" type="pres">
      <dgm:prSet presAssocID="{59F2EF2E-EAB0-AD4D-ACD4-E8EAA892CE6E}" presName="spVertical1" presStyleCnt="0"/>
      <dgm:spPr/>
    </dgm:pt>
    <dgm:pt modelId="{86F6F86F-90DA-8E45-8891-894D9287779B}" type="pres">
      <dgm:prSet presAssocID="{59F2EF2E-EAB0-AD4D-ACD4-E8EAA892CE6E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1A2CC3B-3B8C-6C4A-8FE7-21C8FEC9DCA7}" type="pres">
      <dgm:prSet presAssocID="{59F2EF2E-EAB0-AD4D-ACD4-E8EAA892CE6E}" presName="spVertical2" presStyleCnt="0"/>
      <dgm:spPr/>
    </dgm:pt>
    <dgm:pt modelId="{55A26974-D990-0149-8EC0-338347204136}" type="pres">
      <dgm:prSet presAssocID="{59F2EF2E-EAB0-AD4D-ACD4-E8EAA892CE6E}" presName="spVertical3" presStyleCnt="0"/>
      <dgm:spPr/>
    </dgm:pt>
    <dgm:pt modelId="{0D3F75EE-BDDC-F14F-81C8-CFD834F5871A}" type="pres">
      <dgm:prSet presAssocID="{3A0B39C6-3910-F147-A067-DDC74448EB39}" presName="space" presStyleCnt="0"/>
      <dgm:spPr/>
    </dgm:pt>
    <dgm:pt modelId="{332CAE29-E3B8-AE4C-84C9-55A7101FABA9}" type="pres">
      <dgm:prSet presAssocID="{8B94EAD9-A8A8-CD42-A763-9D7D940DCFB8}" presName="linV" presStyleCnt="0"/>
      <dgm:spPr/>
    </dgm:pt>
    <dgm:pt modelId="{A5F132A9-014F-4442-88AE-761C66D4F1E5}" type="pres">
      <dgm:prSet presAssocID="{8B94EAD9-A8A8-CD42-A763-9D7D940DCFB8}" presName="spVertical1" presStyleCnt="0"/>
      <dgm:spPr/>
    </dgm:pt>
    <dgm:pt modelId="{469B3EA1-B0D9-BF4F-8DC9-2B8E122F8915}" type="pres">
      <dgm:prSet presAssocID="{8B94EAD9-A8A8-CD42-A763-9D7D940DCFB8}" presName="parTx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5D0D5EF3-82FE-AA41-BA60-8914840CB590}" type="pres">
      <dgm:prSet presAssocID="{8B94EAD9-A8A8-CD42-A763-9D7D940DCFB8}" presName="spVertical2" presStyleCnt="0"/>
      <dgm:spPr/>
    </dgm:pt>
    <dgm:pt modelId="{2939CC4E-76D5-8648-8CBD-487BF4BEE007}" type="pres">
      <dgm:prSet presAssocID="{8B94EAD9-A8A8-CD42-A763-9D7D940DCFB8}" presName="spVertical3" presStyleCnt="0"/>
      <dgm:spPr/>
    </dgm:pt>
    <dgm:pt modelId="{8B641312-0BEB-3346-932D-3557019E8866}" type="pres">
      <dgm:prSet presAssocID="{C40E089D-5CC9-4944-BDDC-664D6D9741C4}" presName="padding2" presStyleCnt="0"/>
      <dgm:spPr/>
    </dgm:pt>
    <dgm:pt modelId="{324AC532-1EFB-E243-9E2A-059C14B056DD}" type="pres">
      <dgm:prSet presAssocID="{C40E089D-5CC9-4944-BDDC-664D6D9741C4}" presName="negArrow" presStyleCnt="0"/>
      <dgm:spPr/>
    </dgm:pt>
    <dgm:pt modelId="{C670759E-7A09-4748-8817-653006401D9C}" type="pres">
      <dgm:prSet presAssocID="{C40E089D-5CC9-4944-BDDC-664D6D9741C4}" presName="backgroundArrow" presStyleLbl="node1" presStyleIdx="0" presStyleCnt="1"/>
      <dgm:spPr>
        <a:solidFill>
          <a:schemeClr val="accent2">
            <a:lumMod val="50000"/>
          </a:schemeClr>
        </a:solidFill>
      </dgm:spPr>
    </dgm:pt>
  </dgm:ptLst>
  <dgm:cxnLst>
    <dgm:cxn modelId="{78D9B351-151D-554C-A6DC-BCA67CC5B967}" srcId="{C40E089D-5CC9-4944-BDDC-664D6D9741C4}" destId="{59F2EF2E-EAB0-AD4D-ACD4-E8EAA892CE6E}" srcOrd="1" destOrd="0" parTransId="{D373AD15-0CDD-6B41-804B-D6A89466F2EE}" sibTransId="{3A0B39C6-3910-F147-A067-DDC74448EB39}"/>
    <dgm:cxn modelId="{DDB27789-DDC8-9C4A-80C9-AF4C10BE45DC}" type="presOf" srcId="{0A9EC1B9-29B6-4A41-990F-D443CFA7E3C6}" destId="{9B8A54A6-4822-FB46-8E88-6BD4CE24CAE6}" srcOrd="0" destOrd="0" presId="urn:microsoft.com/office/officeart/2005/8/layout/hProcess3"/>
    <dgm:cxn modelId="{DB892B9C-33E1-B144-A329-3622760D8910}" srcId="{C40E089D-5CC9-4944-BDDC-664D6D9741C4}" destId="{8B94EAD9-A8A8-CD42-A763-9D7D940DCFB8}" srcOrd="2" destOrd="0" parTransId="{B495533E-41CB-DF44-90F2-AFFF48E9624F}" sibTransId="{3DEA02CD-A778-084E-BBCC-279B3C5A8514}"/>
    <dgm:cxn modelId="{233811CF-00D0-A144-A07F-80CFE651EE3C}" type="presOf" srcId="{C40E089D-5CC9-4944-BDDC-664D6D9741C4}" destId="{C58AF40B-ED9B-9C43-BF99-96C602BDACFF}" srcOrd="0" destOrd="0" presId="urn:microsoft.com/office/officeart/2005/8/layout/hProcess3"/>
    <dgm:cxn modelId="{886EB9D3-C674-A240-BAD0-C1B352893887}" type="presOf" srcId="{59F2EF2E-EAB0-AD4D-ACD4-E8EAA892CE6E}" destId="{86F6F86F-90DA-8E45-8891-894D9287779B}" srcOrd="0" destOrd="0" presId="urn:microsoft.com/office/officeart/2005/8/layout/hProcess3"/>
    <dgm:cxn modelId="{159F87D5-B4BB-F447-8811-96DBC1941667}" srcId="{C40E089D-5CC9-4944-BDDC-664D6D9741C4}" destId="{0A9EC1B9-29B6-4A41-990F-D443CFA7E3C6}" srcOrd="0" destOrd="0" parTransId="{0C4665F6-6264-5848-B77C-CFC562192505}" sibTransId="{03A88601-6721-414D-8CEA-CC97E362BC09}"/>
    <dgm:cxn modelId="{4FD8B7FB-B72F-A243-8512-6BF565C1CC8D}" type="presOf" srcId="{8B94EAD9-A8A8-CD42-A763-9D7D940DCFB8}" destId="{469B3EA1-B0D9-BF4F-8DC9-2B8E122F8915}" srcOrd="0" destOrd="0" presId="urn:microsoft.com/office/officeart/2005/8/layout/hProcess3"/>
    <dgm:cxn modelId="{DF63D30D-C800-704B-8ABF-DFC0CB88AF92}" type="presParOf" srcId="{C58AF40B-ED9B-9C43-BF99-96C602BDACFF}" destId="{DE1FE8E2-486C-D141-BA0E-248EADD24BE3}" srcOrd="0" destOrd="0" presId="urn:microsoft.com/office/officeart/2005/8/layout/hProcess3"/>
    <dgm:cxn modelId="{5A7399E2-6EE9-3340-8AD6-438374FC838C}" type="presParOf" srcId="{C58AF40B-ED9B-9C43-BF99-96C602BDACFF}" destId="{68D183C8-8142-CD49-891D-DACE664721C8}" srcOrd="1" destOrd="0" presId="urn:microsoft.com/office/officeart/2005/8/layout/hProcess3"/>
    <dgm:cxn modelId="{54B5DDFD-A7CB-1149-B1A9-7D581A6226C1}" type="presParOf" srcId="{68D183C8-8142-CD49-891D-DACE664721C8}" destId="{CAC9CA9E-AB71-6046-ABD1-6EF9AB65E7C7}" srcOrd="0" destOrd="0" presId="urn:microsoft.com/office/officeart/2005/8/layout/hProcess3"/>
    <dgm:cxn modelId="{68D85524-BF87-EE4B-AF70-EEC3690E3EEA}" type="presParOf" srcId="{68D183C8-8142-CD49-891D-DACE664721C8}" destId="{229B1845-048E-D34F-B835-D83118E0B984}" srcOrd="1" destOrd="0" presId="urn:microsoft.com/office/officeart/2005/8/layout/hProcess3"/>
    <dgm:cxn modelId="{37C00180-0460-F94D-B61F-B7946DC4B74B}" type="presParOf" srcId="{229B1845-048E-D34F-B835-D83118E0B984}" destId="{CFE4AA81-F13A-4C4B-B8EF-B552C32CA952}" srcOrd="0" destOrd="0" presId="urn:microsoft.com/office/officeart/2005/8/layout/hProcess3"/>
    <dgm:cxn modelId="{26853E32-487B-3949-8C17-FE3234B5A002}" type="presParOf" srcId="{229B1845-048E-D34F-B835-D83118E0B984}" destId="{9B8A54A6-4822-FB46-8E88-6BD4CE24CAE6}" srcOrd="1" destOrd="0" presId="urn:microsoft.com/office/officeart/2005/8/layout/hProcess3"/>
    <dgm:cxn modelId="{CFC0E4EC-F912-0D4D-8171-35B64340A2A6}" type="presParOf" srcId="{229B1845-048E-D34F-B835-D83118E0B984}" destId="{EC6FDD42-348B-AB47-AFE9-699554105A11}" srcOrd="2" destOrd="0" presId="urn:microsoft.com/office/officeart/2005/8/layout/hProcess3"/>
    <dgm:cxn modelId="{C8EFBEED-F4B8-9540-A1FA-B83D9FB91254}" type="presParOf" srcId="{229B1845-048E-D34F-B835-D83118E0B984}" destId="{BA5C7343-F87B-4442-B975-AB4F3532D841}" srcOrd="3" destOrd="0" presId="urn:microsoft.com/office/officeart/2005/8/layout/hProcess3"/>
    <dgm:cxn modelId="{BDBF7673-474D-8F43-81BF-BDAD669C1FFF}" type="presParOf" srcId="{68D183C8-8142-CD49-891D-DACE664721C8}" destId="{190B7CEE-9646-614A-955B-557C42C10893}" srcOrd="2" destOrd="0" presId="urn:microsoft.com/office/officeart/2005/8/layout/hProcess3"/>
    <dgm:cxn modelId="{A5498013-3070-C141-B6FD-C8036FEBBE2F}" type="presParOf" srcId="{68D183C8-8142-CD49-891D-DACE664721C8}" destId="{FD9B35A4-21F1-7A43-80B8-1773E75C235A}" srcOrd="3" destOrd="0" presId="urn:microsoft.com/office/officeart/2005/8/layout/hProcess3"/>
    <dgm:cxn modelId="{BBD3538D-F6D9-2442-977A-95E520A73824}" type="presParOf" srcId="{FD9B35A4-21F1-7A43-80B8-1773E75C235A}" destId="{1D550DD3-65C5-5741-BD3E-E84010E66605}" srcOrd="0" destOrd="0" presId="urn:microsoft.com/office/officeart/2005/8/layout/hProcess3"/>
    <dgm:cxn modelId="{B886DE08-A3DF-004E-8A81-761F30932D9D}" type="presParOf" srcId="{FD9B35A4-21F1-7A43-80B8-1773E75C235A}" destId="{86F6F86F-90DA-8E45-8891-894D9287779B}" srcOrd="1" destOrd="0" presId="urn:microsoft.com/office/officeart/2005/8/layout/hProcess3"/>
    <dgm:cxn modelId="{2DF813D0-3D34-E04A-A916-85DE085EA35C}" type="presParOf" srcId="{FD9B35A4-21F1-7A43-80B8-1773E75C235A}" destId="{F1A2CC3B-3B8C-6C4A-8FE7-21C8FEC9DCA7}" srcOrd="2" destOrd="0" presId="urn:microsoft.com/office/officeart/2005/8/layout/hProcess3"/>
    <dgm:cxn modelId="{75A45EDD-6467-644A-893F-BDB6B01A4041}" type="presParOf" srcId="{FD9B35A4-21F1-7A43-80B8-1773E75C235A}" destId="{55A26974-D990-0149-8EC0-338347204136}" srcOrd="3" destOrd="0" presId="urn:microsoft.com/office/officeart/2005/8/layout/hProcess3"/>
    <dgm:cxn modelId="{360F7D0C-D276-354C-A7EA-973E8F07BAFD}" type="presParOf" srcId="{68D183C8-8142-CD49-891D-DACE664721C8}" destId="{0D3F75EE-BDDC-F14F-81C8-CFD834F5871A}" srcOrd="4" destOrd="0" presId="urn:microsoft.com/office/officeart/2005/8/layout/hProcess3"/>
    <dgm:cxn modelId="{34F74DCE-98FD-5946-A624-AA218D559DA5}" type="presParOf" srcId="{68D183C8-8142-CD49-891D-DACE664721C8}" destId="{332CAE29-E3B8-AE4C-84C9-55A7101FABA9}" srcOrd="5" destOrd="0" presId="urn:microsoft.com/office/officeart/2005/8/layout/hProcess3"/>
    <dgm:cxn modelId="{EA41513D-CF3D-1449-BE8A-4494BF385CE3}" type="presParOf" srcId="{332CAE29-E3B8-AE4C-84C9-55A7101FABA9}" destId="{A5F132A9-014F-4442-88AE-761C66D4F1E5}" srcOrd="0" destOrd="0" presId="urn:microsoft.com/office/officeart/2005/8/layout/hProcess3"/>
    <dgm:cxn modelId="{43424B44-C64D-2342-A920-1F2B1E7E3B0E}" type="presParOf" srcId="{332CAE29-E3B8-AE4C-84C9-55A7101FABA9}" destId="{469B3EA1-B0D9-BF4F-8DC9-2B8E122F8915}" srcOrd="1" destOrd="0" presId="urn:microsoft.com/office/officeart/2005/8/layout/hProcess3"/>
    <dgm:cxn modelId="{DEC78B17-8CD2-A148-8EC4-5FFFA24FEC38}" type="presParOf" srcId="{332CAE29-E3B8-AE4C-84C9-55A7101FABA9}" destId="{5D0D5EF3-82FE-AA41-BA60-8914840CB590}" srcOrd="2" destOrd="0" presId="urn:microsoft.com/office/officeart/2005/8/layout/hProcess3"/>
    <dgm:cxn modelId="{5E9C1C90-A72D-CB46-94D5-8DDD0B658684}" type="presParOf" srcId="{332CAE29-E3B8-AE4C-84C9-55A7101FABA9}" destId="{2939CC4E-76D5-8648-8CBD-487BF4BEE007}" srcOrd="3" destOrd="0" presId="urn:microsoft.com/office/officeart/2005/8/layout/hProcess3"/>
    <dgm:cxn modelId="{2892BC08-DE83-5243-BD01-A7CE54D1E58F}" type="presParOf" srcId="{68D183C8-8142-CD49-891D-DACE664721C8}" destId="{8B641312-0BEB-3346-932D-3557019E8866}" srcOrd="6" destOrd="0" presId="urn:microsoft.com/office/officeart/2005/8/layout/hProcess3"/>
    <dgm:cxn modelId="{D393A54F-9245-A24A-8E99-3D314D6E43AD}" type="presParOf" srcId="{68D183C8-8142-CD49-891D-DACE664721C8}" destId="{324AC532-1EFB-E243-9E2A-059C14B056DD}" srcOrd="7" destOrd="0" presId="urn:microsoft.com/office/officeart/2005/8/layout/hProcess3"/>
    <dgm:cxn modelId="{BFAD3ADA-0B90-D543-96ED-D38E6475464F}" type="presParOf" srcId="{68D183C8-8142-CD49-891D-DACE664721C8}" destId="{C670759E-7A09-4748-8817-653006401D9C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F5F21-1EE6-FF44-A189-4BEDD1311759}">
      <dsp:nvSpPr>
        <dsp:cNvPr id="0" name=""/>
        <dsp:cNvSpPr/>
      </dsp:nvSpPr>
      <dsp:spPr>
        <a:xfrm>
          <a:off x="1336104" y="1364679"/>
          <a:ext cx="3328541" cy="3328541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600" b="1" kern="1200" dirty="0"/>
            <a:t>Gelişim</a:t>
          </a:r>
        </a:p>
      </dsp:txBody>
      <dsp:txXfrm>
        <a:off x="1823558" y="1852133"/>
        <a:ext cx="2353633" cy="2353633"/>
      </dsp:txXfrm>
    </dsp:sp>
    <dsp:sp modelId="{EA4E5A7F-99A8-3940-B4C0-51068083F510}">
      <dsp:nvSpPr>
        <dsp:cNvPr id="0" name=""/>
        <dsp:cNvSpPr/>
      </dsp:nvSpPr>
      <dsp:spPr>
        <a:xfrm>
          <a:off x="2168240" y="29168"/>
          <a:ext cx="1664270" cy="16642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/>
            <a:t>Büyüme</a:t>
          </a:r>
        </a:p>
      </dsp:txBody>
      <dsp:txXfrm>
        <a:off x="2411967" y="272895"/>
        <a:ext cx="1176816" cy="1176816"/>
      </dsp:txXfrm>
    </dsp:sp>
    <dsp:sp modelId="{12F81322-F709-7148-8109-A0158A0717D6}">
      <dsp:nvSpPr>
        <dsp:cNvPr id="0" name=""/>
        <dsp:cNvSpPr/>
      </dsp:nvSpPr>
      <dsp:spPr>
        <a:xfrm>
          <a:off x="4335886" y="2196814"/>
          <a:ext cx="1664270" cy="16642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/>
            <a:t>Olgunlaşma</a:t>
          </a:r>
        </a:p>
      </dsp:txBody>
      <dsp:txXfrm>
        <a:off x="4579613" y="2440541"/>
        <a:ext cx="1176816" cy="1176816"/>
      </dsp:txXfrm>
    </dsp:sp>
    <dsp:sp modelId="{95D68A89-2FB1-D04C-8DCF-52D406ABFCCD}">
      <dsp:nvSpPr>
        <dsp:cNvPr id="0" name=""/>
        <dsp:cNvSpPr/>
      </dsp:nvSpPr>
      <dsp:spPr>
        <a:xfrm>
          <a:off x="2168240" y="4364460"/>
          <a:ext cx="1664270" cy="16642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/>
            <a:t>Öğrenme</a:t>
          </a:r>
        </a:p>
      </dsp:txBody>
      <dsp:txXfrm>
        <a:off x="2411967" y="4608187"/>
        <a:ext cx="1176816" cy="1176816"/>
      </dsp:txXfrm>
    </dsp:sp>
    <dsp:sp modelId="{4E5DF66A-FC38-A845-9819-6F8038F3C8F6}">
      <dsp:nvSpPr>
        <dsp:cNvPr id="0" name=""/>
        <dsp:cNvSpPr/>
      </dsp:nvSpPr>
      <dsp:spPr>
        <a:xfrm>
          <a:off x="594" y="2196814"/>
          <a:ext cx="1664270" cy="166427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 err="1"/>
            <a:t>Hazırbulunuşluk</a:t>
          </a:r>
          <a:endParaRPr lang="tr-TR" sz="1300" b="1" kern="1200" dirty="0"/>
        </a:p>
      </dsp:txBody>
      <dsp:txXfrm>
        <a:off x="244321" y="2440541"/>
        <a:ext cx="1176816" cy="1176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4FB5D-E5ED-4340-B62F-344941295DB2}">
      <dsp:nvSpPr>
        <dsp:cNvPr id="0" name=""/>
        <dsp:cNvSpPr/>
      </dsp:nvSpPr>
      <dsp:spPr>
        <a:xfrm>
          <a:off x="3665869" y="34487"/>
          <a:ext cx="1206438" cy="1206438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>
              <a:solidFill>
                <a:srgbClr val="C00000"/>
              </a:solidFill>
            </a:rPr>
            <a:t>Bilişsel Gelişim</a:t>
          </a:r>
        </a:p>
      </dsp:txBody>
      <dsp:txXfrm>
        <a:off x="3665869" y="34487"/>
        <a:ext cx="1206438" cy="1206438"/>
      </dsp:txXfrm>
    </dsp:sp>
    <dsp:sp modelId="{E9DDE11F-BC5F-1D43-9EF3-E4A513DB9AEE}">
      <dsp:nvSpPr>
        <dsp:cNvPr id="0" name=""/>
        <dsp:cNvSpPr/>
      </dsp:nvSpPr>
      <dsp:spPr>
        <a:xfrm>
          <a:off x="825052" y="-756"/>
          <a:ext cx="4526858" cy="4526858"/>
        </a:xfrm>
        <a:prstGeom prst="circularArrow">
          <a:avLst>
            <a:gd name="adj1" fmla="val 5197"/>
            <a:gd name="adj2" fmla="val 335674"/>
            <a:gd name="adj3" fmla="val 21294215"/>
            <a:gd name="adj4" fmla="val 19765386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965BC-7F24-A54B-922C-7857606498D3}">
      <dsp:nvSpPr>
        <dsp:cNvPr id="0" name=""/>
        <dsp:cNvSpPr/>
      </dsp:nvSpPr>
      <dsp:spPr>
        <a:xfrm>
          <a:off x="4395525" y="2280136"/>
          <a:ext cx="1206438" cy="1206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>
              <a:solidFill>
                <a:schemeClr val="accent2">
                  <a:lumMod val="75000"/>
                </a:schemeClr>
              </a:solidFill>
            </a:rPr>
            <a:t>Dil Gelişimi</a:t>
          </a:r>
        </a:p>
      </dsp:txBody>
      <dsp:txXfrm>
        <a:off x="4395525" y="2280136"/>
        <a:ext cx="1206438" cy="1206438"/>
      </dsp:txXfrm>
    </dsp:sp>
    <dsp:sp modelId="{CC268EE4-A59B-6F45-A523-2C89C30EDC89}">
      <dsp:nvSpPr>
        <dsp:cNvPr id="0" name=""/>
        <dsp:cNvSpPr/>
      </dsp:nvSpPr>
      <dsp:spPr>
        <a:xfrm>
          <a:off x="825052" y="-756"/>
          <a:ext cx="4526858" cy="4526858"/>
        </a:xfrm>
        <a:prstGeom prst="circularArrow">
          <a:avLst>
            <a:gd name="adj1" fmla="val 5197"/>
            <a:gd name="adj2" fmla="val 335674"/>
            <a:gd name="adj3" fmla="val 4015707"/>
            <a:gd name="adj4" fmla="val 2252507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3EB6A-96D6-244C-8FFE-4E209651E6C0}">
      <dsp:nvSpPr>
        <dsp:cNvPr id="0" name=""/>
        <dsp:cNvSpPr/>
      </dsp:nvSpPr>
      <dsp:spPr>
        <a:xfrm>
          <a:off x="2485262" y="3668023"/>
          <a:ext cx="1206438" cy="1206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>
              <a:solidFill>
                <a:srgbClr val="7030A0"/>
              </a:solidFill>
            </a:rPr>
            <a:t>Motor Gelişim</a:t>
          </a:r>
        </a:p>
      </dsp:txBody>
      <dsp:txXfrm>
        <a:off x="2485262" y="3668023"/>
        <a:ext cx="1206438" cy="1206438"/>
      </dsp:txXfrm>
    </dsp:sp>
    <dsp:sp modelId="{DE6B1232-C832-B84B-9EE2-F267B2582E26}">
      <dsp:nvSpPr>
        <dsp:cNvPr id="0" name=""/>
        <dsp:cNvSpPr/>
      </dsp:nvSpPr>
      <dsp:spPr>
        <a:xfrm>
          <a:off x="825052" y="-756"/>
          <a:ext cx="4526858" cy="4526858"/>
        </a:xfrm>
        <a:prstGeom prst="circularArrow">
          <a:avLst>
            <a:gd name="adj1" fmla="val 5197"/>
            <a:gd name="adj2" fmla="val 335674"/>
            <a:gd name="adj3" fmla="val 8211819"/>
            <a:gd name="adj4" fmla="val 6448619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66C42-8B1D-E845-84FB-62718A7BC5E0}">
      <dsp:nvSpPr>
        <dsp:cNvPr id="0" name=""/>
        <dsp:cNvSpPr/>
      </dsp:nvSpPr>
      <dsp:spPr>
        <a:xfrm>
          <a:off x="574999" y="2280136"/>
          <a:ext cx="1206438" cy="1206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>
              <a:solidFill>
                <a:schemeClr val="accent6">
                  <a:lumMod val="50000"/>
                </a:schemeClr>
              </a:solidFill>
            </a:rPr>
            <a:t>Sosyal-Duygusal Gelişim</a:t>
          </a:r>
        </a:p>
      </dsp:txBody>
      <dsp:txXfrm>
        <a:off x="574999" y="2280136"/>
        <a:ext cx="1206438" cy="1206438"/>
      </dsp:txXfrm>
    </dsp:sp>
    <dsp:sp modelId="{A8F1C683-9AB1-9946-A893-52D95C219AB9}">
      <dsp:nvSpPr>
        <dsp:cNvPr id="0" name=""/>
        <dsp:cNvSpPr/>
      </dsp:nvSpPr>
      <dsp:spPr>
        <a:xfrm>
          <a:off x="825052" y="-756"/>
          <a:ext cx="4526858" cy="4526858"/>
        </a:xfrm>
        <a:prstGeom prst="circularArrow">
          <a:avLst>
            <a:gd name="adj1" fmla="val 5197"/>
            <a:gd name="adj2" fmla="val 335674"/>
            <a:gd name="adj3" fmla="val 12298939"/>
            <a:gd name="adj4" fmla="val 10770111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ADAF8-1801-A142-B76B-FA00BF5445D9}">
      <dsp:nvSpPr>
        <dsp:cNvPr id="0" name=""/>
        <dsp:cNvSpPr/>
      </dsp:nvSpPr>
      <dsp:spPr>
        <a:xfrm>
          <a:off x="1304654" y="34487"/>
          <a:ext cx="1206438" cy="1206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 err="1">
              <a:solidFill>
                <a:srgbClr val="00B0F0"/>
              </a:solidFill>
            </a:rPr>
            <a:t>Özbakım</a:t>
          </a:r>
          <a:r>
            <a:rPr lang="tr-TR" sz="2200" b="1" kern="1200" dirty="0">
              <a:solidFill>
                <a:srgbClr val="00B0F0"/>
              </a:solidFill>
            </a:rPr>
            <a:t> Becerileri</a:t>
          </a:r>
        </a:p>
      </dsp:txBody>
      <dsp:txXfrm>
        <a:off x="1304654" y="34487"/>
        <a:ext cx="1206438" cy="1206438"/>
      </dsp:txXfrm>
    </dsp:sp>
    <dsp:sp modelId="{70A8BB5F-C7C3-0243-8B08-039CEA526421}">
      <dsp:nvSpPr>
        <dsp:cNvPr id="0" name=""/>
        <dsp:cNvSpPr/>
      </dsp:nvSpPr>
      <dsp:spPr>
        <a:xfrm>
          <a:off x="825052" y="-756"/>
          <a:ext cx="4526858" cy="4526858"/>
        </a:xfrm>
        <a:prstGeom prst="circularArrow">
          <a:avLst>
            <a:gd name="adj1" fmla="val 5197"/>
            <a:gd name="adj2" fmla="val 335674"/>
            <a:gd name="adj3" fmla="val 16866692"/>
            <a:gd name="adj4" fmla="val 15197634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0759E-7A09-4748-8817-653006401D9C}">
      <dsp:nvSpPr>
        <dsp:cNvPr id="0" name=""/>
        <dsp:cNvSpPr/>
      </dsp:nvSpPr>
      <dsp:spPr>
        <a:xfrm>
          <a:off x="0" y="558706"/>
          <a:ext cx="10515600" cy="3233925"/>
        </a:xfrm>
        <a:prstGeom prst="rightArrow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B3EA1-B0D9-BF4F-8DC9-2B8E122F8915}">
      <dsp:nvSpPr>
        <dsp:cNvPr id="0" name=""/>
        <dsp:cNvSpPr/>
      </dsp:nvSpPr>
      <dsp:spPr>
        <a:xfrm>
          <a:off x="6930129" y="1367187"/>
          <a:ext cx="2533910" cy="161696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b="1" kern="1200" dirty="0"/>
            <a:t>Gelişim Dosyası</a:t>
          </a:r>
        </a:p>
      </dsp:txBody>
      <dsp:txXfrm>
        <a:off x="6930129" y="1367187"/>
        <a:ext cx="2533910" cy="1616962"/>
      </dsp:txXfrm>
    </dsp:sp>
    <dsp:sp modelId="{86F6F86F-90DA-8E45-8891-894D9287779B}">
      <dsp:nvSpPr>
        <dsp:cNvPr id="0" name=""/>
        <dsp:cNvSpPr/>
      </dsp:nvSpPr>
      <dsp:spPr>
        <a:xfrm>
          <a:off x="3889437" y="1367187"/>
          <a:ext cx="2533910" cy="1616962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b="1" kern="1200" dirty="0"/>
            <a:t>Gelişim Raporu</a:t>
          </a:r>
        </a:p>
      </dsp:txBody>
      <dsp:txXfrm>
        <a:off x="3889437" y="1367187"/>
        <a:ext cx="2533910" cy="1616962"/>
      </dsp:txXfrm>
    </dsp:sp>
    <dsp:sp modelId="{9B8A54A6-4822-FB46-8E88-6BD4CE24CAE6}">
      <dsp:nvSpPr>
        <dsp:cNvPr id="0" name=""/>
        <dsp:cNvSpPr/>
      </dsp:nvSpPr>
      <dsp:spPr>
        <a:xfrm>
          <a:off x="848744" y="1367187"/>
          <a:ext cx="2533910" cy="1616962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b="1" kern="1200" dirty="0"/>
            <a:t>Gelişim Gözlem Formu</a:t>
          </a:r>
        </a:p>
      </dsp:txBody>
      <dsp:txXfrm>
        <a:off x="848744" y="1367187"/>
        <a:ext cx="2533910" cy="1616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A9670-1142-BC4C-A01A-B143D40CCCB3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B8031-9AFB-644B-9BC0-5BDFB7642A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439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630241-DCB9-6E4B-A52A-1677722E4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FA948FE-83B5-334A-B610-FC7DA686A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6D3989-D795-1141-B19E-8B7607C5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1930-4BA0-0543-8DEF-53D51B1E1969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FAA8EE-5905-1A48-A229-4D03094E8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7AB0AA-B667-984E-9A0A-8FC0375F6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86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DDD977-87B8-364C-9547-7BAAE5DD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479C5BB-7579-7448-9FEA-F2E7D4122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A20431-22FD-BF44-A0FA-265A0B68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B8F9-238E-624C-918A-966C9C292689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65ADBA-9984-974A-9252-9C2BA46C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80016B-02DF-DF43-8AD3-9B3B288F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56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0215430-4E6E-E541-A838-05B27D1E8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DC84E5E-B7A0-C748-BF5C-FB4EBB5D1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9CC4A2-E645-9A4E-8D8E-71980B5BE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BFE8-8991-7B4B-91B9-BE51469358A2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131202-FE7F-9C4C-A58A-F9F81AA7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0D6E24-0971-3D43-BB81-41E28BC8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2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5A7C57-666F-AC46-A57F-3359D550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24858E-C11C-8042-9E6E-EBB47B119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86CD18-7F35-7846-808D-4ECA9BFFF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0999-E7C7-F648-938F-9677D4FAF8E9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478314-58EA-CC4A-A4E9-CD1A63530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F67C06-C215-CF4B-AAF6-FE98D4003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27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5A5146-4B1D-9E48-812E-F5C457630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17681E-DF43-2D44-8ADF-886C32540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0B91B-124E-D440-A4E9-DEA6DECB6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8A6A-BFB9-B746-B48C-66C5A71AFBAC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46B917-CA34-4849-949F-BF1BF7B51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7E4E5F-AC98-084F-A8DD-FBEE96A3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13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C134C7-721F-3248-8340-617C9388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519E42-715C-8548-A712-CF275F06C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13D47A-B651-F94D-AC84-D74543BE9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ECC4DB-DECC-FA4B-89F5-622BD776D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B155-C83B-284F-A94E-9C2FA133B4FA}" type="datetime1">
              <a:rPr lang="tr-TR" smtClean="0"/>
              <a:t>5.11.2020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B4A7BE-8D5C-B244-9EAA-92248674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BCB73C-C54C-4E49-B6FF-4C9EB7C78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30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86D985-60A1-054D-BFCC-AAC1AAB69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2D2EAC-63BA-6246-955C-DDFD65AB5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F48C64F-6E72-D342-BD0F-90AB25FCC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ABB61AF-8215-AE47-B71D-C23510A23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2ADE929-B886-F94C-91A5-FA7AB7CC0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7DBF708-55C1-9243-994F-18F9ADD5C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F17E-94D4-F64B-B01D-FF360CD16053}" type="datetime1">
              <a:rPr lang="tr-TR" smtClean="0"/>
              <a:t>5.11.2020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1DAA9CF-9770-6F46-98F7-D81B3C620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A54ADBD-D544-3147-915B-EF480AF8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8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8740F5-5901-174D-8F5B-A52E08F6A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1ADD554-EE4E-6C4D-AEEC-85A38065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8096-C76D-724C-B59A-9F2528564370}" type="datetime1">
              <a:rPr lang="tr-TR" smtClean="0"/>
              <a:t>5.11.2020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5E1C88B-E0B6-914F-9BC9-895A3CA6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AC67859-2E63-B048-A1E9-0992FCF3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54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3F48C72-DBDC-1E4D-A7CC-EABB17FA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6334-130C-564E-B4C4-ACAD195383C7}" type="datetime1">
              <a:rPr lang="tr-TR" smtClean="0"/>
              <a:t>5.11.2020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B464A64-EF39-2142-AD7D-28A54456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C7C3D95-777A-BE4D-8506-8417A624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3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6B146A-E5FE-5440-AFB1-15D1480F9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208381-9622-514E-99EF-D6C5F1F28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90FAF66-3F82-914B-A769-4D4659D76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0BFB848-E850-E942-BD04-75FB26C21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07EC-AABD-BF4A-90AB-18D9FEA5E09D}" type="datetime1">
              <a:rPr lang="tr-TR" smtClean="0"/>
              <a:t>5.11.2020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ACE5B5-F3F6-5F44-A74A-91629C36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48CF5E6-DB45-6147-8955-7CC5110F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77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9FB128-03F1-6544-BD5D-C355D338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4DB3DA0-3871-8244-A725-E205622D13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5C2A07-5942-6E4C-BBDC-170D92D26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AFDF9D-9109-DC44-AA3D-AAF687C15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7972A-17E1-3347-9015-1739E0A8C2B1}" type="datetime1">
              <a:rPr lang="tr-TR" smtClean="0"/>
              <a:t>5.11.2020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951564B-AF80-DB4C-8AFB-6F653461A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6A925B-15C4-B64C-A1CD-B1F097409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33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525A14F-AD8D-6446-A4D9-14FDA5B98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1024480-8055-524E-A24E-2E15CE2B8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71225C-6F5E-1D44-A3CD-9AEE65A47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85C00-07A8-FF4E-91A8-62F101AFFE29}" type="datetime1">
              <a:rPr lang="tr-TR" smtClean="0"/>
              <a:t>5.11.2020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30FD40-3FCA-4141-9478-42FD7A8E36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854143-2D6E-6A4D-9E91-D21338AC9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B8000-B5C4-1948-A65A-7E556C3020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54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ufredat.meb.gov.tr/Dosyalar/20195712275243-okuloncesi_egitimprogrami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egm.meb.gov.tr/dosya/okuloncesi/ooproram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56A1C1-B151-4647-A5EF-A5B9F3010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7311"/>
            <a:ext cx="9144000" cy="1214071"/>
          </a:xfrm>
          <a:solidFill>
            <a:schemeClr val="bg2">
              <a:lumMod val="75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b="1" dirty="0"/>
              <a:t>Gelişimsel Değerlendirme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8B6CBB5-9F18-534D-B3A9-1117D4652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09515"/>
            <a:ext cx="9144000" cy="1655762"/>
          </a:xfrm>
          <a:ln>
            <a:solidFill>
              <a:srgbClr val="002060"/>
            </a:solidFill>
          </a:ln>
        </p:spPr>
        <p:txBody>
          <a:bodyPr/>
          <a:lstStyle/>
          <a:p>
            <a:r>
              <a:rPr lang="tr-TR" dirty="0"/>
              <a:t>Dr. Gökçe Karaman Benli</a:t>
            </a:r>
          </a:p>
          <a:p>
            <a:r>
              <a:rPr lang="tr-TR" dirty="0"/>
              <a:t>Ankara Üniversitesi Eğitim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375342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F381C3-63C1-1545-87F1-77F424E08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" y="2214563"/>
            <a:ext cx="5462588" cy="1133475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Gelişimle ilişkili kavramlar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C0497BB-012B-BF4C-BD0F-F3B3CD9C73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9213"/>
              </p:ext>
            </p:extLst>
          </p:nvPr>
        </p:nvGraphicFramePr>
        <p:xfrm>
          <a:off x="5586413" y="414338"/>
          <a:ext cx="6000751" cy="6057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C3A9F0-5232-6B4D-BDA1-1EA2254D4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2A227D-B2E6-DA42-86EB-DA89A73D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334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A7225C-E5E4-0E4C-ABB1-314E572F6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B2A16E-F8E0-8D42-AEEF-C35831993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      Çocukların gelişim göstergelerindeki farklılığın nedeni/nedenleri hakkında bilgi toplama sürecine 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gelişimsel değerlendirme </a:t>
            </a:r>
            <a:r>
              <a:rPr lang="tr-TR" sz="3600" b="1" dirty="0"/>
              <a:t>denilir (</a:t>
            </a:r>
            <a:r>
              <a:rPr lang="tr-TR" sz="3600" b="1" dirty="0" err="1"/>
              <a:t>Gander</a:t>
            </a:r>
            <a:r>
              <a:rPr lang="tr-TR" sz="3600" b="1" dirty="0"/>
              <a:t> ve </a:t>
            </a:r>
            <a:r>
              <a:rPr lang="tr-TR" sz="3600" b="1" dirty="0" err="1"/>
              <a:t>Gardiner</a:t>
            </a:r>
            <a:r>
              <a:rPr lang="tr-TR" sz="3600" b="1" dirty="0"/>
              <a:t>, 1995; </a:t>
            </a:r>
            <a:r>
              <a:rPr lang="tr-TR" sz="3600" b="1" dirty="0" err="1"/>
              <a:t>Mindes</a:t>
            </a:r>
            <a:r>
              <a:rPr lang="tr-TR" sz="3600" b="1" dirty="0"/>
              <a:t>, 2003).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2407624-80E3-E041-B0FF-74E5AF0C6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82600C7-2D26-A44F-BBFE-2DA72DDF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53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279C1B-B40E-6B45-A96E-766050FC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b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Gelişimsel değerlendirme yapılırken nelere özen gösterilir?</a:t>
            </a:r>
            <a:b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6D3D73-F86E-284D-8516-20435ACC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825625"/>
            <a:ext cx="11544300" cy="4351338"/>
          </a:xfrm>
          <a:ln>
            <a:solidFill>
              <a:srgbClr val="7030A0"/>
            </a:solidFill>
          </a:ln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rgbClr val="7030A0"/>
                </a:solidFill>
              </a:rPr>
              <a:t>Değerlendirmenin bir amacı olmalı. Hangi gelişim alanı/alanları değerlendirilecek karar verilmeli.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>
                <a:solidFill>
                  <a:srgbClr val="7030A0"/>
                </a:solidFill>
              </a:rPr>
              <a:t>Bilimsel olmalı (Geçerli ve güvenilir araçlardan/yöntem ve tekniklerden yararlanılmalı)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>
                <a:solidFill>
                  <a:srgbClr val="7030A0"/>
                </a:solidFill>
              </a:rPr>
              <a:t>Özellikle erken çocukluk döneminde (doğum-8 yaş arası) sürekli ve tutarlı bir değerlendirme süreci izlenmeli.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>
                <a:solidFill>
                  <a:srgbClr val="7030A0"/>
                </a:solidFill>
              </a:rPr>
              <a:t>Çocukların aileleri gelişimleri hakkında bilgilendirilmeli.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C130987-8BAB-FE44-BC7D-26D0E787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29D68E2-42A5-2946-B8F2-EDBA9293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571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ECCE91-1EB2-F04A-B4D7-044746BA4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0925" y="1214438"/>
            <a:ext cx="3952875" cy="2928937"/>
          </a:xfr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Gelişimin değerlendirilmesinde gelişim alanlarının özelliklerini bilmek çok önemlidir.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D3B19C7E-FD92-4641-8A6D-8BA397B0B6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910597"/>
              </p:ext>
            </p:extLst>
          </p:nvPr>
        </p:nvGraphicFramePr>
        <p:xfrm>
          <a:off x="257174" y="854074"/>
          <a:ext cx="6176963" cy="4875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8D7A1B3-C654-2C4D-BE8D-C6B146355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D5FC730-6D2F-A14E-A8BD-DCF96A19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58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2CF67C-3183-E240-9FB2-0BE67768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37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MEB Okul Öncesi Eğitim Programı ve Gelişimsel Değerlendirme (MEB, 2013; s.54-55)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BD2567-181B-3B46-B75C-D36C913BB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hlinkClick r:id="rId2"/>
              </a:rPr>
              <a:t>http://mufredat.meb.gov.tr/Dosyalar/20195712275243-okuloncesi_egitimprogrami.pdf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E79953C-BAF0-DA40-B57F-825C2541A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2F960-C862-CC46-A986-E9046D518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60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4C8F18-2480-D64F-9B06-FF1B41374BB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00B050"/>
                </a:solidFill>
              </a:rPr>
              <a:t>MEB Programında Çocukların Gelişimlerinin Değerlendirilmesi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29390A7-41F9-A34A-975D-6B82A137E3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6296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19B008-24D6-F24C-8ABB-C1C01CB74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41EAC7-B5C8-EF42-88C4-1E179CEF3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683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3BD3BF-F613-2247-94D6-144FAE178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3A489D-B340-B94F-9EAE-3C160E381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Gözüm, A.İ.C. (2018). Gelişimsel Değerlendirme. İçinde.(Editörler)Oğuz Serdar </a:t>
            </a:r>
            <a:r>
              <a:rPr lang="tr-TR" dirty="0" err="1"/>
              <a:t>Kesicioğlu</a:t>
            </a:r>
            <a:r>
              <a:rPr lang="tr-TR" dirty="0"/>
              <a:t> ve Binnur Yıldırım </a:t>
            </a:r>
            <a:r>
              <a:rPr lang="tr-TR" dirty="0" err="1"/>
              <a:t>Hacıibrahimoğlu</a:t>
            </a:r>
            <a:r>
              <a:rPr lang="tr-TR" dirty="0"/>
              <a:t>. Erken Çocuklukta Çocuğu Tanıma ve Değerlendirme. (</a:t>
            </a:r>
            <a:r>
              <a:rPr lang="tr-TR" dirty="0" err="1"/>
              <a:t>ss</a:t>
            </a:r>
            <a:r>
              <a:rPr lang="tr-TR" dirty="0"/>
              <a:t>: 71-99). 1. Baskı. Ankara: Hedef Yayıncılık </a:t>
            </a:r>
          </a:p>
          <a:p>
            <a:endParaRPr lang="tr-TR" dirty="0"/>
          </a:p>
          <a:p>
            <a:r>
              <a:rPr lang="tr-TR" dirty="0"/>
              <a:t>MEB. (2013). 36-72 Aylık Çocuklar İçin Okul Öncesi Eğitim Programı. </a:t>
            </a:r>
            <a:r>
              <a:rPr lang="tr-TR" dirty="0">
                <a:hlinkClick r:id="rId2"/>
              </a:rPr>
              <a:t>http://tegm.meb.gov.tr/dosya/okuloncesi/ooproram.pdf</a:t>
            </a:r>
            <a:r>
              <a:rPr lang="tr-TR" dirty="0"/>
              <a:t> adresinden 4 Kasım 2020 </a:t>
            </a:r>
            <a:r>
              <a:rPr lang="tr-TR"/>
              <a:t>tarihinde alınmıştır.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6986B8A-0FFE-4444-9271-CCA526B31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DF1789A-F5DF-1D48-BAFE-87FAB486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8000-B5C4-1948-A65A-7E556C30201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423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297</Words>
  <Application>Microsoft Macintosh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Gelişimsel Değerlendirme</vt:lpstr>
      <vt:lpstr>Gelişimle ilişkili kavramlar</vt:lpstr>
      <vt:lpstr>PowerPoint Sunusu</vt:lpstr>
      <vt:lpstr> Gelişimsel değerlendirme yapılırken nelere özen gösterilir? </vt:lpstr>
      <vt:lpstr>Gelişimin değerlendirilmesinde gelişim alanlarının özelliklerini bilmek çok önemlidir.</vt:lpstr>
      <vt:lpstr>MEB Okul Öncesi Eğitim Programı ve Gelişimsel Değerlendirme (MEB, 2013; s.54-55)</vt:lpstr>
      <vt:lpstr>MEB Programında Çocukların Gelişimlerinin Değerlendirilmesi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Değerlendirme</dc:title>
  <dc:creator>Microsoft Office User</dc:creator>
  <cp:lastModifiedBy>Microsoft Office User</cp:lastModifiedBy>
  <cp:revision>17</cp:revision>
  <dcterms:created xsi:type="dcterms:W3CDTF">2020-11-03T20:40:19Z</dcterms:created>
  <dcterms:modified xsi:type="dcterms:W3CDTF">2020-11-05T09:41:51Z</dcterms:modified>
</cp:coreProperties>
</file>