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6" r:id="rId5"/>
    <p:sldId id="267" r:id="rId6"/>
    <p:sldId id="258" r:id="rId7"/>
    <p:sldId id="259" r:id="rId8"/>
    <p:sldId id="260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15" autoAdjust="0"/>
    <p:restoredTop sz="94660"/>
  </p:normalViewPr>
  <p:slideViewPr>
    <p:cSldViewPr>
      <p:cViewPr varScale="1">
        <p:scale>
          <a:sx n="69" d="100"/>
          <a:sy n="69" d="100"/>
        </p:scale>
        <p:origin x="17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28.11.2020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en-US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KANITA DAYALI SOSYAL HİZMET UYGULAMASI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Arş</a:t>
            </a:r>
            <a:r>
              <a:rPr lang="en-US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Gör</a:t>
            </a:r>
            <a:r>
              <a:rPr lang="en-US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Dr. Burcu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Özdemir</a:t>
            </a:r>
            <a:r>
              <a:rPr lang="en-US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3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Ocaklı</a:t>
            </a:r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Kaynak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Polat</a:t>
            </a:r>
            <a:r>
              <a:rPr lang="en-US" dirty="0"/>
              <a:t>, G.(2007) “Kanıta </a:t>
            </a:r>
            <a:r>
              <a:rPr lang="en-US" dirty="0" err="1"/>
              <a:t>Dayalı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Hizmet</a:t>
            </a:r>
            <a:r>
              <a:rPr lang="en-US" dirty="0"/>
              <a:t> </a:t>
            </a:r>
            <a:r>
              <a:rPr lang="en-US" dirty="0" err="1"/>
              <a:t>Uygulaması</a:t>
            </a:r>
            <a:r>
              <a:rPr lang="en-US" dirty="0"/>
              <a:t>”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, Yıl:17, Sayı:3, ss.34-42.</a:t>
            </a:r>
          </a:p>
        </p:txBody>
      </p:sp>
    </p:spTree>
    <p:extLst>
      <p:ext uri="{BB962C8B-B14F-4D97-AF65-F5344CB8AC3E}">
        <p14:creationId xmlns:p14="http://schemas.microsoft.com/office/powerpoint/2010/main" val="235275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Bu </a:t>
            </a:r>
            <a:r>
              <a:rPr lang="en-US" dirty="0" err="1" smtClean="0"/>
              <a:t>haftada</a:t>
            </a:r>
            <a:r>
              <a:rPr lang="en-US" dirty="0" smtClean="0"/>
              <a:t> </a:t>
            </a:r>
            <a:r>
              <a:rPr lang="en-US" dirty="0" err="1" smtClean="0"/>
              <a:t>kanıta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uygulama</a:t>
            </a:r>
            <a:r>
              <a:rPr lang="en-US" dirty="0" smtClean="0"/>
              <a:t> </a:t>
            </a:r>
            <a:r>
              <a:rPr lang="en-US" dirty="0" err="1" smtClean="0"/>
              <a:t>aşamalarından</a:t>
            </a:r>
            <a:r>
              <a:rPr lang="en-US" dirty="0" smtClean="0"/>
              <a:t> </a:t>
            </a:r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 smtClean="0"/>
              <a:t>aşama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/>
              <a:t> </a:t>
            </a:r>
            <a:r>
              <a:rPr lang="en-US" dirty="0" smtClean="0"/>
              <a:t>“</a:t>
            </a:r>
            <a:r>
              <a:rPr lang="en-US" dirty="0" err="1"/>
              <a:t>k</a:t>
            </a:r>
            <a:r>
              <a:rPr lang="en-US" dirty="0" err="1" smtClean="0"/>
              <a:t>anıtı</a:t>
            </a:r>
            <a:r>
              <a:rPr lang="en-US" dirty="0" smtClean="0"/>
              <a:t> </a:t>
            </a:r>
            <a:r>
              <a:rPr lang="en-US" dirty="0" err="1"/>
              <a:t>geçerliliği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faydası</a:t>
            </a:r>
            <a:r>
              <a:rPr lang="en-US" dirty="0"/>
              <a:t> </a:t>
            </a:r>
            <a:r>
              <a:rPr lang="en-US" dirty="0" err="1"/>
              <a:t>açısından</a:t>
            </a:r>
            <a:r>
              <a:rPr lang="en-US" dirty="0"/>
              <a:t> </a:t>
            </a:r>
            <a:r>
              <a:rPr lang="en-US" dirty="0" err="1"/>
              <a:t>kritik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değerlendirme</a:t>
            </a:r>
            <a:r>
              <a:rPr lang="en-US" dirty="0" smtClean="0"/>
              <a:t>” </a:t>
            </a:r>
            <a:r>
              <a:rPr lang="en-US" dirty="0" err="1" smtClean="0"/>
              <a:t>aşaması</a:t>
            </a:r>
            <a:r>
              <a:rPr lang="en-US" dirty="0" smtClean="0"/>
              <a:t> </a:t>
            </a:r>
            <a:r>
              <a:rPr lang="en-US" dirty="0" err="1" smtClean="0"/>
              <a:t>uygulanacaktır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kanıtların</a:t>
            </a:r>
            <a:r>
              <a:rPr lang="en-US" dirty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çalışmalardan</a:t>
            </a:r>
            <a:r>
              <a:rPr lang="en-US" dirty="0" smtClean="0"/>
              <a:t> </a:t>
            </a:r>
            <a:r>
              <a:rPr lang="en-US" dirty="0" err="1" smtClean="0"/>
              <a:t>faydalanma</a:t>
            </a:r>
            <a:endParaRPr lang="en-US" dirty="0" smtClean="0"/>
          </a:p>
          <a:p>
            <a:pPr lvl="1"/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derlemeler</a:t>
            </a:r>
            <a:r>
              <a:rPr lang="en-US" dirty="0" smtClean="0"/>
              <a:t>/</a:t>
            </a:r>
            <a:r>
              <a:rPr lang="en-US" dirty="0" err="1" smtClean="0"/>
              <a:t>literatür</a:t>
            </a:r>
            <a:r>
              <a:rPr lang="en-US" dirty="0" smtClean="0"/>
              <a:t> </a:t>
            </a:r>
            <a:r>
              <a:rPr lang="en-US" dirty="0" err="1" smtClean="0"/>
              <a:t>taramaları</a:t>
            </a:r>
            <a:endParaRPr lang="en-US" dirty="0" smtClean="0"/>
          </a:p>
          <a:p>
            <a:pPr lvl="1"/>
            <a:r>
              <a:rPr lang="en-US" dirty="0" smtClean="0"/>
              <a:t>Meta-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endParaRPr lang="en-US" dirty="0" smtClean="0"/>
          </a:p>
          <a:p>
            <a:pPr lvl="1"/>
            <a:r>
              <a:rPr lang="en-US" dirty="0" smtClean="0"/>
              <a:t>Meta-</a:t>
            </a:r>
            <a:r>
              <a:rPr lang="en-US" dirty="0" err="1" smtClean="0"/>
              <a:t>sentez</a:t>
            </a:r>
            <a:r>
              <a:rPr lang="en-US" dirty="0" smtClean="0"/>
              <a:t> </a:t>
            </a:r>
            <a:r>
              <a:rPr lang="en-US" dirty="0" err="1" smtClean="0"/>
              <a:t>çalışmaları</a:t>
            </a:r>
            <a:endParaRPr lang="en-US" dirty="0" smtClean="0"/>
          </a:p>
          <a:p>
            <a:pPr lvl="1"/>
            <a:r>
              <a:rPr lang="en-US" dirty="0" err="1" smtClean="0"/>
              <a:t>Yarı-deneysel</a:t>
            </a:r>
            <a:r>
              <a:rPr lang="en-US" dirty="0" smtClean="0"/>
              <a:t> </a:t>
            </a:r>
            <a:r>
              <a:rPr lang="en-US" dirty="0" err="1" smtClean="0"/>
              <a:t>çalışmalar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84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Kanıtlar </a:t>
            </a:r>
            <a:r>
              <a:rPr lang="en-US" dirty="0" err="1"/>
              <a:t>hiyerarşisi</a:t>
            </a:r>
            <a:r>
              <a:rPr lang="en-US" dirty="0"/>
              <a:t> </a:t>
            </a:r>
            <a:r>
              <a:rPr lang="en-US" dirty="0" err="1" smtClean="0"/>
              <a:t>oluşturma</a:t>
            </a:r>
            <a:endParaRPr lang="en-US" dirty="0" smtClean="0"/>
          </a:p>
          <a:p>
            <a:pPr lvl="1"/>
            <a:r>
              <a:rPr lang="en-US" dirty="0" err="1"/>
              <a:t>L</a:t>
            </a:r>
            <a:r>
              <a:rPr lang="en-US" dirty="0" err="1" smtClean="0"/>
              <a:t>iteratür</a:t>
            </a:r>
            <a:r>
              <a:rPr lang="en-US" dirty="0" smtClean="0"/>
              <a:t> </a:t>
            </a:r>
            <a:r>
              <a:rPr lang="en-US" dirty="0" err="1" smtClean="0"/>
              <a:t>taramasındaki</a:t>
            </a:r>
            <a:r>
              <a:rPr lang="en-US" dirty="0" smtClean="0"/>
              <a:t> </a:t>
            </a:r>
            <a:r>
              <a:rPr lang="en-US" dirty="0" err="1" smtClean="0"/>
              <a:t>kanıtlaırn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uygunlığunu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değerlendirilmesi</a:t>
            </a:r>
            <a:endParaRPr lang="en-US" dirty="0" smtClean="0"/>
          </a:p>
          <a:p>
            <a:pPr lvl="1"/>
            <a:r>
              <a:rPr lang="en-US" dirty="0" err="1" smtClean="0"/>
              <a:t>İçerme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ışlama</a:t>
            </a:r>
            <a:r>
              <a:rPr lang="en-US" dirty="0" smtClean="0"/>
              <a:t> </a:t>
            </a:r>
            <a:r>
              <a:rPr lang="en-US" dirty="0" err="1" smtClean="0"/>
              <a:t>kriterleri</a:t>
            </a:r>
            <a:r>
              <a:rPr lang="en-US" dirty="0" smtClean="0"/>
              <a:t> </a:t>
            </a:r>
            <a:r>
              <a:rPr lang="en-US" dirty="0" err="1" smtClean="0"/>
              <a:t>oluşturma</a:t>
            </a:r>
            <a:endParaRPr lang="en-US" dirty="0" smtClean="0"/>
          </a:p>
          <a:p>
            <a:pPr lvl="1"/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uygulamaya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 smtClean="0"/>
              <a:t> </a:t>
            </a:r>
            <a:r>
              <a:rPr lang="en-US" dirty="0" err="1" smtClean="0"/>
              <a:t>kanıt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müracaatçılarına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beklentiler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da </a:t>
            </a:r>
            <a:r>
              <a:rPr lang="en-US" dirty="0" err="1" smtClean="0"/>
              <a:t>hiyerarşi</a:t>
            </a:r>
            <a:r>
              <a:rPr lang="en-US" dirty="0" smtClean="0"/>
              <a:t> </a:t>
            </a:r>
            <a:r>
              <a:rPr lang="en-US" dirty="0" err="1" smtClean="0"/>
              <a:t>oluşturma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52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Müracaatçının </a:t>
            </a:r>
            <a:r>
              <a:rPr lang="en-US" dirty="0" err="1"/>
              <a:t>durumuna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kanıtı</a:t>
            </a:r>
            <a:r>
              <a:rPr lang="en-US" dirty="0"/>
              <a:t> </a:t>
            </a:r>
            <a:r>
              <a:rPr lang="en-US" dirty="0" err="1"/>
              <a:t>değerlendirme</a:t>
            </a:r>
            <a:endParaRPr lang="en-US" dirty="0"/>
          </a:p>
          <a:p>
            <a:pPr lvl="1"/>
            <a:r>
              <a:rPr lang="en-US" dirty="0" err="1"/>
              <a:t>Bireysel</a:t>
            </a:r>
            <a:r>
              <a:rPr lang="en-US" dirty="0"/>
              <a:t> </a:t>
            </a:r>
            <a:r>
              <a:rPr lang="en-US" dirty="0" err="1"/>
              <a:t>özellikler</a:t>
            </a:r>
            <a:endParaRPr lang="en-US" dirty="0"/>
          </a:p>
          <a:p>
            <a:pPr lvl="1"/>
            <a:r>
              <a:rPr lang="en-US" dirty="0" err="1"/>
              <a:t>Kültürel</a:t>
            </a:r>
            <a:r>
              <a:rPr lang="en-US" dirty="0"/>
              <a:t> </a:t>
            </a:r>
            <a:r>
              <a:rPr lang="en-US" dirty="0" err="1"/>
              <a:t>özellikler</a:t>
            </a:r>
            <a:endParaRPr lang="en-US" dirty="0"/>
          </a:p>
          <a:p>
            <a:pPr lvl="1"/>
            <a:r>
              <a:rPr lang="en-US" dirty="0" err="1"/>
              <a:t>Yapısal</a:t>
            </a:r>
            <a:r>
              <a:rPr lang="en-US" dirty="0"/>
              <a:t> </a:t>
            </a:r>
            <a:r>
              <a:rPr lang="en-US" dirty="0" err="1"/>
              <a:t>özellikler</a:t>
            </a:r>
            <a:endParaRPr lang="en-US" dirty="0"/>
          </a:p>
          <a:p>
            <a:pPr lvl="1"/>
            <a:r>
              <a:rPr lang="en-US" dirty="0" err="1"/>
              <a:t>Beklentiler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değerler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46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Bu </a:t>
            </a:r>
            <a:r>
              <a:rPr lang="en-US" dirty="0" err="1" smtClean="0"/>
              <a:t>aşamada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önceki</a:t>
            </a:r>
            <a:r>
              <a:rPr lang="en-US" dirty="0" smtClean="0"/>
              <a:t> </a:t>
            </a:r>
            <a:r>
              <a:rPr lang="en-US" dirty="0" err="1" smtClean="0"/>
              <a:t>aşamada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 smtClean="0"/>
              <a:t>veri</a:t>
            </a:r>
            <a:r>
              <a:rPr lang="en-US" dirty="0" smtClean="0"/>
              <a:t> </a:t>
            </a:r>
            <a:r>
              <a:rPr lang="en-US" dirty="0" err="1" smtClean="0"/>
              <a:t>tabanı</a:t>
            </a:r>
            <a:r>
              <a:rPr lang="en-US" dirty="0" smtClean="0"/>
              <a:t> </a:t>
            </a:r>
            <a:r>
              <a:rPr lang="en-US" dirty="0" err="1" smtClean="0"/>
              <a:t>taramasında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makalelerdeki</a:t>
            </a:r>
            <a:r>
              <a:rPr lang="en-US" dirty="0" smtClean="0"/>
              <a:t> </a:t>
            </a:r>
            <a:r>
              <a:rPr lang="en-US" dirty="0" err="1" smtClean="0"/>
              <a:t>uygulamalar</a:t>
            </a:r>
            <a:r>
              <a:rPr lang="en-US" dirty="0" smtClean="0"/>
              <a:t> </a:t>
            </a:r>
            <a:r>
              <a:rPr lang="en-US" dirty="0" err="1" smtClean="0"/>
              <a:t>eleştirel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bakış</a:t>
            </a:r>
            <a:r>
              <a:rPr lang="en-US" dirty="0" smtClean="0"/>
              <a:t> </a:t>
            </a:r>
            <a:r>
              <a:rPr lang="en-US" dirty="0" err="1" smtClean="0"/>
              <a:t>açısıyla</a:t>
            </a:r>
            <a:r>
              <a:rPr lang="en-US" dirty="0" smtClean="0"/>
              <a:t> </a:t>
            </a:r>
            <a:r>
              <a:rPr lang="en-US" dirty="0" err="1" smtClean="0"/>
              <a:t>incelenecektir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çalışması</a:t>
            </a:r>
            <a:r>
              <a:rPr lang="en-US" dirty="0" smtClean="0"/>
              <a:t> </a:t>
            </a:r>
            <a:r>
              <a:rPr lang="en-US" dirty="0" err="1" smtClean="0"/>
              <a:t>sonucunda</a:t>
            </a:r>
            <a:r>
              <a:rPr lang="en-US" dirty="0" smtClean="0"/>
              <a:t> “</a:t>
            </a:r>
            <a:r>
              <a:rPr lang="en-US" dirty="0" err="1" smtClean="0"/>
              <a:t>kanıtlar</a:t>
            </a:r>
            <a:r>
              <a:rPr lang="en-US" dirty="0" smtClean="0"/>
              <a:t> </a:t>
            </a:r>
            <a:r>
              <a:rPr lang="en-US" dirty="0" err="1" smtClean="0"/>
              <a:t>hiyeraşisi</a:t>
            </a:r>
            <a:r>
              <a:rPr lang="en-US" dirty="0" smtClean="0"/>
              <a:t>” </a:t>
            </a:r>
            <a:r>
              <a:rPr lang="en-US" dirty="0" err="1" smtClean="0"/>
              <a:t>oluşturulacaktır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/>
          <a:lstStyle/>
          <a:p>
            <a:r>
              <a:rPr lang="en-US" dirty="0"/>
              <a:t>En </a:t>
            </a:r>
            <a:r>
              <a:rPr lang="en-US" dirty="0" err="1"/>
              <a:t>güvenilir</a:t>
            </a:r>
            <a:r>
              <a:rPr lang="en-US" dirty="0"/>
              <a:t> </a:t>
            </a:r>
            <a:r>
              <a:rPr lang="en-US" dirty="0" err="1"/>
              <a:t>kanıtlara</a:t>
            </a:r>
            <a:r>
              <a:rPr lang="en-US" dirty="0"/>
              <a:t> </a:t>
            </a:r>
            <a:r>
              <a:rPr lang="en-US" dirty="0" err="1"/>
              <a:t>ulaşmak</a:t>
            </a:r>
            <a:r>
              <a:rPr lang="en-US" dirty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aşağıdaki</a:t>
            </a:r>
            <a:r>
              <a:rPr lang="en-US" dirty="0" smtClean="0"/>
              <a:t> </a:t>
            </a:r>
            <a:r>
              <a:rPr lang="en-US" dirty="0" err="1" smtClean="0"/>
              <a:t>kriterler</a:t>
            </a:r>
            <a:r>
              <a:rPr lang="en-US" dirty="0" smtClean="0"/>
              <a:t> </a:t>
            </a:r>
            <a:r>
              <a:rPr lang="en-US" dirty="0" err="1" smtClean="0"/>
              <a:t>göz</a:t>
            </a:r>
            <a:r>
              <a:rPr lang="en-US" dirty="0" smtClean="0"/>
              <a:t> </a:t>
            </a:r>
            <a:r>
              <a:rPr lang="en-US" dirty="0" err="1" smtClean="0"/>
              <a:t>önünde</a:t>
            </a:r>
            <a:r>
              <a:rPr lang="en-US" dirty="0" smtClean="0"/>
              <a:t> </a:t>
            </a:r>
            <a:r>
              <a:rPr lang="en-US" dirty="0" err="1" smtClean="0"/>
              <a:t>bulundurulacaktır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müdahalenin</a:t>
            </a:r>
            <a:r>
              <a:rPr lang="en-US" dirty="0"/>
              <a:t> </a:t>
            </a:r>
            <a:r>
              <a:rPr lang="en-US" dirty="0" err="1"/>
              <a:t>belirtilen</a:t>
            </a:r>
            <a:r>
              <a:rPr lang="en-US" dirty="0"/>
              <a:t> </a:t>
            </a:r>
            <a:r>
              <a:rPr lang="en-US" dirty="0" err="1"/>
              <a:t>sorun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uygunluğu</a:t>
            </a:r>
            <a:endParaRPr lang="en-US" dirty="0"/>
          </a:p>
          <a:p>
            <a:pPr lvl="1"/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müdahalenin</a:t>
            </a:r>
            <a:r>
              <a:rPr lang="en-US" dirty="0"/>
              <a:t> </a:t>
            </a:r>
            <a:r>
              <a:rPr lang="en-US" dirty="0" err="1"/>
              <a:t>müracaatçı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uygunluğu</a:t>
            </a:r>
            <a:endParaRPr lang="en-US" dirty="0"/>
          </a:p>
          <a:p>
            <a:pPr lvl="1"/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yöntemin</a:t>
            </a:r>
            <a:r>
              <a:rPr lang="en-US" dirty="0"/>
              <a:t> </a:t>
            </a:r>
            <a:r>
              <a:rPr lang="en-US" dirty="0" err="1"/>
              <a:t>güvenilirliği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Kullanılan</a:t>
            </a:r>
            <a:r>
              <a:rPr lang="en-US" dirty="0"/>
              <a:t> </a:t>
            </a:r>
            <a:r>
              <a:rPr lang="en-US" dirty="0" err="1"/>
              <a:t>yöntemin</a:t>
            </a:r>
            <a:r>
              <a:rPr lang="en-US" dirty="0"/>
              <a:t> </a:t>
            </a:r>
            <a:r>
              <a:rPr lang="en-US" dirty="0" err="1"/>
              <a:t>etkinliği</a:t>
            </a:r>
            <a:endParaRPr lang="en-US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Kanıtlar </a:t>
            </a:r>
            <a:r>
              <a:rPr lang="en-US" dirty="0" err="1" smtClean="0"/>
              <a:t>hiyerarşisi</a:t>
            </a:r>
            <a:r>
              <a:rPr lang="en-US" dirty="0" smtClean="0"/>
              <a:t> </a:t>
            </a:r>
            <a:r>
              <a:rPr lang="en-US" dirty="0" err="1" smtClean="0"/>
              <a:t>oluşturulduktan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seçilen</a:t>
            </a:r>
            <a:r>
              <a:rPr lang="en-US" dirty="0" smtClean="0"/>
              <a:t> </a:t>
            </a:r>
            <a:r>
              <a:rPr lang="en-US" dirty="0" err="1" smtClean="0"/>
              <a:t>müracaatçı</a:t>
            </a:r>
            <a:r>
              <a:rPr lang="en-US" dirty="0" smtClean="0"/>
              <a:t> </a:t>
            </a:r>
            <a:r>
              <a:rPr lang="en-US" dirty="0" err="1" smtClean="0"/>
              <a:t>grubu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müdahale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müdahaleler</a:t>
            </a:r>
            <a:r>
              <a:rPr lang="en-US" dirty="0" smtClean="0"/>
              <a:t> </a:t>
            </a:r>
            <a:r>
              <a:rPr lang="en-US" dirty="0" err="1" smtClean="0"/>
              <a:t>belirlenecektir</a:t>
            </a:r>
            <a:r>
              <a:rPr lang="en-US" dirty="0" smtClean="0"/>
              <a:t>. Bu </a:t>
            </a:r>
            <a:r>
              <a:rPr lang="en-US" dirty="0" err="1" smtClean="0"/>
              <a:t>müdahaleler</a:t>
            </a:r>
            <a:r>
              <a:rPr lang="en-US" dirty="0" smtClean="0"/>
              <a:t> </a:t>
            </a:r>
            <a:r>
              <a:rPr lang="en-US" dirty="0" err="1" smtClean="0"/>
              <a:t>belirlenirken</a:t>
            </a:r>
            <a:r>
              <a:rPr lang="en-US" dirty="0" smtClean="0"/>
              <a:t> </a:t>
            </a:r>
            <a:r>
              <a:rPr lang="en-US" dirty="0" err="1" smtClean="0"/>
              <a:t>aşağıdaki</a:t>
            </a:r>
            <a:r>
              <a:rPr lang="en-US" dirty="0" smtClean="0"/>
              <a:t> </a:t>
            </a:r>
            <a:r>
              <a:rPr lang="en-US" dirty="0" err="1" smtClean="0"/>
              <a:t>kriterlere</a:t>
            </a:r>
            <a:r>
              <a:rPr lang="en-US" dirty="0" smtClean="0"/>
              <a:t> </a:t>
            </a:r>
            <a:r>
              <a:rPr lang="en-US" dirty="0" err="1" smtClean="0"/>
              <a:t>dikkat</a:t>
            </a:r>
            <a:r>
              <a:rPr lang="en-US" dirty="0" smtClean="0"/>
              <a:t> </a:t>
            </a:r>
            <a:r>
              <a:rPr lang="en-US" dirty="0" err="1" smtClean="0"/>
              <a:t>edilecektir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büyüklüğü</a:t>
            </a:r>
            <a:endParaRPr lang="en-US" dirty="0" smtClean="0"/>
          </a:p>
          <a:p>
            <a:pPr lvl="1"/>
            <a:r>
              <a:rPr lang="en-US" dirty="0" err="1" smtClean="0"/>
              <a:t>Müdahalenin</a:t>
            </a:r>
            <a:r>
              <a:rPr lang="en-US" dirty="0" smtClean="0"/>
              <a:t> </a:t>
            </a:r>
            <a:r>
              <a:rPr lang="en-US" dirty="0" err="1" smtClean="0"/>
              <a:t>uygulanabilirliği</a:t>
            </a:r>
            <a:endParaRPr lang="en-US" dirty="0" smtClean="0"/>
          </a:p>
          <a:p>
            <a:pPr lvl="1"/>
            <a:r>
              <a:rPr lang="en-US" dirty="0" err="1" smtClean="0"/>
              <a:t>Maddi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beşeri</a:t>
            </a:r>
            <a:r>
              <a:rPr lang="en-US" dirty="0" smtClean="0"/>
              <a:t> </a:t>
            </a:r>
            <a:r>
              <a:rPr lang="en-US" dirty="0" err="1" smtClean="0"/>
              <a:t>kaynakların</a:t>
            </a:r>
            <a:r>
              <a:rPr lang="en-US" dirty="0" smtClean="0"/>
              <a:t> </a:t>
            </a:r>
            <a:r>
              <a:rPr lang="en-US" dirty="0" err="1" smtClean="0"/>
              <a:t>yeterliliği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Kanıtlar </a:t>
            </a:r>
            <a:r>
              <a:rPr lang="en-US" dirty="0" err="1" smtClean="0"/>
              <a:t>hiyerarşisi</a:t>
            </a:r>
            <a:r>
              <a:rPr lang="en-US" dirty="0" smtClean="0"/>
              <a:t> </a:t>
            </a:r>
            <a:r>
              <a:rPr lang="en-US" dirty="0" err="1" smtClean="0"/>
              <a:t>oluşturma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müraccatçı</a:t>
            </a:r>
            <a:r>
              <a:rPr lang="en-US" dirty="0" smtClean="0"/>
              <a:t> </a:t>
            </a:r>
            <a:r>
              <a:rPr lang="en-US" dirty="0" err="1" smtClean="0"/>
              <a:t>grubuna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müdahaleleirn</a:t>
            </a:r>
            <a:r>
              <a:rPr lang="en-US" dirty="0" smtClean="0"/>
              <a:t> </a:t>
            </a:r>
            <a:r>
              <a:rPr lang="en-US" dirty="0" err="1" smtClean="0"/>
              <a:t>belirlenmesi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dirty="0" err="1" smtClean="0"/>
              <a:t>çalışması</a:t>
            </a:r>
            <a:r>
              <a:rPr lang="en-US" dirty="0" smtClean="0"/>
              <a:t> </a:t>
            </a:r>
            <a:r>
              <a:rPr lang="en-US" dirty="0" err="1" smtClean="0"/>
              <a:t>şeklinde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edip</a:t>
            </a:r>
            <a:r>
              <a:rPr lang="en-US" dirty="0" smtClean="0"/>
              <a:t> </a:t>
            </a:r>
            <a:r>
              <a:rPr lang="en-US" dirty="0" err="1" smtClean="0"/>
              <a:t>raporlaştırılacaktır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sonraki</a:t>
            </a:r>
            <a:r>
              <a:rPr lang="en-US" dirty="0" smtClean="0"/>
              <a:t> </a:t>
            </a:r>
            <a:r>
              <a:rPr lang="en-US" dirty="0" err="1" smtClean="0"/>
              <a:t>hafta</a:t>
            </a:r>
            <a:r>
              <a:rPr lang="en-US" dirty="0" smtClean="0"/>
              <a:t> </a:t>
            </a:r>
            <a:r>
              <a:rPr lang="en-US" dirty="0" err="1" smtClean="0"/>
              <a:t>oluşturulan</a:t>
            </a:r>
            <a:r>
              <a:rPr lang="en-US" dirty="0" smtClean="0"/>
              <a:t> </a:t>
            </a:r>
            <a:r>
              <a:rPr lang="en-US" dirty="0" err="1" smtClean="0"/>
              <a:t>raporun</a:t>
            </a:r>
            <a:r>
              <a:rPr lang="en-US" dirty="0" smtClean="0"/>
              <a:t> </a:t>
            </a:r>
            <a:r>
              <a:rPr lang="en-US" dirty="0" err="1" smtClean="0"/>
              <a:t>özeti</a:t>
            </a:r>
            <a:r>
              <a:rPr lang="en-US" dirty="0" smtClean="0"/>
              <a:t> 10 </a:t>
            </a:r>
            <a:r>
              <a:rPr lang="en-US" dirty="0" err="1" smtClean="0"/>
              <a:t>dakikalık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sunumla</a:t>
            </a:r>
            <a:r>
              <a:rPr lang="en-US" dirty="0" smtClean="0"/>
              <a:t> </a:t>
            </a:r>
            <a:r>
              <a:rPr lang="en-US" dirty="0" err="1" smtClean="0"/>
              <a:t>sınıfta</a:t>
            </a:r>
            <a:r>
              <a:rPr lang="en-US" dirty="0" smtClean="0"/>
              <a:t> </a:t>
            </a:r>
            <a:r>
              <a:rPr lang="en-US" dirty="0" err="1" smtClean="0"/>
              <a:t>paylaşılacaktır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1244</TotalTime>
  <Words>252</Words>
  <Application>Microsoft Office PowerPoint</Application>
  <PresentationFormat>Ekran Gösterisi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29</cp:revision>
  <dcterms:created xsi:type="dcterms:W3CDTF">2017-04-26T08:36:58Z</dcterms:created>
  <dcterms:modified xsi:type="dcterms:W3CDTF">2020-11-28T19:41:36Z</dcterms:modified>
</cp:coreProperties>
</file>