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66" r:id="rId5"/>
    <p:sldId id="267" r:id="rId6"/>
    <p:sldId id="258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015" autoAdjust="0"/>
    <p:restoredTop sz="94660"/>
  </p:normalViewPr>
  <p:slideViewPr>
    <p:cSldViewPr>
      <p:cViewPr varScale="1">
        <p:scale>
          <a:sx n="69" d="100"/>
          <a:sy n="69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1" name="20 Dikdörtgen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32 Dikdörtgen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Dikdörtgen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üz Bağlayıcı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5" name="4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üz Bağlayıcı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İçerik Yer Tutucusu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Düz Bağlayıcı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Düz Bağlayıcı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İkizkenar Üçgen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2691730"/>
          </a:xfrm>
        </p:spPr>
        <p:txBody>
          <a:bodyPr>
            <a:normAutofit/>
          </a:bodyPr>
          <a:lstStyle/>
          <a:p>
            <a:pPr algn="ctr"/>
            <a:r>
              <a:rPr lang="tr-TR" sz="4000" dirty="0" smtClean="0"/>
              <a:t>Ankara Üniversitesi </a:t>
            </a:r>
            <a:br>
              <a:rPr lang="tr-TR" sz="4000" dirty="0" smtClean="0"/>
            </a:br>
            <a:r>
              <a:rPr lang="tr-TR" sz="4000" dirty="0" smtClean="0"/>
              <a:t>Sağlık Bilimleri Fakültesi</a:t>
            </a:r>
            <a:br>
              <a:rPr lang="tr-TR" sz="4000" dirty="0" smtClean="0"/>
            </a:br>
            <a:r>
              <a:rPr lang="tr-TR" sz="4000" dirty="0" smtClean="0"/>
              <a:t>Sosyal Hizmet Bölümü</a:t>
            </a:r>
            <a:endParaRPr lang="tr-TR" sz="4000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115616" y="3573016"/>
            <a:ext cx="7128792" cy="2160240"/>
          </a:xfrm>
        </p:spPr>
        <p:txBody>
          <a:bodyPr>
            <a:noAutofit/>
          </a:bodyPr>
          <a:lstStyle/>
          <a:p>
            <a:pPr algn="just"/>
            <a:r>
              <a:rPr lang="tr-TR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Dersin Adı: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KANITA DAYALI SOSYAL HİZMET UYGULAMASI</a:t>
            </a:r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r>
              <a:rPr lang="tr-TR" sz="3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Sorumlu Öğretim Üyesi: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Arş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Gör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. Dr. Burcu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Özdemir</a:t>
            </a:r>
            <a:r>
              <a:rPr lang="en-US" sz="3000" dirty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3000" dirty="0" err="1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Ocaklı</a:t>
            </a:r>
            <a:endParaRPr lang="tr-TR" sz="3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  <a:p>
            <a:pPr algn="just"/>
            <a:endParaRPr lang="tr-TR" sz="3000" dirty="0" smtClean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Kaynak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Polat</a:t>
            </a:r>
            <a:r>
              <a:rPr lang="en-US" dirty="0"/>
              <a:t>, G.(2007) “Kanıta </a:t>
            </a:r>
            <a:r>
              <a:rPr lang="en-US" dirty="0" err="1"/>
              <a:t>Dayalı</a:t>
            </a:r>
            <a:r>
              <a:rPr lang="en-US" dirty="0"/>
              <a:t> </a:t>
            </a:r>
            <a:r>
              <a:rPr lang="en-US" dirty="0" err="1"/>
              <a:t>Sosyal</a:t>
            </a:r>
            <a:r>
              <a:rPr lang="en-US" dirty="0"/>
              <a:t> </a:t>
            </a:r>
            <a:r>
              <a:rPr lang="en-US" dirty="0" err="1"/>
              <a:t>Hizmet</a:t>
            </a:r>
            <a:r>
              <a:rPr lang="en-US" dirty="0"/>
              <a:t> </a:t>
            </a:r>
            <a:r>
              <a:rPr lang="en-US" dirty="0" err="1"/>
              <a:t>Uygulaması</a:t>
            </a:r>
            <a:r>
              <a:rPr lang="en-US" dirty="0"/>
              <a:t>” </a:t>
            </a:r>
            <a:r>
              <a:rPr lang="en-US" dirty="0" err="1"/>
              <a:t>Sağlık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Toplum</a:t>
            </a:r>
            <a:r>
              <a:rPr lang="en-US" dirty="0"/>
              <a:t>, Yıl:17, Sayı:3, ss.34-42.</a:t>
            </a:r>
          </a:p>
        </p:txBody>
      </p:sp>
    </p:spTree>
    <p:extLst>
      <p:ext uri="{BB962C8B-B14F-4D97-AF65-F5344CB8AC3E}">
        <p14:creationId xmlns:p14="http://schemas.microsoft.com/office/powerpoint/2010/main" val="235275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 smtClean="0"/>
              <a:t>Bu </a:t>
            </a:r>
            <a:r>
              <a:rPr lang="en-US" dirty="0" err="1" smtClean="0"/>
              <a:t>haftada</a:t>
            </a:r>
            <a:r>
              <a:rPr lang="en-US" dirty="0" smtClean="0"/>
              <a:t> </a:t>
            </a:r>
            <a:r>
              <a:rPr lang="en-US" dirty="0" err="1" smtClean="0"/>
              <a:t>kanıta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sosyal</a:t>
            </a:r>
            <a:r>
              <a:rPr lang="en-US" dirty="0" smtClean="0"/>
              <a:t> </a:t>
            </a:r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uygulama</a:t>
            </a:r>
            <a:r>
              <a:rPr lang="en-US" dirty="0" smtClean="0"/>
              <a:t> </a:t>
            </a:r>
            <a:r>
              <a:rPr lang="en-US" dirty="0" err="1" smtClean="0"/>
              <a:t>aşamalarından</a:t>
            </a:r>
            <a:r>
              <a:rPr lang="en-US" dirty="0" smtClean="0"/>
              <a:t> </a:t>
            </a:r>
            <a:r>
              <a:rPr lang="en-US" dirty="0" err="1" smtClean="0"/>
              <a:t>üçüncü</a:t>
            </a:r>
            <a:r>
              <a:rPr lang="en-US" dirty="0" smtClean="0"/>
              <a:t> </a:t>
            </a:r>
            <a:r>
              <a:rPr lang="en-US" dirty="0" err="1" smtClean="0"/>
              <a:t>aşama</a:t>
            </a:r>
            <a:r>
              <a:rPr lang="en-US" dirty="0" smtClean="0"/>
              <a:t> </a:t>
            </a:r>
            <a:r>
              <a:rPr lang="en-US" dirty="0" err="1" smtClean="0"/>
              <a:t>olan</a:t>
            </a:r>
            <a:r>
              <a:rPr lang="en-US" dirty="0"/>
              <a:t> </a:t>
            </a:r>
            <a:r>
              <a:rPr lang="en-US" dirty="0" smtClean="0"/>
              <a:t>“</a:t>
            </a:r>
            <a:r>
              <a:rPr lang="en-US" dirty="0" err="1"/>
              <a:t>k</a:t>
            </a:r>
            <a:r>
              <a:rPr lang="en-US" dirty="0" err="1" smtClean="0"/>
              <a:t>anıtı</a:t>
            </a:r>
            <a:r>
              <a:rPr lang="en-US" dirty="0" smtClean="0"/>
              <a:t> </a:t>
            </a:r>
            <a:r>
              <a:rPr lang="en-US" dirty="0" err="1"/>
              <a:t>geçerliliği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faydası</a:t>
            </a:r>
            <a:r>
              <a:rPr lang="en-US" dirty="0"/>
              <a:t> </a:t>
            </a:r>
            <a:r>
              <a:rPr lang="en-US" dirty="0" err="1"/>
              <a:t>açısından</a:t>
            </a:r>
            <a:r>
              <a:rPr lang="en-US" dirty="0"/>
              <a:t> </a:t>
            </a:r>
            <a:r>
              <a:rPr lang="en-US" dirty="0" err="1"/>
              <a:t>kritik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 smtClean="0"/>
              <a:t>değerlendirme</a:t>
            </a:r>
            <a:r>
              <a:rPr lang="en-US" dirty="0" smtClean="0"/>
              <a:t>” </a:t>
            </a:r>
            <a:r>
              <a:rPr lang="en-US" dirty="0" err="1" smtClean="0"/>
              <a:t>aşaması</a:t>
            </a:r>
            <a:r>
              <a:rPr lang="en-US" dirty="0" smtClean="0"/>
              <a:t> </a:t>
            </a:r>
            <a:r>
              <a:rPr lang="en-US" dirty="0" err="1" smtClean="0"/>
              <a:t>uygulanacaktır</a:t>
            </a:r>
            <a:r>
              <a:rPr lang="en-US" dirty="0" smtClean="0"/>
              <a:t>.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iyi</a:t>
            </a:r>
            <a:r>
              <a:rPr lang="en-US" dirty="0" smtClean="0"/>
              <a:t> </a:t>
            </a:r>
            <a:r>
              <a:rPr lang="en-US" dirty="0" err="1" smtClean="0"/>
              <a:t>kanıtların</a:t>
            </a:r>
            <a:r>
              <a:rPr lang="en-US" dirty="0"/>
              <a:t> </a:t>
            </a:r>
            <a:r>
              <a:rPr lang="en-US" dirty="0" err="1" smtClean="0"/>
              <a:t>olduğu</a:t>
            </a:r>
            <a:r>
              <a:rPr lang="en-US" dirty="0" smtClean="0"/>
              <a:t> </a:t>
            </a:r>
            <a:r>
              <a:rPr lang="en-US" dirty="0" err="1" smtClean="0"/>
              <a:t>çalışmalardan</a:t>
            </a:r>
            <a:r>
              <a:rPr lang="en-US" dirty="0" smtClean="0"/>
              <a:t> </a:t>
            </a:r>
            <a:r>
              <a:rPr lang="en-US" dirty="0" err="1" smtClean="0"/>
              <a:t>faydalanma</a:t>
            </a:r>
            <a:endParaRPr lang="en-US" dirty="0" smtClean="0"/>
          </a:p>
          <a:p>
            <a:pPr lvl="1"/>
            <a:r>
              <a:rPr lang="en-US" dirty="0" err="1" smtClean="0"/>
              <a:t>Sistematik</a:t>
            </a:r>
            <a:r>
              <a:rPr lang="en-US" dirty="0" smtClean="0"/>
              <a:t> </a:t>
            </a:r>
            <a:r>
              <a:rPr lang="en-US" dirty="0" err="1" smtClean="0"/>
              <a:t>derlemeler</a:t>
            </a:r>
            <a:r>
              <a:rPr lang="en-US" dirty="0" smtClean="0"/>
              <a:t>/</a:t>
            </a:r>
            <a:r>
              <a:rPr lang="en-US" dirty="0" err="1" smtClean="0"/>
              <a:t>literatür</a:t>
            </a:r>
            <a:r>
              <a:rPr lang="en-US" dirty="0" smtClean="0"/>
              <a:t> </a:t>
            </a:r>
            <a:r>
              <a:rPr lang="en-US" dirty="0" err="1" smtClean="0"/>
              <a:t>taramaları</a:t>
            </a:r>
            <a:endParaRPr lang="en-US" dirty="0" smtClean="0"/>
          </a:p>
          <a:p>
            <a:pPr lvl="1"/>
            <a:r>
              <a:rPr lang="en-US" dirty="0" smtClean="0"/>
              <a:t>Meta-</a:t>
            </a:r>
            <a:r>
              <a:rPr lang="en-US" dirty="0" err="1" smtClean="0"/>
              <a:t>analiz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pPr lvl="1"/>
            <a:r>
              <a:rPr lang="en-US" dirty="0" smtClean="0"/>
              <a:t>Meta-</a:t>
            </a:r>
            <a:r>
              <a:rPr lang="en-US" dirty="0" err="1" smtClean="0"/>
              <a:t>sentez</a:t>
            </a:r>
            <a:r>
              <a:rPr lang="en-US" dirty="0" smtClean="0"/>
              <a:t> </a:t>
            </a:r>
            <a:r>
              <a:rPr lang="en-US" dirty="0" err="1" smtClean="0"/>
              <a:t>çalışmaları</a:t>
            </a:r>
            <a:endParaRPr lang="en-US" dirty="0" smtClean="0"/>
          </a:p>
          <a:p>
            <a:pPr lvl="1"/>
            <a:r>
              <a:rPr lang="en-US" dirty="0" err="1" smtClean="0"/>
              <a:t>Yarı-deneysel</a:t>
            </a:r>
            <a:r>
              <a:rPr lang="en-US" dirty="0" smtClean="0"/>
              <a:t> </a:t>
            </a:r>
            <a:r>
              <a:rPr lang="en-US" dirty="0" err="1" smtClean="0"/>
              <a:t>çalışmalar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848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Kanıtlar </a:t>
            </a:r>
            <a:r>
              <a:rPr lang="en-US" dirty="0" err="1"/>
              <a:t>hiyerarşisi</a:t>
            </a:r>
            <a:r>
              <a:rPr lang="en-US" dirty="0"/>
              <a:t> </a:t>
            </a:r>
            <a:r>
              <a:rPr lang="en-US" dirty="0" err="1" smtClean="0"/>
              <a:t>oluşturma</a:t>
            </a:r>
            <a:endParaRPr lang="en-US" dirty="0" smtClean="0"/>
          </a:p>
          <a:p>
            <a:pPr lvl="1"/>
            <a:r>
              <a:rPr lang="en-US" dirty="0" err="1"/>
              <a:t>L</a:t>
            </a:r>
            <a:r>
              <a:rPr lang="en-US" dirty="0" err="1" smtClean="0"/>
              <a:t>iteratür</a:t>
            </a:r>
            <a:r>
              <a:rPr lang="en-US" dirty="0" smtClean="0"/>
              <a:t> </a:t>
            </a:r>
            <a:r>
              <a:rPr lang="en-US" dirty="0" err="1" smtClean="0"/>
              <a:t>taramasındaki</a:t>
            </a:r>
            <a:r>
              <a:rPr lang="en-US" dirty="0" smtClean="0"/>
              <a:t> </a:t>
            </a:r>
            <a:r>
              <a:rPr lang="en-US" dirty="0" err="1" smtClean="0"/>
              <a:t>kanıtlaırn</a:t>
            </a:r>
            <a:r>
              <a:rPr lang="en-US" dirty="0" smtClean="0"/>
              <a:t> </a:t>
            </a:r>
            <a:r>
              <a:rPr lang="en-US" dirty="0" err="1" smtClean="0"/>
              <a:t>niteliği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uygunlığunu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değerlendirilmesi</a:t>
            </a:r>
            <a:endParaRPr lang="en-US" dirty="0" smtClean="0"/>
          </a:p>
          <a:p>
            <a:pPr lvl="1"/>
            <a:r>
              <a:rPr lang="en-US" dirty="0" err="1" smtClean="0"/>
              <a:t>İçerme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/>
              <a:t>d</a:t>
            </a:r>
            <a:r>
              <a:rPr lang="en-US" dirty="0" err="1" smtClean="0"/>
              <a:t>ışlama</a:t>
            </a:r>
            <a:r>
              <a:rPr lang="en-US" dirty="0" smtClean="0"/>
              <a:t> </a:t>
            </a:r>
            <a:r>
              <a:rPr lang="en-US" dirty="0" err="1" smtClean="0"/>
              <a:t>kriterleri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endParaRPr lang="en-US" dirty="0" smtClean="0"/>
          </a:p>
          <a:p>
            <a:pPr lvl="1"/>
            <a:r>
              <a:rPr lang="en-US" dirty="0" err="1" smtClean="0"/>
              <a:t>Mesleki</a:t>
            </a:r>
            <a:r>
              <a:rPr lang="en-US" dirty="0" smtClean="0"/>
              <a:t> </a:t>
            </a:r>
            <a:r>
              <a:rPr lang="en-US" dirty="0" err="1" smtClean="0"/>
              <a:t>uygulamaya</a:t>
            </a:r>
            <a:r>
              <a:rPr lang="en-US" dirty="0" smtClean="0"/>
              <a:t> </a:t>
            </a:r>
            <a:r>
              <a:rPr lang="en-US" dirty="0" err="1" smtClean="0"/>
              <a:t>dayalı</a:t>
            </a:r>
            <a:r>
              <a:rPr lang="en-US" dirty="0" smtClean="0"/>
              <a:t> </a:t>
            </a:r>
            <a:r>
              <a:rPr lang="en-US" dirty="0" err="1" smtClean="0"/>
              <a:t>kanıt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müracaatçılarına</a:t>
            </a:r>
            <a:r>
              <a:rPr lang="en-US" dirty="0" smtClean="0"/>
              <a:t> </a:t>
            </a:r>
            <a:r>
              <a:rPr lang="en-US" dirty="0" err="1" smtClean="0"/>
              <a:t>yönelik</a:t>
            </a:r>
            <a:r>
              <a:rPr lang="en-US" dirty="0" smtClean="0"/>
              <a:t> </a:t>
            </a:r>
            <a:r>
              <a:rPr lang="en-US" dirty="0" err="1" smtClean="0"/>
              <a:t>beklentiler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da </a:t>
            </a:r>
            <a:r>
              <a:rPr lang="en-US" dirty="0" err="1" smtClean="0"/>
              <a:t>hiyerarşi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20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Müracaatçının </a:t>
            </a:r>
            <a:r>
              <a:rPr lang="en-US" dirty="0" err="1"/>
              <a:t>durumuna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kanıtı</a:t>
            </a:r>
            <a:r>
              <a:rPr lang="en-US" dirty="0"/>
              <a:t> </a:t>
            </a:r>
            <a:r>
              <a:rPr lang="en-US" dirty="0" err="1"/>
              <a:t>değerlendirme</a:t>
            </a:r>
            <a:endParaRPr lang="en-US" dirty="0"/>
          </a:p>
          <a:p>
            <a:pPr lvl="1"/>
            <a:r>
              <a:rPr lang="en-US" dirty="0" err="1"/>
              <a:t>Bireysel</a:t>
            </a:r>
            <a:r>
              <a:rPr lang="en-US" dirty="0"/>
              <a:t> </a:t>
            </a:r>
            <a:r>
              <a:rPr lang="en-US" dirty="0" err="1"/>
              <a:t>özellikler</a:t>
            </a:r>
            <a:endParaRPr lang="en-US" dirty="0"/>
          </a:p>
          <a:p>
            <a:pPr lvl="1"/>
            <a:r>
              <a:rPr lang="en-US" dirty="0" err="1"/>
              <a:t>Kültürel</a:t>
            </a:r>
            <a:r>
              <a:rPr lang="en-US" dirty="0"/>
              <a:t> </a:t>
            </a:r>
            <a:r>
              <a:rPr lang="en-US" dirty="0" err="1"/>
              <a:t>özellikler</a:t>
            </a:r>
            <a:endParaRPr lang="en-US" dirty="0"/>
          </a:p>
          <a:p>
            <a:pPr lvl="1"/>
            <a:r>
              <a:rPr lang="en-US" dirty="0" err="1"/>
              <a:t>Yapısal</a:t>
            </a:r>
            <a:r>
              <a:rPr lang="en-US" dirty="0"/>
              <a:t> </a:t>
            </a:r>
            <a:r>
              <a:rPr lang="en-US" dirty="0" err="1"/>
              <a:t>özellikler</a:t>
            </a:r>
            <a:endParaRPr lang="en-US" dirty="0"/>
          </a:p>
          <a:p>
            <a:pPr lvl="1"/>
            <a:r>
              <a:rPr lang="en-US" dirty="0" err="1"/>
              <a:t>Beklentiler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değerler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46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aşamada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önceki</a:t>
            </a:r>
            <a:r>
              <a:rPr lang="en-US" dirty="0" smtClean="0"/>
              <a:t> </a:t>
            </a:r>
            <a:r>
              <a:rPr lang="en-US" dirty="0" err="1" smtClean="0"/>
              <a:t>aşamada</a:t>
            </a:r>
            <a:r>
              <a:rPr lang="en-US" dirty="0" smtClean="0"/>
              <a:t> </a:t>
            </a:r>
            <a:r>
              <a:rPr lang="en-US" dirty="0" err="1" smtClean="0"/>
              <a:t>yapılan</a:t>
            </a:r>
            <a:r>
              <a:rPr lang="en-US" dirty="0" smtClean="0"/>
              <a:t> </a:t>
            </a:r>
            <a:r>
              <a:rPr lang="en-US" dirty="0" err="1" smtClean="0"/>
              <a:t>elektronik</a:t>
            </a:r>
            <a:r>
              <a:rPr lang="en-US" dirty="0" smtClean="0"/>
              <a:t> </a:t>
            </a:r>
            <a:r>
              <a:rPr lang="en-US" dirty="0" err="1" smtClean="0"/>
              <a:t>veri</a:t>
            </a:r>
            <a:r>
              <a:rPr lang="en-US" dirty="0" smtClean="0"/>
              <a:t> </a:t>
            </a:r>
            <a:r>
              <a:rPr lang="en-US" dirty="0" err="1" smtClean="0"/>
              <a:t>tabanı</a:t>
            </a:r>
            <a:r>
              <a:rPr lang="en-US" dirty="0" smtClean="0"/>
              <a:t> </a:t>
            </a:r>
            <a:r>
              <a:rPr lang="en-US" dirty="0" err="1" smtClean="0"/>
              <a:t>taramasında</a:t>
            </a:r>
            <a:r>
              <a:rPr lang="en-US" dirty="0" smtClean="0"/>
              <a:t> </a:t>
            </a:r>
            <a:r>
              <a:rPr lang="en-US" dirty="0" err="1" smtClean="0"/>
              <a:t>elde</a:t>
            </a:r>
            <a:r>
              <a:rPr lang="en-US" dirty="0" smtClean="0"/>
              <a:t> </a:t>
            </a:r>
            <a:r>
              <a:rPr lang="en-US" dirty="0" err="1" smtClean="0"/>
              <a:t>edilen</a:t>
            </a:r>
            <a:r>
              <a:rPr lang="en-US" dirty="0" smtClean="0"/>
              <a:t> </a:t>
            </a:r>
            <a:r>
              <a:rPr lang="en-US" dirty="0" err="1" smtClean="0"/>
              <a:t>makalelerdeki</a:t>
            </a:r>
            <a:r>
              <a:rPr lang="en-US" dirty="0" smtClean="0"/>
              <a:t> </a:t>
            </a:r>
            <a:r>
              <a:rPr lang="en-US" dirty="0" err="1" smtClean="0"/>
              <a:t>uygulamalar</a:t>
            </a:r>
            <a:r>
              <a:rPr lang="en-US" dirty="0" smtClean="0"/>
              <a:t> </a:t>
            </a:r>
            <a:r>
              <a:rPr lang="en-US" dirty="0" err="1" smtClean="0"/>
              <a:t>eleştirel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bakış</a:t>
            </a:r>
            <a:r>
              <a:rPr lang="en-US" dirty="0" smtClean="0"/>
              <a:t> </a:t>
            </a:r>
            <a:r>
              <a:rPr lang="en-US" dirty="0" err="1" smtClean="0"/>
              <a:t>açısıyla</a:t>
            </a:r>
            <a:r>
              <a:rPr lang="en-US" dirty="0" smtClean="0"/>
              <a:t> </a:t>
            </a:r>
            <a:r>
              <a:rPr lang="en-US" dirty="0" err="1" smtClean="0"/>
              <a:t>incelenecektir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 </a:t>
            </a:r>
            <a:r>
              <a:rPr lang="en-US" dirty="0" err="1" smtClean="0"/>
              <a:t>sonucunda</a:t>
            </a:r>
            <a:r>
              <a:rPr lang="en-US" dirty="0" smtClean="0"/>
              <a:t> “</a:t>
            </a:r>
            <a:r>
              <a:rPr lang="en-US" dirty="0" err="1" smtClean="0"/>
              <a:t>kanıtlar</a:t>
            </a:r>
            <a:r>
              <a:rPr lang="en-US" dirty="0" smtClean="0"/>
              <a:t> </a:t>
            </a:r>
            <a:r>
              <a:rPr lang="en-US" dirty="0" err="1" smtClean="0"/>
              <a:t>hiyeraşisi</a:t>
            </a:r>
            <a:r>
              <a:rPr lang="en-US" dirty="0" smtClean="0"/>
              <a:t>” </a:t>
            </a:r>
            <a:r>
              <a:rPr lang="en-US" dirty="0" err="1" smtClean="0"/>
              <a:t>oluşturulacaktır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/>
          <a:lstStyle/>
          <a:p>
            <a:r>
              <a:rPr lang="en-US" dirty="0"/>
              <a:t>En </a:t>
            </a:r>
            <a:r>
              <a:rPr lang="en-US" dirty="0" err="1"/>
              <a:t>güvenilir</a:t>
            </a:r>
            <a:r>
              <a:rPr lang="en-US" dirty="0"/>
              <a:t> </a:t>
            </a:r>
            <a:r>
              <a:rPr lang="en-US" dirty="0" err="1"/>
              <a:t>kanıtlara</a:t>
            </a:r>
            <a:r>
              <a:rPr lang="en-US" dirty="0"/>
              <a:t> </a:t>
            </a:r>
            <a:r>
              <a:rPr lang="en-US" dirty="0" err="1"/>
              <a:t>ulaşmak</a:t>
            </a:r>
            <a:r>
              <a:rPr lang="en-US" dirty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kriterler</a:t>
            </a:r>
            <a:r>
              <a:rPr lang="en-US" dirty="0" smtClean="0"/>
              <a:t> </a:t>
            </a:r>
            <a:r>
              <a:rPr lang="en-US" dirty="0" err="1" smtClean="0"/>
              <a:t>göz</a:t>
            </a:r>
            <a:r>
              <a:rPr lang="en-US" dirty="0" smtClean="0"/>
              <a:t> </a:t>
            </a:r>
            <a:r>
              <a:rPr lang="en-US" dirty="0" err="1" smtClean="0"/>
              <a:t>önünde</a:t>
            </a:r>
            <a:r>
              <a:rPr lang="en-US" dirty="0" smtClean="0"/>
              <a:t> </a:t>
            </a:r>
            <a:r>
              <a:rPr lang="en-US" dirty="0" err="1" smtClean="0"/>
              <a:t>bulundurulacaktır</a:t>
            </a:r>
            <a:r>
              <a:rPr lang="en-US" dirty="0"/>
              <a:t>:</a:t>
            </a:r>
          </a:p>
          <a:p>
            <a:pPr lvl="1"/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müdahalenin</a:t>
            </a:r>
            <a:r>
              <a:rPr lang="en-US" dirty="0"/>
              <a:t> </a:t>
            </a:r>
            <a:r>
              <a:rPr lang="en-US" dirty="0" err="1"/>
              <a:t>belirtilen</a:t>
            </a:r>
            <a:r>
              <a:rPr lang="en-US" dirty="0"/>
              <a:t> </a:t>
            </a:r>
            <a:r>
              <a:rPr lang="en-US" dirty="0" err="1"/>
              <a:t>sorun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uygunluğu</a:t>
            </a:r>
            <a:endParaRPr lang="en-US" dirty="0"/>
          </a:p>
          <a:p>
            <a:pPr lvl="1"/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müdahalenin</a:t>
            </a:r>
            <a:r>
              <a:rPr lang="en-US" dirty="0"/>
              <a:t> </a:t>
            </a:r>
            <a:r>
              <a:rPr lang="en-US" dirty="0" err="1"/>
              <a:t>müracaatçı</a:t>
            </a:r>
            <a:r>
              <a:rPr lang="en-US" dirty="0"/>
              <a:t> </a:t>
            </a:r>
            <a:r>
              <a:rPr lang="en-US" dirty="0" err="1"/>
              <a:t>grubu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uygunluğu</a:t>
            </a:r>
            <a:endParaRPr lang="en-US" dirty="0"/>
          </a:p>
          <a:p>
            <a:pPr lvl="1"/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yöntemin</a:t>
            </a:r>
            <a:r>
              <a:rPr lang="en-US" dirty="0"/>
              <a:t> </a:t>
            </a:r>
            <a:r>
              <a:rPr lang="en-US" dirty="0" err="1"/>
              <a:t>güvenilirliği</a:t>
            </a:r>
            <a:r>
              <a:rPr lang="en-US" dirty="0"/>
              <a:t> </a:t>
            </a:r>
          </a:p>
          <a:p>
            <a:pPr lvl="1"/>
            <a:r>
              <a:rPr lang="en-US" dirty="0" err="1"/>
              <a:t>Kullanılan</a:t>
            </a:r>
            <a:r>
              <a:rPr lang="en-US" dirty="0"/>
              <a:t> </a:t>
            </a:r>
            <a:r>
              <a:rPr lang="en-US" dirty="0" err="1"/>
              <a:t>yöntemin</a:t>
            </a:r>
            <a:r>
              <a:rPr lang="en-US" dirty="0"/>
              <a:t> </a:t>
            </a:r>
            <a:r>
              <a:rPr lang="en-US" dirty="0" err="1"/>
              <a:t>etkinliği</a:t>
            </a:r>
            <a:endParaRPr lang="en-US" dirty="0"/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Kanıtlar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oluşturulduktan</a:t>
            </a:r>
            <a:r>
              <a:rPr lang="en-US" dirty="0" smtClean="0"/>
              <a:t> </a:t>
            </a:r>
            <a:r>
              <a:rPr lang="en-US" dirty="0" err="1" smtClean="0"/>
              <a:t>sonra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seçilen</a:t>
            </a:r>
            <a:r>
              <a:rPr lang="en-US" dirty="0" smtClean="0"/>
              <a:t> </a:t>
            </a:r>
            <a:r>
              <a:rPr lang="en-US" dirty="0" err="1" smtClean="0"/>
              <a:t>müracaatçı</a:t>
            </a:r>
            <a:r>
              <a:rPr lang="en-US" dirty="0" smtClean="0"/>
              <a:t> </a:t>
            </a:r>
            <a:r>
              <a:rPr lang="en-US" dirty="0" err="1" smtClean="0"/>
              <a:t>grubu</a:t>
            </a:r>
            <a:r>
              <a:rPr lang="en-US" dirty="0" smtClean="0"/>
              <a:t> </a:t>
            </a:r>
            <a:r>
              <a:rPr lang="en-US" dirty="0" err="1" smtClean="0"/>
              <a:t>için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müdahale</a:t>
            </a:r>
            <a:r>
              <a:rPr lang="en-US" dirty="0" smtClean="0"/>
              <a:t> </a:t>
            </a:r>
            <a:r>
              <a:rPr lang="en-US" dirty="0" err="1" smtClean="0"/>
              <a:t>ya</a:t>
            </a:r>
            <a:r>
              <a:rPr lang="en-US" dirty="0" smtClean="0"/>
              <a:t> da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dirty="0" err="1" smtClean="0"/>
              <a:t>belirlenecektir</a:t>
            </a:r>
            <a:r>
              <a:rPr lang="en-US" dirty="0" smtClean="0"/>
              <a:t>. Bu </a:t>
            </a:r>
            <a:r>
              <a:rPr lang="en-US" dirty="0" err="1" smtClean="0"/>
              <a:t>müdahaleler</a:t>
            </a:r>
            <a:r>
              <a:rPr lang="en-US" dirty="0" smtClean="0"/>
              <a:t> </a:t>
            </a:r>
            <a:r>
              <a:rPr lang="en-US" dirty="0" err="1" smtClean="0"/>
              <a:t>belirlenirken</a:t>
            </a:r>
            <a:r>
              <a:rPr lang="en-US" dirty="0" smtClean="0"/>
              <a:t> </a:t>
            </a:r>
            <a:r>
              <a:rPr lang="en-US" dirty="0" err="1" smtClean="0"/>
              <a:t>aşağıdaki</a:t>
            </a:r>
            <a:r>
              <a:rPr lang="en-US" dirty="0" smtClean="0"/>
              <a:t> </a:t>
            </a:r>
            <a:r>
              <a:rPr lang="en-US" dirty="0" err="1" smtClean="0"/>
              <a:t>kriterlere</a:t>
            </a:r>
            <a:r>
              <a:rPr lang="en-US" dirty="0" smtClean="0"/>
              <a:t> </a:t>
            </a:r>
            <a:r>
              <a:rPr lang="en-US" dirty="0" err="1" smtClean="0"/>
              <a:t>dikkat</a:t>
            </a:r>
            <a:r>
              <a:rPr lang="en-US" dirty="0" smtClean="0"/>
              <a:t> </a:t>
            </a:r>
            <a:r>
              <a:rPr lang="en-US" dirty="0" err="1" smtClean="0"/>
              <a:t>edilecektir</a:t>
            </a:r>
            <a:r>
              <a:rPr lang="en-US" dirty="0" smtClean="0"/>
              <a:t>:</a:t>
            </a:r>
          </a:p>
          <a:p>
            <a:pPr lvl="1"/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büyüklüğü</a:t>
            </a:r>
            <a:endParaRPr lang="en-US" dirty="0" smtClean="0"/>
          </a:p>
          <a:p>
            <a:pPr lvl="1"/>
            <a:r>
              <a:rPr lang="en-US" dirty="0" err="1" smtClean="0"/>
              <a:t>Müdahalenin</a:t>
            </a:r>
            <a:r>
              <a:rPr lang="en-US" dirty="0" smtClean="0"/>
              <a:t> </a:t>
            </a:r>
            <a:r>
              <a:rPr lang="en-US" dirty="0" err="1" smtClean="0"/>
              <a:t>uygulanabilirliği</a:t>
            </a:r>
            <a:endParaRPr lang="en-US" dirty="0" smtClean="0"/>
          </a:p>
          <a:p>
            <a:pPr lvl="1"/>
            <a:r>
              <a:rPr lang="en-US" dirty="0" err="1" smtClean="0"/>
              <a:t>Maddi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beşeri</a:t>
            </a:r>
            <a:r>
              <a:rPr lang="en-US" dirty="0" smtClean="0"/>
              <a:t> </a:t>
            </a:r>
            <a:r>
              <a:rPr lang="en-US" dirty="0" err="1" smtClean="0"/>
              <a:t>kaynakların</a:t>
            </a:r>
            <a:r>
              <a:rPr lang="en-US" dirty="0" smtClean="0"/>
              <a:t> </a:t>
            </a:r>
            <a:r>
              <a:rPr lang="en-US" dirty="0" err="1" smtClean="0"/>
              <a:t>yeterliliği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Kanıtlar </a:t>
            </a:r>
            <a:r>
              <a:rPr lang="en-US" dirty="0" err="1" smtClean="0"/>
              <a:t>hiyerarşisi</a:t>
            </a:r>
            <a:r>
              <a:rPr lang="en-US" dirty="0" smtClean="0"/>
              <a:t> </a:t>
            </a:r>
            <a:r>
              <a:rPr lang="en-US" dirty="0" err="1" smtClean="0"/>
              <a:t>oluşturma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müraccatçı</a:t>
            </a:r>
            <a:r>
              <a:rPr lang="en-US" dirty="0" smtClean="0"/>
              <a:t> </a:t>
            </a:r>
            <a:r>
              <a:rPr lang="en-US" dirty="0" err="1" smtClean="0"/>
              <a:t>grubuna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uygun</a:t>
            </a:r>
            <a:r>
              <a:rPr lang="en-US" dirty="0" smtClean="0"/>
              <a:t> </a:t>
            </a:r>
            <a:r>
              <a:rPr lang="en-US" dirty="0" err="1" smtClean="0"/>
              <a:t>müdahaleleirn</a:t>
            </a:r>
            <a:r>
              <a:rPr lang="en-US" dirty="0" smtClean="0"/>
              <a:t> </a:t>
            </a:r>
            <a:r>
              <a:rPr lang="en-US" dirty="0" err="1" smtClean="0"/>
              <a:t>belirlenmesi</a:t>
            </a:r>
            <a:r>
              <a:rPr lang="en-US" dirty="0" smtClean="0"/>
              <a:t> </a:t>
            </a:r>
            <a:r>
              <a:rPr lang="en-US" dirty="0" err="1" smtClean="0"/>
              <a:t>grup</a:t>
            </a:r>
            <a:r>
              <a:rPr lang="en-US" dirty="0" smtClean="0"/>
              <a:t> </a:t>
            </a:r>
            <a:r>
              <a:rPr lang="en-US" dirty="0" err="1" smtClean="0"/>
              <a:t>çalışması</a:t>
            </a:r>
            <a:r>
              <a:rPr lang="en-US" dirty="0" smtClean="0"/>
              <a:t> </a:t>
            </a:r>
            <a:r>
              <a:rPr lang="en-US" dirty="0" err="1" smtClean="0"/>
              <a:t>şeklinde</a:t>
            </a:r>
            <a:r>
              <a:rPr lang="en-US" dirty="0" smtClean="0"/>
              <a:t> </a:t>
            </a:r>
            <a:r>
              <a:rPr lang="en-US" dirty="0" err="1" smtClean="0"/>
              <a:t>devam</a:t>
            </a:r>
            <a:r>
              <a:rPr lang="en-US" dirty="0" smtClean="0"/>
              <a:t> </a:t>
            </a:r>
            <a:r>
              <a:rPr lang="en-US" dirty="0" err="1" smtClean="0"/>
              <a:t>edip</a:t>
            </a:r>
            <a:r>
              <a:rPr lang="en-US" dirty="0" smtClean="0"/>
              <a:t> </a:t>
            </a:r>
            <a:r>
              <a:rPr lang="en-US" dirty="0" err="1" smtClean="0"/>
              <a:t>raporlaştırılacaktır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oluşturulan</a:t>
            </a:r>
            <a:r>
              <a:rPr lang="en-US" dirty="0" smtClean="0"/>
              <a:t> </a:t>
            </a:r>
            <a:r>
              <a:rPr lang="en-US" dirty="0" err="1" smtClean="0"/>
              <a:t>raporun</a:t>
            </a:r>
            <a:r>
              <a:rPr lang="en-US" dirty="0" smtClean="0"/>
              <a:t> </a:t>
            </a:r>
            <a:r>
              <a:rPr lang="en-US" dirty="0" err="1" smtClean="0"/>
              <a:t>özeti</a:t>
            </a:r>
            <a:r>
              <a:rPr lang="en-US" dirty="0" smtClean="0"/>
              <a:t> 10 </a:t>
            </a:r>
            <a:r>
              <a:rPr lang="en-US" dirty="0" err="1" smtClean="0"/>
              <a:t>dakikalık</a:t>
            </a:r>
            <a:r>
              <a:rPr lang="en-US" dirty="0" smtClean="0"/>
              <a:t> </a:t>
            </a:r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sunumla</a:t>
            </a:r>
            <a:r>
              <a:rPr lang="en-US" dirty="0" smtClean="0"/>
              <a:t> </a:t>
            </a:r>
            <a:r>
              <a:rPr lang="en-US" dirty="0" err="1" smtClean="0"/>
              <a:t>sınıfta</a:t>
            </a:r>
            <a:r>
              <a:rPr lang="en-US" dirty="0" smtClean="0"/>
              <a:t> </a:t>
            </a:r>
            <a:r>
              <a:rPr lang="en-US" dirty="0" err="1" smtClean="0"/>
              <a:t>paylaşılacaktır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ynak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yna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yna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1244</TotalTime>
  <Words>252</Words>
  <Application>Microsoft Office PowerPoint</Application>
  <PresentationFormat>Ekran Gösterisi (4:3)</PresentationFormat>
  <Paragraphs>34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6" baseType="lpstr">
      <vt:lpstr>Bookman Old Style</vt:lpstr>
      <vt:lpstr>Calibri</vt:lpstr>
      <vt:lpstr>Gill Sans MT</vt:lpstr>
      <vt:lpstr>Wingdings</vt:lpstr>
      <vt:lpstr>Wingdings 3</vt:lpstr>
      <vt:lpstr>Kaynak</vt:lpstr>
      <vt:lpstr>Ankara Üniversitesi  Sağlık Bilimleri Fakültesi Sosyal Hizmet Bölümü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Üniversitesi  Sağlık Bilimleri Fakültesi Sosyal Hizmet Bölümü</dc:title>
  <dc:creator>DURU</dc:creator>
  <cp:lastModifiedBy>Burcu</cp:lastModifiedBy>
  <cp:revision>29</cp:revision>
  <dcterms:created xsi:type="dcterms:W3CDTF">2017-04-26T08:36:58Z</dcterms:created>
  <dcterms:modified xsi:type="dcterms:W3CDTF">2020-11-28T19:41:36Z</dcterms:modified>
</cp:coreProperties>
</file>