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255974-7848-4939-8EF5-DF5C5F9C85C5}" type="doc">
      <dgm:prSet loTypeId="urn:microsoft.com/office/officeart/2005/8/layout/hList1" loCatId="list" qsTypeId="urn:microsoft.com/office/officeart/2005/8/quickstyle/simple1" qsCatId="simple" csTypeId="urn:microsoft.com/office/officeart/2005/8/colors/accent5_1" csCatId="accent5"/>
      <dgm:spPr/>
      <dgm:t>
        <a:bodyPr/>
        <a:lstStyle/>
        <a:p>
          <a:endParaRPr lang="tr-TR"/>
        </a:p>
      </dgm:t>
    </dgm:pt>
    <dgm:pt modelId="{2B818534-098C-4634-8259-341F485E5683}">
      <dgm:prSet custT="1"/>
      <dgm:spPr/>
      <dgm:t>
        <a:bodyPr/>
        <a:lstStyle/>
        <a:p>
          <a:pPr rtl="0"/>
          <a:r>
            <a:rPr lang="tr-TR" sz="2800" b="1" dirty="0" smtClean="0">
              <a:solidFill>
                <a:schemeClr val="accent2"/>
              </a:solidFill>
            </a:rPr>
            <a:t>DERİ VE MUKOZA YOLU İLE BULAŞAN ENFEKSİYONLAR VE HEMŞİRELİK BAKIMI</a:t>
          </a:r>
          <a:endParaRPr lang="tr-TR" sz="2800" b="1" dirty="0">
            <a:solidFill>
              <a:schemeClr val="accent2"/>
            </a:solidFill>
          </a:endParaRPr>
        </a:p>
      </dgm:t>
    </dgm:pt>
    <dgm:pt modelId="{62B2E9E6-DC81-4225-A73C-AE8944E92553}" type="parTrans" cxnId="{95B587E2-9834-4FD7-A7AB-A295F3ECA66A}">
      <dgm:prSet/>
      <dgm:spPr/>
      <dgm:t>
        <a:bodyPr/>
        <a:lstStyle/>
        <a:p>
          <a:endParaRPr lang="tr-TR"/>
        </a:p>
      </dgm:t>
    </dgm:pt>
    <dgm:pt modelId="{8A94CAE8-18AF-4C0B-A455-B6EEE9178056}" type="sibTrans" cxnId="{95B587E2-9834-4FD7-A7AB-A295F3ECA66A}">
      <dgm:prSet/>
      <dgm:spPr/>
      <dgm:t>
        <a:bodyPr/>
        <a:lstStyle/>
        <a:p>
          <a:endParaRPr lang="tr-TR"/>
        </a:p>
      </dgm:t>
    </dgm:pt>
    <dgm:pt modelId="{01E17593-A990-4747-858F-BC234AC62C65}" type="pres">
      <dgm:prSet presAssocID="{84255974-7848-4939-8EF5-DF5C5F9C85C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0657B47-4C68-40E3-80A8-2512AD1EE208}" type="pres">
      <dgm:prSet presAssocID="{2B818534-098C-4634-8259-341F485E5683}" presName="composite" presStyleCnt="0"/>
      <dgm:spPr/>
    </dgm:pt>
    <dgm:pt modelId="{EFC387B7-F1B7-4F93-96E9-812146C738DA}" type="pres">
      <dgm:prSet presAssocID="{2B818534-098C-4634-8259-341F485E5683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C740FB1-05FF-4992-B7F9-0B752048409B}" type="pres">
      <dgm:prSet presAssocID="{2B818534-098C-4634-8259-341F485E5683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FED62BF0-C585-4D97-A4BA-99224F07E4DB}" type="presOf" srcId="{2B818534-098C-4634-8259-341F485E5683}" destId="{EFC387B7-F1B7-4F93-96E9-812146C738DA}" srcOrd="0" destOrd="0" presId="urn:microsoft.com/office/officeart/2005/8/layout/hList1"/>
    <dgm:cxn modelId="{95B587E2-9834-4FD7-A7AB-A295F3ECA66A}" srcId="{84255974-7848-4939-8EF5-DF5C5F9C85C5}" destId="{2B818534-098C-4634-8259-341F485E5683}" srcOrd="0" destOrd="0" parTransId="{62B2E9E6-DC81-4225-A73C-AE8944E92553}" sibTransId="{8A94CAE8-18AF-4C0B-A455-B6EEE9178056}"/>
    <dgm:cxn modelId="{6D866705-52C0-4D54-B524-B188B71C3C6E}" type="presOf" srcId="{84255974-7848-4939-8EF5-DF5C5F9C85C5}" destId="{01E17593-A990-4747-858F-BC234AC62C65}" srcOrd="0" destOrd="0" presId="urn:microsoft.com/office/officeart/2005/8/layout/hList1"/>
    <dgm:cxn modelId="{380AF75D-B629-4D86-98CF-F274AC173777}" type="presParOf" srcId="{01E17593-A990-4747-858F-BC234AC62C65}" destId="{50657B47-4C68-40E3-80A8-2512AD1EE208}" srcOrd="0" destOrd="0" presId="urn:microsoft.com/office/officeart/2005/8/layout/hList1"/>
    <dgm:cxn modelId="{EDEAD675-D76D-49EC-8DFF-D4B1E8F6F3A8}" type="presParOf" srcId="{50657B47-4C68-40E3-80A8-2512AD1EE208}" destId="{EFC387B7-F1B7-4F93-96E9-812146C738DA}" srcOrd="0" destOrd="0" presId="urn:microsoft.com/office/officeart/2005/8/layout/hList1"/>
    <dgm:cxn modelId="{C46E91FF-25AC-4D49-9246-599E98A660BC}" type="presParOf" srcId="{50657B47-4C68-40E3-80A8-2512AD1EE208}" destId="{0C740FB1-05FF-4992-B7F9-0B752048409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5B24BC-2C53-41A3-BD59-AC5FDEF9BA52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tr-TR"/>
        </a:p>
      </dgm:t>
    </dgm:pt>
    <dgm:pt modelId="{B06139A2-759E-4B3F-9BC4-D0145DD0DF8C}">
      <dgm:prSet/>
      <dgm:spPr/>
      <dgm:t>
        <a:bodyPr/>
        <a:lstStyle/>
        <a:p>
          <a:pPr rtl="0"/>
          <a:r>
            <a:rPr lang="tr-TR" dirty="0" smtClean="0"/>
            <a:t>Deri ve mukoza yolu ile bulaşan hastalıklar genellikle akut belirti ve bulgularla başlayıp, bir kısmı herhangi bir komplikasyon bırakmadan iyileşen, bir kısmında ise önemli komplikasyonlara hatta ölüme neden olan </a:t>
          </a:r>
          <a:r>
            <a:rPr lang="tr-TR" b="1" dirty="0" smtClean="0"/>
            <a:t>bildirimi zorunlu </a:t>
          </a:r>
          <a:r>
            <a:rPr lang="tr-TR" dirty="0" smtClean="0"/>
            <a:t>enfeksiyon hastalıklarıdır.</a:t>
          </a:r>
          <a:endParaRPr lang="tr-TR" dirty="0"/>
        </a:p>
      </dgm:t>
    </dgm:pt>
    <dgm:pt modelId="{925D7C16-726A-4F61-A782-C63AF6E0365B}" type="parTrans" cxnId="{3CDED488-E1EF-453D-A356-144B19B38865}">
      <dgm:prSet/>
      <dgm:spPr/>
      <dgm:t>
        <a:bodyPr/>
        <a:lstStyle/>
        <a:p>
          <a:endParaRPr lang="tr-TR"/>
        </a:p>
      </dgm:t>
    </dgm:pt>
    <dgm:pt modelId="{CED57ED9-4A94-47A8-BE39-7522003AC7B3}" type="sibTrans" cxnId="{3CDED488-E1EF-453D-A356-144B19B38865}">
      <dgm:prSet/>
      <dgm:spPr/>
      <dgm:t>
        <a:bodyPr/>
        <a:lstStyle/>
        <a:p>
          <a:endParaRPr lang="tr-TR"/>
        </a:p>
      </dgm:t>
    </dgm:pt>
    <dgm:pt modelId="{1AA968AA-54BC-417C-B9A9-7BCF76DE6B9D}">
      <dgm:prSet/>
      <dgm:spPr/>
      <dgm:t>
        <a:bodyPr/>
        <a:lstStyle/>
        <a:p>
          <a:pPr rtl="0"/>
          <a:r>
            <a:rPr lang="tr-TR" smtClean="0"/>
            <a:t>Enfeksiyon etkeni vücudun hemen her bölgesindeki deri ve mukoza ile kaplı bölgelerinden girer. </a:t>
          </a:r>
          <a:endParaRPr lang="tr-TR"/>
        </a:p>
      </dgm:t>
    </dgm:pt>
    <dgm:pt modelId="{15601C3F-4CC5-46F8-ADB3-61A29093301D}" type="parTrans" cxnId="{6EC1DB2C-5483-4055-B4DB-32F4DDAB2389}">
      <dgm:prSet/>
      <dgm:spPr/>
      <dgm:t>
        <a:bodyPr/>
        <a:lstStyle/>
        <a:p>
          <a:endParaRPr lang="tr-TR"/>
        </a:p>
      </dgm:t>
    </dgm:pt>
    <dgm:pt modelId="{7625F24C-9A6D-4A01-9A5C-09C64272F294}" type="sibTrans" cxnId="{6EC1DB2C-5483-4055-B4DB-32F4DDAB2389}">
      <dgm:prSet/>
      <dgm:spPr/>
      <dgm:t>
        <a:bodyPr/>
        <a:lstStyle/>
        <a:p>
          <a:endParaRPr lang="tr-TR"/>
        </a:p>
      </dgm:t>
    </dgm:pt>
    <dgm:pt modelId="{D88177FF-7CCB-45F4-91F9-20E2AAD9E951}">
      <dgm:prSet/>
      <dgm:spPr/>
      <dgm:t>
        <a:bodyPr/>
        <a:lstStyle/>
        <a:p>
          <a:pPr rtl="0"/>
          <a:r>
            <a:rPr lang="tr-TR" smtClean="0"/>
            <a:t>Kişisel temas, kontamine eşyalar, küçük ve büyük her türlü yaralanmalar önemli bulaş yollarıdır.</a:t>
          </a:r>
          <a:endParaRPr lang="tr-TR"/>
        </a:p>
      </dgm:t>
    </dgm:pt>
    <dgm:pt modelId="{AFB87633-2C7D-4CA4-91A1-1175747AF0E6}" type="parTrans" cxnId="{0913CBA3-E43B-4824-8FF4-BD04ECD22755}">
      <dgm:prSet/>
      <dgm:spPr/>
      <dgm:t>
        <a:bodyPr/>
        <a:lstStyle/>
        <a:p>
          <a:endParaRPr lang="tr-TR"/>
        </a:p>
      </dgm:t>
    </dgm:pt>
    <dgm:pt modelId="{FC70F6E9-7518-4573-AE32-4E1D513660C3}" type="sibTrans" cxnId="{0913CBA3-E43B-4824-8FF4-BD04ECD22755}">
      <dgm:prSet/>
      <dgm:spPr/>
      <dgm:t>
        <a:bodyPr/>
        <a:lstStyle/>
        <a:p>
          <a:endParaRPr lang="tr-TR"/>
        </a:p>
      </dgm:t>
    </dgm:pt>
    <dgm:pt modelId="{6C002F3B-86AF-4A42-9069-12D2FFE95E47}" type="pres">
      <dgm:prSet presAssocID="{C25B24BC-2C53-41A3-BD59-AC5FDEF9BA5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E5FE3FA-059C-4133-B254-04607EE781B3}" type="pres">
      <dgm:prSet presAssocID="{B06139A2-759E-4B3F-9BC4-D0145DD0DF8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7E54013-346F-46AE-A835-6C056510B283}" type="pres">
      <dgm:prSet presAssocID="{CED57ED9-4A94-47A8-BE39-7522003AC7B3}" presName="sibTrans" presStyleLbl="sibTrans2D1" presStyleIdx="0" presStyleCnt="2"/>
      <dgm:spPr/>
      <dgm:t>
        <a:bodyPr/>
        <a:lstStyle/>
        <a:p>
          <a:endParaRPr lang="tr-TR"/>
        </a:p>
      </dgm:t>
    </dgm:pt>
    <dgm:pt modelId="{1282EA22-F73E-40E6-995D-F45180D8898D}" type="pres">
      <dgm:prSet presAssocID="{CED57ED9-4A94-47A8-BE39-7522003AC7B3}" presName="connectorText" presStyleLbl="sibTrans2D1" presStyleIdx="0" presStyleCnt="2"/>
      <dgm:spPr/>
      <dgm:t>
        <a:bodyPr/>
        <a:lstStyle/>
        <a:p>
          <a:endParaRPr lang="tr-TR"/>
        </a:p>
      </dgm:t>
    </dgm:pt>
    <dgm:pt modelId="{E8FF63D6-A8D1-4EB6-A53B-768899FB7667}" type="pres">
      <dgm:prSet presAssocID="{1AA968AA-54BC-417C-B9A9-7BCF76DE6B9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2F2E8CD-94EC-423C-8DDD-DBA6A0D1F6F8}" type="pres">
      <dgm:prSet presAssocID="{7625F24C-9A6D-4A01-9A5C-09C64272F294}" presName="sibTrans" presStyleLbl="sibTrans2D1" presStyleIdx="1" presStyleCnt="2"/>
      <dgm:spPr/>
      <dgm:t>
        <a:bodyPr/>
        <a:lstStyle/>
        <a:p>
          <a:endParaRPr lang="tr-TR"/>
        </a:p>
      </dgm:t>
    </dgm:pt>
    <dgm:pt modelId="{01B2E804-5421-4297-824D-9D4319CC8A3D}" type="pres">
      <dgm:prSet presAssocID="{7625F24C-9A6D-4A01-9A5C-09C64272F294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75D8E292-D1D2-4634-9401-4745278428AE}" type="pres">
      <dgm:prSet presAssocID="{D88177FF-7CCB-45F4-91F9-20E2AAD9E95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EC1DB2C-5483-4055-B4DB-32F4DDAB2389}" srcId="{C25B24BC-2C53-41A3-BD59-AC5FDEF9BA52}" destId="{1AA968AA-54BC-417C-B9A9-7BCF76DE6B9D}" srcOrd="1" destOrd="0" parTransId="{15601C3F-4CC5-46F8-ADB3-61A29093301D}" sibTransId="{7625F24C-9A6D-4A01-9A5C-09C64272F294}"/>
    <dgm:cxn modelId="{3FA4E37D-A58E-40A6-AA16-66EAEB02A589}" type="presOf" srcId="{1AA968AA-54BC-417C-B9A9-7BCF76DE6B9D}" destId="{E8FF63D6-A8D1-4EB6-A53B-768899FB7667}" srcOrd="0" destOrd="0" presId="urn:microsoft.com/office/officeart/2005/8/layout/process1"/>
    <dgm:cxn modelId="{E13B1BDE-1613-422E-9165-BAA1A2FBF9AB}" type="presOf" srcId="{7625F24C-9A6D-4A01-9A5C-09C64272F294}" destId="{01B2E804-5421-4297-824D-9D4319CC8A3D}" srcOrd="1" destOrd="0" presId="urn:microsoft.com/office/officeart/2005/8/layout/process1"/>
    <dgm:cxn modelId="{385A772C-31D1-4415-BFB9-53AA959BD938}" type="presOf" srcId="{B06139A2-759E-4B3F-9BC4-D0145DD0DF8C}" destId="{5E5FE3FA-059C-4133-B254-04607EE781B3}" srcOrd="0" destOrd="0" presId="urn:microsoft.com/office/officeart/2005/8/layout/process1"/>
    <dgm:cxn modelId="{0913CBA3-E43B-4824-8FF4-BD04ECD22755}" srcId="{C25B24BC-2C53-41A3-BD59-AC5FDEF9BA52}" destId="{D88177FF-7CCB-45F4-91F9-20E2AAD9E951}" srcOrd="2" destOrd="0" parTransId="{AFB87633-2C7D-4CA4-91A1-1175747AF0E6}" sibTransId="{FC70F6E9-7518-4573-AE32-4E1D513660C3}"/>
    <dgm:cxn modelId="{B92CE2A9-B59F-47E1-99BD-FE1542F43D43}" type="presOf" srcId="{CED57ED9-4A94-47A8-BE39-7522003AC7B3}" destId="{07E54013-346F-46AE-A835-6C056510B283}" srcOrd="0" destOrd="0" presId="urn:microsoft.com/office/officeart/2005/8/layout/process1"/>
    <dgm:cxn modelId="{56E585E7-5532-4CDD-BD66-FDD2DA0F9567}" type="presOf" srcId="{7625F24C-9A6D-4A01-9A5C-09C64272F294}" destId="{72F2E8CD-94EC-423C-8DDD-DBA6A0D1F6F8}" srcOrd="0" destOrd="0" presId="urn:microsoft.com/office/officeart/2005/8/layout/process1"/>
    <dgm:cxn modelId="{56D52DDD-759E-4355-9D1D-11895B4D962B}" type="presOf" srcId="{C25B24BC-2C53-41A3-BD59-AC5FDEF9BA52}" destId="{6C002F3B-86AF-4A42-9069-12D2FFE95E47}" srcOrd="0" destOrd="0" presId="urn:microsoft.com/office/officeart/2005/8/layout/process1"/>
    <dgm:cxn modelId="{50D09145-6664-4312-A94A-F2E88631F2FE}" type="presOf" srcId="{D88177FF-7CCB-45F4-91F9-20E2AAD9E951}" destId="{75D8E292-D1D2-4634-9401-4745278428AE}" srcOrd="0" destOrd="0" presId="urn:microsoft.com/office/officeart/2005/8/layout/process1"/>
    <dgm:cxn modelId="{3CDED488-E1EF-453D-A356-144B19B38865}" srcId="{C25B24BC-2C53-41A3-BD59-AC5FDEF9BA52}" destId="{B06139A2-759E-4B3F-9BC4-D0145DD0DF8C}" srcOrd="0" destOrd="0" parTransId="{925D7C16-726A-4F61-A782-C63AF6E0365B}" sibTransId="{CED57ED9-4A94-47A8-BE39-7522003AC7B3}"/>
    <dgm:cxn modelId="{A69F24BE-4742-4A4E-87B0-62916E9C28D8}" type="presOf" srcId="{CED57ED9-4A94-47A8-BE39-7522003AC7B3}" destId="{1282EA22-F73E-40E6-995D-F45180D8898D}" srcOrd="1" destOrd="0" presId="urn:microsoft.com/office/officeart/2005/8/layout/process1"/>
    <dgm:cxn modelId="{98A9E1C6-D153-43F5-860D-621CD7CDFE80}" type="presParOf" srcId="{6C002F3B-86AF-4A42-9069-12D2FFE95E47}" destId="{5E5FE3FA-059C-4133-B254-04607EE781B3}" srcOrd="0" destOrd="0" presId="urn:microsoft.com/office/officeart/2005/8/layout/process1"/>
    <dgm:cxn modelId="{C663EFBD-3733-416E-AB86-433F7A1D8631}" type="presParOf" srcId="{6C002F3B-86AF-4A42-9069-12D2FFE95E47}" destId="{07E54013-346F-46AE-A835-6C056510B283}" srcOrd="1" destOrd="0" presId="urn:microsoft.com/office/officeart/2005/8/layout/process1"/>
    <dgm:cxn modelId="{F4ECB516-FBA6-4DCD-9C25-041D7A13F5C5}" type="presParOf" srcId="{07E54013-346F-46AE-A835-6C056510B283}" destId="{1282EA22-F73E-40E6-995D-F45180D8898D}" srcOrd="0" destOrd="0" presId="urn:microsoft.com/office/officeart/2005/8/layout/process1"/>
    <dgm:cxn modelId="{F670B47B-C654-47CB-9A86-95CEEC449599}" type="presParOf" srcId="{6C002F3B-86AF-4A42-9069-12D2FFE95E47}" destId="{E8FF63D6-A8D1-4EB6-A53B-768899FB7667}" srcOrd="2" destOrd="0" presId="urn:microsoft.com/office/officeart/2005/8/layout/process1"/>
    <dgm:cxn modelId="{337E240A-FF15-4E66-94B7-C9CBF6E9A03D}" type="presParOf" srcId="{6C002F3B-86AF-4A42-9069-12D2FFE95E47}" destId="{72F2E8CD-94EC-423C-8DDD-DBA6A0D1F6F8}" srcOrd="3" destOrd="0" presId="urn:microsoft.com/office/officeart/2005/8/layout/process1"/>
    <dgm:cxn modelId="{2AAB7E25-7B66-44DF-9A88-764720308EBC}" type="presParOf" srcId="{72F2E8CD-94EC-423C-8DDD-DBA6A0D1F6F8}" destId="{01B2E804-5421-4297-824D-9D4319CC8A3D}" srcOrd="0" destOrd="0" presId="urn:microsoft.com/office/officeart/2005/8/layout/process1"/>
    <dgm:cxn modelId="{B33935A0-1598-4384-BE93-A225C6E6064F}" type="presParOf" srcId="{6C002F3B-86AF-4A42-9069-12D2FFE95E47}" destId="{75D8E292-D1D2-4634-9401-4745278428A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BD4929-D59C-460E-A01D-164644697886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tr-TR"/>
        </a:p>
      </dgm:t>
    </dgm:pt>
    <dgm:pt modelId="{04D460DA-6E7C-4F8D-83AF-A167A41995DA}">
      <dgm:prSet/>
      <dgm:spPr/>
      <dgm:t>
        <a:bodyPr/>
        <a:lstStyle/>
        <a:p>
          <a:pPr rtl="0"/>
          <a:r>
            <a:rPr lang="tr-TR" smtClean="0"/>
            <a:t>Kimler risk altında?</a:t>
          </a:r>
          <a:endParaRPr lang="tr-TR"/>
        </a:p>
      </dgm:t>
    </dgm:pt>
    <dgm:pt modelId="{8A33CF81-4FF9-423A-827F-0F9256B78F01}" type="parTrans" cxnId="{091FF772-0F52-4A49-B925-F771439C5004}">
      <dgm:prSet/>
      <dgm:spPr/>
      <dgm:t>
        <a:bodyPr/>
        <a:lstStyle/>
        <a:p>
          <a:endParaRPr lang="tr-TR"/>
        </a:p>
      </dgm:t>
    </dgm:pt>
    <dgm:pt modelId="{31A4808F-ACD8-4A6C-BD79-7B347C01DFC8}" type="sibTrans" cxnId="{091FF772-0F52-4A49-B925-F771439C5004}">
      <dgm:prSet/>
      <dgm:spPr/>
      <dgm:t>
        <a:bodyPr/>
        <a:lstStyle/>
        <a:p>
          <a:endParaRPr lang="tr-TR"/>
        </a:p>
      </dgm:t>
    </dgm:pt>
    <dgm:pt modelId="{0D3E1D16-ECF2-4B9B-9D54-6AF324C61274}" type="pres">
      <dgm:prSet presAssocID="{01BD4929-D59C-460E-A01D-16464469788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D840E4C7-BDDE-454F-B2D0-26ED5BACB99A}" type="pres">
      <dgm:prSet presAssocID="{04D460DA-6E7C-4F8D-83AF-A167A41995DA}" presName="thickLine" presStyleLbl="alignNode1" presStyleIdx="0" presStyleCnt="1"/>
      <dgm:spPr/>
    </dgm:pt>
    <dgm:pt modelId="{3D8B784A-EC5E-4BF0-9FCD-A7FF7E0AEF1E}" type="pres">
      <dgm:prSet presAssocID="{04D460DA-6E7C-4F8D-83AF-A167A41995DA}" presName="horz1" presStyleCnt="0"/>
      <dgm:spPr/>
    </dgm:pt>
    <dgm:pt modelId="{6652B571-2303-452C-B1ED-CD391FE1DD7A}" type="pres">
      <dgm:prSet presAssocID="{04D460DA-6E7C-4F8D-83AF-A167A41995DA}" presName="tx1" presStyleLbl="revTx" presStyleIdx="0" presStyleCnt="1"/>
      <dgm:spPr/>
      <dgm:t>
        <a:bodyPr/>
        <a:lstStyle/>
        <a:p>
          <a:endParaRPr lang="tr-TR"/>
        </a:p>
      </dgm:t>
    </dgm:pt>
    <dgm:pt modelId="{D8580E4E-F490-4FF1-9296-9A7DB432A980}" type="pres">
      <dgm:prSet presAssocID="{04D460DA-6E7C-4F8D-83AF-A167A41995DA}" presName="vert1" presStyleCnt="0"/>
      <dgm:spPr/>
    </dgm:pt>
  </dgm:ptLst>
  <dgm:cxnLst>
    <dgm:cxn modelId="{999F0C1B-16C7-426B-B4AE-50EA62705AE0}" type="presOf" srcId="{01BD4929-D59C-460E-A01D-164644697886}" destId="{0D3E1D16-ECF2-4B9B-9D54-6AF324C61274}" srcOrd="0" destOrd="0" presId="urn:microsoft.com/office/officeart/2008/layout/LinedList"/>
    <dgm:cxn modelId="{3B57B210-37CA-4B07-8571-4428019AC1F3}" type="presOf" srcId="{04D460DA-6E7C-4F8D-83AF-A167A41995DA}" destId="{6652B571-2303-452C-B1ED-CD391FE1DD7A}" srcOrd="0" destOrd="0" presId="urn:microsoft.com/office/officeart/2008/layout/LinedList"/>
    <dgm:cxn modelId="{091FF772-0F52-4A49-B925-F771439C5004}" srcId="{01BD4929-D59C-460E-A01D-164644697886}" destId="{04D460DA-6E7C-4F8D-83AF-A167A41995DA}" srcOrd="0" destOrd="0" parTransId="{8A33CF81-4FF9-423A-827F-0F9256B78F01}" sibTransId="{31A4808F-ACD8-4A6C-BD79-7B347C01DFC8}"/>
    <dgm:cxn modelId="{8E64AF81-5BC1-4FF2-8815-C359F6770CE0}" type="presParOf" srcId="{0D3E1D16-ECF2-4B9B-9D54-6AF324C61274}" destId="{D840E4C7-BDDE-454F-B2D0-26ED5BACB99A}" srcOrd="0" destOrd="0" presId="urn:microsoft.com/office/officeart/2008/layout/LinedList"/>
    <dgm:cxn modelId="{B75E516B-A688-462B-BE5A-549DBC396B60}" type="presParOf" srcId="{0D3E1D16-ECF2-4B9B-9D54-6AF324C61274}" destId="{3D8B784A-EC5E-4BF0-9FCD-A7FF7E0AEF1E}" srcOrd="1" destOrd="0" presId="urn:microsoft.com/office/officeart/2008/layout/LinedList"/>
    <dgm:cxn modelId="{DA9C67E5-B80A-4CEE-8B23-9B8D1A382445}" type="presParOf" srcId="{3D8B784A-EC5E-4BF0-9FCD-A7FF7E0AEF1E}" destId="{6652B571-2303-452C-B1ED-CD391FE1DD7A}" srcOrd="0" destOrd="0" presId="urn:microsoft.com/office/officeart/2008/layout/LinedList"/>
    <dgm:cxn modelId="{20FD6EF2-B65C-4040-9C1A-DF5BE93C4C8A}" type="presParOf" srcId="{3D8B784A-EC5E-4BF0-9FCD-A7FF7E0AEF1E}" destId="{D8580E4E-F490-4FF1-9296-9A7DB432A98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66CE5D-48F5-4EDC-BD09-7C8BF0CFBCAC}" type="doc">
      <dgm:prSet loTypeId="urn:microsoft.com/office/officeart/2005/8/layout/hierarchy3" loCatId="hierarchy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tr-TR"/>
        </a:p>
      </dgm:t>
    </dgm:pt>
    <dgm:pt modelId="{0F844D1D-20C4-496D-AAB7-E24DD34819D8}">
      <dgm:prSet/>
      <dgm:spPr/>
      <dgm:t>
        <a:bodyPr/>
        <a:lstStyle/>
        <a:p>
          <a:pPr rtl="0"/>
          <a:r>
            <a:rPr lang="tr-TR" smtClean="0"/>
            <a:t>Çocuk yaş grupları,</a:t>
          </a:r>
          <a:endParaRPr lang="tr-TR"/>
        </a:p>
      </dgm:t>
    </dgm:pt>
    <dgm:pt modelId="{CB1CF4B8-B41B-4024-BF8D-6C82E723E676}" type="parTrans" cxnId="{AC0F8C29-551E-40E0-B581-D97829D47D60}">
      <dgm:prSet/>
      <dgm:spPr/>
      <dgm:t>
        <a:bodyPr/>
        <a:lstStyle/>
        <a:p>
          <a:endParaRPr lang="tr-TR"/>
        </a:p>
      </dgm:t>
    </dgm:pt>
    <dgm:pt modelId="{00E57E68-7807-4CAE-B4F9-CF248EC4E737}" type="sibTrans" cxnId="{AC0F8C29-551E-40E0-B581-D97829D47D60}">
      <dgm:prSet/>
      <dgm:spPr/>
      <dgm:t>
        <a:bodyPr/>
        <a:lstStyle/>
        <a:p>
          <a:endParaRPr lang="tr-TR"/>
        </a:p>
      </dgm:t>
    </dgm:pt>
    <dgm:pt modelId="{4F1D5C71-766D-40DB-8563-304F52B5AE7D}">
      <dgm:prSet/>
      <dgm:spPr/>
      <dgm:t>
        <a:bodyPr/>
        <a:lstStyle/>
        <a:p>
          <a:pPr rtl="0"/>
          <a:r>
            <a:rPr lang="tr-TR" smtClean="0"/>
            <a:t>Erkekler,</a:t>
          </a:r>
          <a:endParaRPr lang="tr-TR"/>
        </a:p>
      </dgm:t>
    </dgm:pt>
    <dgm:pt modelId="{4FA00EAE-B81D-463F-84D4-A8AE4EF0B0C6}" type="parTrans" cxnId="{EA7D01DC-F793-4C95-9CB6-6A72EC985EAD}">
      <dgm:prSet/>
      <dgm:spPr/>
      <dgm:t>
        <a:bodyPr/>
        <a:lstStyle/>
        <a:p>
          <a:endParaRPr lang="tr-TR"/>
        </a:p>
      </dgm:t>
    </dgm:pt>
    <dgm:pt modelId="{05A2B4C0-5AFC-4ACE-A869-F7FD2F45B5BD}" type="sibTrans" cxnId="{EA7D01DC-F793-4C95-9CB6-6A72EC985EAD}">
      <dgm:prSet/>
      <dgm:spPr/>
      <dgm:t>
        <a:bodyPr/>
        <a:lstStyle/>
        <a:p>
          <a:endParaRPr lang="tr-TR"/>
        </a:p>
      </dgm:t>
    </dgm:pt>
    <dgm:pt modelId="{36B81722-20B1-4E9F-B6AE-C4531089423B}">
      <dgm:prSet/>
      <dgm:spPr/>
      <dgm:t>
        <a:bodyPr/>
        <a:lstStyle/>
        <a:p>
          <a:pPr rtl="0"/>
          <a:r>
            <a:rPr lang="tr-TR" smtClean="0"/>
            <a:t>Çiftçilikle ya da hayvancılıkla uğraşanlar,</a:t>
          </a:r>
          <a:endParaRPr lang="tr-TR"/>
        </a:p>
      </dgm:t>
    </dgm:pt>
    <dgm:pt modelId="{E20A01B6-B6A3-40D4-8499-3A6B915521A9}" type="parTrans" cxnId="{4A20C041-B363-4259-8AAE-7978D072B42A}">
      <dgm:prSet/>
      <dgm:spPr/>
      <dgm:t>
        <a:bodyPr/>
        <a:lstStyle/>
        <a:p>
          <a:endParaRPr lang="tr-TR"/>
        </a:p>
      </dgm:t>
    </dgm:pt>
    <dgm:pt modelId="{06E99F06-2761-473B-8C44-18506D33C31D}" type="sibTrans" cxnId="{4A20C041-B363-4259-8AAE-7978D072B42A}">
      <dgm:prSet/>
      <dgm:spPr/>
      <dgm:t>
        <a:bodyPr/>
        <a:lstStyle/>
        <a:p>
          <a:endParaRPr lang="tr-TR"/>
        </a:p>
      </dgm:t>
    </dgm:pt>
    <dgm:pt modelId="{0C35F7BA-3E51-404E-96FA-B59E8F4C2F3B}">
      <dgm:prSet/>
      <dgm:spPr/>
      <dgm:t>
        <a:bodyPr/>
        <a:lstStyle/>
        <a:p>
          <a:pPr rtl="0"/>
          <a:r>
            <a:rPr lang="tr-TR" smtClean="0"/>
            <a:t>Kalabalık yaşam koşullarında yaşayanlar.</a:t>
          </a:r>
          <a:endParaRPr lang="tr-TR"/>
        </a:p>
      </dgm:t>
    </dgm:pt>
    <dgm:pt modelId="{7BA640EF-5D7A-4EC2-9FC8-DC1CF5BB6322}" type="parTrans" cxnId="{3E511430-8010-477C-ADC9-C66BB21A1917}">
      <dgm:prSet/>
      <dgm:spPr/>
      <dgm:t>
        <a:bodyPr/>
        <a:lstStyle/>
        <a:p>
          <a:endParaRPr lang="tr-TR"/>
        </a:p>
      </dgm:t>
    </dgm:pt>
    <dgm:pt modelId="{3B13C7B5-DDEC-4582-AAD8-BF29ECB01C8B}" type="sibTrans" cxnId="{3E511430-8010-477C-ADC9-C66BB21A1917}">
      <dgm:prSet/>
      <dgm:spPr/>
      <dgm:t>
        <a:bodyPr/>
        <a:lstStyle/>
        <a:p>
          <a:endParaRPr lang="tr-TR"/>
        </a:p>
      </dgm:t>
    </dgm:pt>
    <dgm:pt modelId="{E13135F9-7AA2-4538-AAA4-E43910CAE12A}" type="pres">
      <dgm:prSet presAssocID="{BA66CE5D-48F5-4EDC-BD09-7C8BF0CFBCA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35077612-7ACC-4328-A1C3-036FF1A7C7F4}" type="pres">
      <dgm:prSet presAssocID="{0F844D1D-20C4-496D-AAB7-E24DD34819D8}" presName="root" presStyleCnt="0"/>
      <dgm:spPr/>
    </dgm:pt>
    <dgm:pt modelId="{EBCF5EAF-B7FD-4AED-852A-EEB2D2DA9D7A}" type="pres">
      <dgm:prSet presAssocID="{0F844D1D-20C4-496D-AAB7-E24DD34819D8}" presName="rootComposite" presStyleCnt="0"/>
      <dgm:spPr/>
    </dgm:pt>
    <dgm:pt modelId="{824B9EAF-D183-41E6-AEA6-67809E1E4217}" type="pres">
      <dgm:prSet presAssocID="{0F844D1D-20C4-496D-AAB7-E24DD34819D8}" presName="rootText" presStyleLbl="node1" presStyleIdx="0" presStyleCnt="4"/>
      <dgm:spPr/>
      <dgm:t>
        <a:bodyPr/>
        <a:lstStyle/>
        <a:p>
          <a:endParaRPr lang="tr-TR"/>
        </a:p>
      </dgm:t>
    </dgm:pt>
    <dgm:pt modelId="{F8E2E955-171B-4850-A746-4ADC9D71E91D}" type="pres">
      <dgm:prSet presAssocID="{0F844D1D-20C4-496D-AAB7-E24DD34819D8}" presName="rootConnector" presStyleLbl="node1" presStyleIdx="0" presStyleCnt="4"/>
      <dgm:spPr/>
      <dgm:t>
        <a:bodyPr/>
        <a:lstStyle/>
        <a:p>
          <a:endParaRPr lang="tr-TR"/>
        </a:p>
      </dgm:t>
    </dgm:pt>
    <dgm:pt modelId="{827424DB-5ED0-4C4B-B548-0D77E7404329}" type="pres">
      <dgm:prSet presAssocID="{0F844D1D-20C4-496D-AAB7-E24DD34819D8}" presName="childShape" presStyleCnt="0"/>
      <dgm:spPr/>
    </dgm:pt>
    <dgm:pt modelId="{5F4B9EAD-BCC2-49A7-997A-A276A7C433C9}" type="pres">
      <dgm:prSet presAssocID="{4F1D5C71-766D-40DB-8563-304F52B5AE7D}" presName="root" presStyleCnt="0"/>
      <dgm:spPr/>
    </dgm:pt>
    <dgm:pt modelId="{CC3544D4-A232-4084-9A5E-E909B167B334}" type="pres">
      <dgm:prSet presAssocID="{4F1D5C71-766D-40DB-8563-304F52B5AE7D}" presName="rootComposite" presStyleCnt="0"/>
      <dgm:spPr/>
    </dgm:pt>
    <dgm:pt modelId="{341B7B70-1AC6-4006-B83B-4D763C206ABE}" type="pres">
      <dgm:prSet presAssocID="{4F1D5C71-766D-40DB-8563-304F52B5AE7D}" presName="rootText" presStyleLbl="node1" presStyleIdx="1" presStyleCnt="4"/>
      <dgm:spPr/>
      <dgm:t>
        <a:bodyPr/>
        <a:lstStyle/>
        <a:p>
          <a:endParaRPr lang="tr-TR"/>
        </a:p>
      </dgm:t>
    </dgm:pt>
    <dgm:pt modelId="{EA118AAC-BEA5-4167-9A06-C2CCCB8590EC}" type="pres">
      <dgm:prSet presAssocID="{4F1D5C71-766D-40DB-8563-304F52B5AE7D}" presName="rootConnector" presStyleLbl="node1" presStyleIdx="1" presStyleCnt="4"/>
      <dgm:spPr/>
      <dgm:t>
        <a:bodyPr/>
        <a:lstStyle/>
        <a:p>
          <a:endParaRPr lang="tr-TR"/>
        </a:p>
      </dgm:t>
    </dgm:pt>
    <dgm:pt modelId="{3BE223E2-DBE1-4CC5-ABD8-9B3BA156DEF3}" type="pres">
      <dgm:prSet presAssocID="{4F1D5C71-766D-40DB-8563-304F52B5AE7D}" presName="childShape" presStyleCnt="0"/>
      <dgm:spPr/>
    </dgm:pt>
    <dgm:pt modelId="{ECF95503-659B-41FE-96FE-2B00CF1F3CE3}" type="pres">
      <dgm:prSet presAssocID="{36B81722-20B1-4E9F-B6AE-C4531089423B}" presName="root" presStyleCnt="0"/>
      <dgm:spPr/>
    </dgm:pt>
    <dgm:pt modelId="{70CFE7D5-A62A-4038-9594-746ED9D8E7D8}" type="pres">
      <dgm:prSet presAssocID="{36B81722-20B1-4E9F-B6AE-C4531089423B}" presName="rootComposite" presStyleCnt="0"/>
      <dgm:spPr/>
    </dgm:pt>
    <dgm:pt modelId="{766E20E2-91F2-4808-862E-DE8814D4C977}" type="pres">
      <dgm:prSet presAssocID="{36B81722-20B1-4E9F-B6AE-C4531089423B}" presName="rootText" presStyleLbl="node1" presStyleIdx="2" presStyleCnt="4"/>
      <dgm:spPr/>
      <dgm:t>
        <a:bodyPr/>
        <a:lstStyle/>
        <a:p>
          <a:endParaRPr lang="tr-TR"/>
        </a:p>
      </dgm:t>
    </dgm:pt>
    <dgm:pt modelId="{9657A0DA-7E1E-4BF7-BAA9-8C60EC179E1F}" type="pres">
      <dgm:prSet presAssocID="{36B81722-20B1-4E9F-B6AE-C4531089423B}" presName="rootConnector" presStyleLbl="node1" presStyleIdx="2" presStyleCnt="4"/>
      <dgm:spPr/>
      <dgm:t>
        <a:bodyPr/>
        <a:lstStyle/>
        <a:p>
          <a:endParaRPr lang="tr-TR"/>
        </a:p>
      </dgm:t>
    </dgm:pt>
    <dgm:pt modelId="{9C1001A4-5B4B-4E14-8DA4-D4C83B7DCCB4}" type="pres">
      <dgm:prSet presAssocID="{36B81722-20B1-4E9F-B6AE-C4531089423B}" presName="childShape" presStyleCnt="0"/>
      <dgm:spPr/>
    </dgm:pt>
    <dgm:pt modelId="{05E1F2F2-C399-47EC-9F6D-FF5D36345846}" type="pres">
      <dgm:prSet presAssocID="{0C35F7BA-3E51-404E-96FA-B59E8F4C2F3B}" presName="root" presStyleCnt="0"/>
      <dgm:spPr/>
    </dgm:pt>
    <dgm:pt modelId="{C48B18D2-09BD-48EC-8CD4-782FA00E95E1}" type="pres">
      <dgm:prSet presAssocID="{0C35F7BA-3E51-404E-96FA-B59E8F4C2F3B}" presName="rootComposite" presStyleCnt="0"/>
      <dgm:spPr/>
    </dgm:pt>
    <dgm:pt modelId="{E3B80685-4236-4401-AD18-6B08140D267A}" type="pres">
      <dgm:prSet presAssocID="{0C35F7BA-3E51-404E-96FA-B59E8F4C2F3B}" presName="rootText" presStyleLbl="node1" presStyleIdx="3" presStyleCnt="4"/>
      <dgm:spPr/>
      <dgm:t>
        <a:bodyPr/>
        <a:lstStyle/>
        <a:p>
          <a:endParaRPr lang="tr-TR"/>
        </a:p>
      </dgm:t>
    </dgm:pt>
    <dgm:pt modelId="{7E72D6DF-9CF8-4A4B-AC3D-90F731193CA0}" type="pres">
      <dgm:prSet presAssocID="{0C35F7BA-3E51-404E-96FA-B59E8F4C2F3B}" presName="rootConnector" presStyleLbl="node1" presStyleIdx="3" presStyleCnt="4"/>
      <dgm:spPr/>
      <dgm:t>
        <a:bodyPr/>
        <a:lstStyle/>
        <a:p>
          <a:endParaRPr lang="tr-TR"/>
        </a:p>
      </dgm:t>
    </dgm:pt>
    <dgm:pt modelId="{B7E6013A-3107-4FB6-B063-0934BB7C5183}" type="pres">
      <dgm:prSet presAssocID="{0C35F7BA-3E51-404E-96FA-B59E8F4C2F3B}" presName="childShape" presStyleCnt="0"/>
      <dgm:spPr/>
    </dgm:pt>
  </dgm:ptLst>
  <dgm:cxnLst>
    <dgm:cxn modelId="{E6A84467-C611-469A-B180-3C1ABDDAB040}" type="presOf" srcId="{0F844D1D-20C4-496D-AAB7-E24DD34819D8}" destId="{F8E2E955-171B-4850-A746-4ADC9D71E91D}" srcOrd="1" destOrd="0" presId="urn:microsoft.com/office/officeart/2005/8/layout/hierarchy3"/>
    <dgm:cxn modelId="{1CDDA08C-24E4-4BB5-81AF-ADD5A0203882}" type="presOf" srcId="{0C35F7BA-3E51-404E-96FA-B59E8F4C2F3B}" destId="{7E72D6DF-9CF8-4A4B-AC3D-90F731193CA0}" srcOrd="1" destOrd="0" presId="urn:microsoft.com/office/officeart/2005/8/layout/hierarchy3"/>
    <dgm:cxn modelId="{EA7D01DC-F793-4C95-9CB6-6A72EC985EAD}" srcId="{BA66CE5D-48F5-4EDC-BD09-7C8BF0CFBCAC}" destId="{4F1D5C71-766D-40DB-8563-304F52B5AE7D}" srcOrd="1" destOrd="0" parTransId="{4FA00EAE-B81D-463F-84D4-A8AE4EF0B0C6}" sibTransId="{05A2B4C0-5AFC-4ACE-A869-F7FD2F45B5BD}"/>
    <dgm:cxn modelId="{3E511430-8010-477C-ADC9-C66BB21A1917}" srcId="{BA66CE5D-48F5-4EDC-BD09-7C8BF0CFBCAC}" destId="{0C35F7BA-3E51-404E-96FA-B59E8F4C2F3B}" srcOrd="3" destOrd="0" parTransId="{7BA640EF-5D7A-4EC2-9FC8-DC1CF5BB6322}" sibTransId="{3B13C7B5-DDEC-4582-AAD8-BF29ECB01C8B}"/>
    <dgm:cxn modelId="{7386A174-0F9B-441F-A7F6-68B1E030D05E}" type="presOf" srcId="{BA66CE5D-48F5-4EDC-BD09-7C8BF0CFBCAC}" destId="{E13135F9-7AA2-4538-AAA4-E43910CAE12A}" srcOrd="0" destOrd="0" presId="urn:microsoft.com/office/officeart/2005/8/layout/hierarchy3"/>
    <dgm:cxn modelId="{FA8546CF-6177-4ACB-9D5A-2C74B53A8FDC}" type="presOf" srcId="{4F1D5C71-766D-40DB-8563-304F52B5AE7D}" destId="{EA118AAC-BEA5-4167-9A06-C2CCCB8590EC}" srcOrd="1" destOrd="0" presId="urn:microsoft.com/office/officeart/2005/8/layout/hierarchy3"/>
    <dgm:cxn modelId="{A8D81011-DC07-4C09-BA51-433F98B968E5}" type="presOf" srcId="{0F844D1D-20C4-496D-AAB7-E24DD34819D8}" destId="{824B9EAF-D183-41E6-AEA6-67809E1E4217}" srcOrd="0" destOrd="0" presId="urn:microsoft.com/office/officeart/2005/8/layout/hierarchy3"/>
    <dgm:cxn modelId="{B0FB9789-DD98-44DE-8253-AD677338BC42}" type="presOf" srcId="{36B81722-20B1-4E9F-B6AE-C4531089423B}" destId="{766E20E2-91F2-4808-862E-DE8814D4C977}" srcOrd="0" destOrd="0" presId="urn:microsoft.com/office/officeart/2005/8/layout/hierarchy3"/>
    <dgm:cxn modelId="{4A20C041-B363-4259-8AAE-7978D072B42A}" srcId="{BA66CE5D-48F5-4EDC-BD09-7C8BF0CFBCAC}" destId="{36B81722-20B1-4E9F-B6AE-C4531089423B}" srcOrd="2" destOrd="0" parTransId="{E20A01B6-B6A3-40D4-8499-3A6B915521A9}" sibTransId="{06E99F06-2761-473B-8C44-18506D33C31D}"/>
    <dgm:cxn modelId="{AC0F8C29-551E-40E0-B581-D97829D47D60}" srcId="{BA66CE5D-48F5-4EDC-BD09-7C8BF0CFBCAC}" destId="{0F844D1D-20C4-496D-AAB7-E24DD34819D8}" srcOrd="0" destOrd="0" parTransId="{CB1CF4B8-B41B-4024-BF8D-6C82E723E676}" sibTransId="{00E57E68-7807-4CAE-B4F9-CF248EC4E737}"/>
    <dgm:cxn modelId="{ED928ED7-AC7B-4391-8DFE-54B2C7B1E0A5}" type="presOf" srcId="{0C35F7BA-3E51-404E-96FA-B59E8F4C2F3B}" destId="{E3B80685-4236-4401-AD18-6B08140D267A}" srcOrd="0" destOrd="0" presId="urn:microsoft.com/office/officeart/2005/8/layout/hierarchy3"/>
    <dgm:cxn modelId="{9E94F4A7-5A67-4102-9B67-B0FD1888F6F7}" type="presOf" srcId="{4F1D5C71-766D-40DB-8563-304F52B5AE7D}" destId="{341B7B70-1AC6-4006-B83B-4D763C206ABE}" srcOrd="0" destOrd="0" presId="urn:microsoft.com/office/officeart/2005/8/layout/hierarchy3"/>
    <dgm:cxn modelId="{432566CA-303A-4725-B498-A3614ABE2A2F}" type="presOf" srcId="{36B81722-20B1-4E9F-B6AE-C4531089423B}" destId="{9657A0DA-7E1E-4BF7-BAA9-8C60EC179E1F}" srcOrd="1" destOrd="0" presId="urn:microsoft.com/office/officeart/2005/8/layout/hierarchy3"/>
    <dgm:cxn modelId="{81FF3C95-C46C-490E-B87C-42325B10A4C5}" type="presParOf" srcId="{E13135F9-7AA2-4538-AAA4-E43910CAE12A}" destId="{35077612-7ACC-4328-A1C3-036FF1A7C7F4}" srcOrd="0" destOrd="0" presId="urn:microsoft.com/office/officeart/2005/8/layout/hierarchy3"/>
    <dgm:cxn modelId="{24C5BAFB-AA44-49A8-9470-1B17523555D0}" type="presParOf" srcId="{35077612-7ACC-4328-A1C3-036FF1A7C7F4}" destId="{EBCF5EAF-B7FD-4AED-852A-EEB2D2DA9D7A}" srcOrd="0" destOrd="0" presId="urn:microsoft.com/office/officeart/2005/8/layout/hierarchy3"/>
    <dgm:cxn modelId="{41B253CA-899D-4D8F-B49B-B9D427E38956}" type="presParOf" srcId="{EBCF5EAF-B7FD-4AED-852A-EEB2D2DA9D7A}" destId="{824B9EAF-D183-41E6-AEA6-67809E1E4217}" srcOrd="0" destOrd="0" presId="urn:microsoft.com/office/officeart/2005/8/layout/hierarchy3"/>
    <dgm:cxn modelId="{A9CE9BCE-D8B2-4F6D-A69F-7B5AA201BA63}" type="presParOf" srcId="{EBCF5EAF-B7FD-4AED-852A-EEB2D2DA9D7A}" destId="{F8E2E955-171B-4850-A746-4ADC9D71E91D}" srcOrd="1" destOrd="0" presId="urn:microsoft.com/office/officeart/2005/8/layout/hierarchy3"/>
    <dgm:cxn modelId="{F71AB837-B978-41DA-9608-951BC57BCED6}" type="presParOf" srcId="{35077612-7ACC-4328-A1C3-036FF1A7C7F4}" destId="{827424DB-5ED0-4C4B-B548-0D77E7404329}" srcOrd="1" destOrd="0" presId="urn:microsoft.com/office/officeart/2005/8/layout/hierarchy3"/>
    <dgm:cxn modelId="{26381BDC-9E2C-429C-B6D7-C17FC9FD01AB}" type="presParOf" srcId="{E13135F9-7AA2-4538-AAA4-E43910CAE12A}" destId="{5F4B9EAD-BCC2-49A7-997A-A276A7C433C9}" srcOrd="1" destOrd="0" presId="urn:microsoft.com/office/officeart/2005/8/layout/hierarchy3"/>
    <dgm:cxn modelId="{68EB420C-2AE7-4D34-A92C-96039B8AFC2C}" type="presParOf" srcId="{5F4B9EAD-BCC2-49A7-997A-A276A7C433C9}" destId="{CC3544D4-A232-4084-9A5E-E909B167B334}" srcOrd="0" destOrd="0" presId="urn:microsoft.com/office/officeart/2005/8/layout/hierarchy3"/>
    <dgm:cxn modelId="{A23281D3-CF49-4747-8897-ECB2CCE75FC6}" type="presParOf" srcId="{CC3544D4-A232-4084-9A5E-E909B167B334}" destId="{341B7B70-1AC6-4006-B83B-4D763C206ABE}" srcOrd="0" destOrd="0" presId="urn:microsoft.com/office/officeart/2005/8/layout/hierarchy3"/>
    <dgm:cxn modelId="{D6EE1689-79CB-446A-A6F3-3DB0B3D117D1}" type="presParOf" srcId="{CC3544D4-A232-4084-9A5E-E909B167B334}" destId="{EA118AAC-BEA5-4167-9A06-C2CCCB8590EC}" srcOrd="1" destOrd="0" presId="urn:microsoft.com/office/officeart/2005/8/layout/hierarchy3"/>
    <dgm:cxn modelId="{515C431A-E992-4588-B4E6-AE64C69D330A}" type="presParOf" srcId="{5F4B9EAD-BCC2-49A7-997A-A276A7C433C9}" destId="{3BE223E2-DBE1-4CC5-ABD8-9B3BA156DEF3}" srcOrd="1" destOrd="0" presId="urn:microsoft.com/office/officeart/2005/8/layout/hierarchy3"/>
    <dgm:cxn modelId="{1A3C8068-7196-4C43-8E44-485AF74D5FD8}" type="presParOf" srcId="{E13135F9-7AA2-4538-AAA4-E43910CAE12A}" destId="{ECF95503-659B-41FE-96FE-2B00CF1F3CE3}" srcOrd="2" destOrd="0" presId="urn:microsoft.com/office/officeart/2005/8/layout/hierarchy3"/>
    <dgm:cxn modelId="{72517A9B-BBCA-4543-86C9-5300CED20E14}" type="presParOf" srcId="{ECF95503-659B-41FE-96FE-2B00CF1F3CE3}" destId="{70CFE7D5-A62A-4038-9594-746ED9D8E7D8}" srcOrd="0" destOrd="0" presId="urn:microsoft.com/office/officeart/2005/8/layout/hierarchy3"/>
    <dgm:cxn modelId="{FB5D9209-67F0-4C4A-BD47-6A0D4BCDB74A}" type="presParOf" srcId="{70CFE7D5-A62A-4038-9594-746ED9D8E7D8}" destId="{766E20E2-91F2-4808-862E-DE8814D4C977}" srcOrd="0" destOrd="0" presId="urn:microsoft.com/office/officeart/2005/8/layout/hierarchy3"/>
    <dgm:cxn modelId="{C33519B0-C1CC-4453-9775-79ECCC884238}" type="presParOf" srcId="{70CFE7D5-A62A-4038-9594-746ED9D8E7D8}" destId="{9657A0DA-7E1E-4BF7-BAA9-8C60EC179E1F}" srcOrd="1" destOrd="0" presId="urn:microsoft.com/office/officeart/2005/8/layout/hierarchy3"/>
    <dgm:cxn modelId="{DF6AE04A-1454-4C48-9449-F95D5584CDD6}" type="presParOf" srcId="{ECF95503-659B-41FE-96FE-2B00CF1F3CE3}" destId="{9C1001A4-5B4B-4E14-8DA4-D4C83B7DCCB4}" srcOrd="1" destOrd="0" presId="urn:microsoft.com/office/officeart/2005/8/layout/hierarchy3"/>
    <dgm:cxn modelId="{0871ABC4-66A0-4481-B26A-6C2BDDA5ECF1}" type="presParOf" srcId="{E13135F9-7AA2-4538-AAA4-E43910CAE12A}" destId="{05E1F2F2-C399-47EC-9F6D-FF5D36345846}" srcOrd="3" destOrd="0" presId="urn:microsoft.com/office/officeart/2005/8/layout/hierarchy3"/>
    <dgm:cxn modelId="{2204FE5F-7CB4-490D-BC5D-8CF13EAF69F8}" type="presParOf" srcId="{05E1F2F2-C399-47EC-9F6D-FF5D36345846}" destId="{C48B18D2-09BD-48EC-8CD4-782FA00E95E1}" srcOrd="0" destOrd="0" presId="urn:microsoft.com/office/officeart/2005/8/layout/hierarchy3"/>
    <dgm:cxn modelId="{CFB3F2B5-30ED-439D-B539-C7E730891773}" type="presParOf" srcId="{C48B18D2-09BD-48EC-8CD4-782FA00E95E1}" destId="{E3B80685-4236-4401-AD18-6B08140D267A}" srcOrd="0" destOrd="0" presId="urn:microsoft.com/office/officeart/2005/8/layout/hierarchy3"/>
    <dgm:cxn modelId="{DE366F4E-87A7-40C3-8FCA-09594E402BD3}" type="presParOf" srcId="{C48B18D2-09BD-48EC-8CD4-782FA00E95E1}" destId="{7E72D6DF-9CF8-4A4B-AC3D-90F731193CA0}" srcOrd="1" destOrd="0" presId="urn:microsoft.com/office/officeart/2005/8/layout/hierarchy3"/>
    <dgm:cxn modelId="{B806691D-318E-4F8F-BF0C-E8E6E1D56336}" type="presParOf" srcId="{05E1F2F2-C399-47EC-9F6D-FF5D36345846}" destId="{B7E6013A-3107-4FB6-B063-0934BB7C518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AD48129-E497-4B71-814B-039FD9A435B8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/>
      <dgm:spPr/>
      <dgm:t>
        <a:bodyPr/>
        <a:lstStyle/>
        <a:p>
          <a:endParaRPr lang="tr-TR"/>
        </a:p>
      </dgm:t>
    </dgm:pt>
    <dgm:pt modelId="{ADA88F29-E87B-4C22-ABD9-AA30F93608A3}">
      <dgm:prSet/>
      <dgm:spPr/>
      <dgm:t>
        <a:bodyPr/>
        <a:lstStyle/>
        <a:p>
          <a:pPr rtl="0"/>
          <a:r>
            <a:rPr lang="tr-TR" dirty="0" smtClean="0"/>
            <a:t>Deri ve Mukoza Yolu İle Bulaşan Hastalıklar</a:t>
          </a:r>
          <a:endParaRPr lang="tr-TR" dirty="0"/>
        </a:p>
      </dgm:t>
    </dgm:pt>
    <dgm:pt modelId="{D1756E0B-200B-4704-A358-904E785B9695}" type="parTrans" cxnId="{71074BE8-8696-40B9-9DC3-2A01CB749B17}">
      <dgm:prSet/>
      <dgm:spPr/>
      <dgm:t>
        <a:bodyPr/>
        <a:lstStyle/>
        <a:p>
          <a:endParaRPr lang="tr-TR"/>
        </a:p>
      </dgm:t>
    </dgm:pt>
    <dgm:pt modelId="{04592167-3F74-4AA4-A5A5-247B58056646}" type="sibTrans" cxnId="{71074BE8-8696-40B9-9DC3-2A01CB749B17}">
      <dgm:prSet/>
      <dgm:spPr/>
      <dgm:t>
        <a:bodyPr/>
        <a:lstStyle/>
        <a:p>
          <a:endParaRPr lang="tr-TR"/>
        </a:p>
      </dgm:t>
    </dgm:pt>
    <dgm:pt modelId="{6A70901E-DBBE-4718-B272-DB139564695F}" type="pres">
      <dgm:prSet presAssocID="{0AD48129-E497-4B71-814B-039FD9A435B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AD5290F-2BA2-42FB-BC72-A22482BBD487}" type="pres">
      <dgm:prSet presAssocID="{ADA88F29-E87B-4C22-ABD9-AA30F93608A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1074BE8-8696-40B9-9DC3-2A01CB749B17}" srcId="{0AD48129-E497-4B71-814B-039FD9A435B8}" destId="{ADA88F29-E87B-4C22-ABD9-AA30F93608A3}" srcOrd="0" destOrd="0" parTransId="{D1756E0B-200B-4704-A358-904E785B9695}" sibTransId="{04592167-3F74-4AA4-A5A5-247B58056646}"/>
    <dgm:cxn modelId="{21C35BDB-8ADE-4527-92F9-B67D6EC1595B}" type="presOf" srcId="{ADA88F29-E87B-4C22-ABD9-AA30F93608A3}" destId="{DAD5290F-2BA2-42FB-BC72-A22482BBD487}" srcOrd="0" destOrd="0" presId="urn:microsoft.com/office/officeart/2005/8/layout/vList2"/>
    <dgm:cxn modelId="{38A32443-DEB8-4E84-82EB-1DD7D99FCC09}" type="presOf" srcId="{0AD48129-E497-4B71-814B-039FD9A435B8}" destId="{6A70901E-DBBE-4718-B272-DB139564695F}" srcOrd="0" destOrd="0" presId="urn:microsoft.com/office/officeart/2005/8/layout/vList2"/>
    <dgm:cxn modelId="{7CA2B3FC-5AC5-40BC-A7CA-7A3A86620CC9}" type="presParOf" srcId="{6A70901E-DBBE-4718-B272-DB139564695F}" destId="{DAD5290F-2BA2-42FB-BC72-A22482BBD48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44B8250-6FFA-46BB-9154-9FE12BC1FB06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6_1" csCatId="accent6"/>
      <dgm:spPr/>
      <dgm:t>
        <a:bodyPr/>
        <a:lstStyle/>
        <a:p>
          <a:endParaRPr lang="tr-TR"/>
        </a:p>
      </dgm:t>
    </dgm:pt>
    <dgm:pt modelId="{5C4E1933-EF54-4CA3-BC7B-E5CEB85FA442}">
      <dgm:prSet/>
      <dgm:spPr/>
      <dgm:t>
        <a:bodyPr/>
        <a:lstStyle/>
        <a:p>
          <a:pPr rtl="0"/>
          <a:r>
            <a:rPr lang="tr-TR" smtClean="0"/>
            <a:t>Pediculosis (Bitlenme)</a:t>
          </a:r>
          <a:endParaRPr lang="tr-TR"/>
        </a:p>
      </dgm:t>
    </dgm:pt>
    <dgm:pt modelId="{314B75AA-6AF8-4EA9-A619-9FAF967D67CF}" type="parTrans" cxnId="{87B36D7E-B250-42CE-9BC3-D8BB073615B7}">
      <dgm:prSet/>
      <dgm:spPr/>
      <dgm:t>
        <a:bodyPr/>
        <a:lstStyle/>
        <a:p>
          <a:endParaRPr lang="tr-TR"/>
        </a:p>
      </dgm:t>
    </dgm:pt>
    <dgm:pt modelId="{3BF83AEB-5E76-46BA-BEE0-66EEB577D4F6}" type="sibTrans" cxnId="{87B36D7E-B250-42CE-9BC3-D8BB073615B7}">
      <dgm:prSet/>
      <dgm:spPr/>
      <dgm:t>
        <a:bodyPr/>
        <a:lstStyle/>
        <a:p>
          <a:endParaRPr lang="tr-TR"/>
        </a:p>
      </dgm:t>
    </dgm:pt>
    <dgm:pt modelId="{29172F90-A6B9-47B4-BECF-90B7A4E1C709}">
      <dgm:prSet/>
      <dgm:spPr/>
      <dgm:t>
        <a:bodyPr/>
        <a:lstStyle/>
        <a:p>
          <a:pPr rtl="0"/>
          <a:r>
            <a:rPr lang="tr-TR" smtClean="0"/>
            <a:t>Scabies (Uyuz)</a:t>
          </a:r>
          <a:endParaRPr lang="tr-TR"/>
        </a:p>
      </dgm:t>
    </dgm:pt>
    <dgm:pt modelId="{17828CE5-D449-455D-BE9C-E2EBF34F87AB}" type="parTrans" cxnId="{32E243C6-4F21-4DC9-BC2C-13C555C93DDC}">
      <dgm:prSet/>
      <dgm:spPr/>
      <dgm:t>
        <a:bodyPr/>
        <a:lstStyle/>
        <a:p>
          <a:endParaRPr lang="tr-TR"/>
        </a:p>
      </dgm:t>
    </dgm:pt>
    <dgm:pt modelId="{0F885E0B-B6A2-440C-9053-D72BA556EBD9}" type="sibTrans" cxnId="{32E243C6-4F21-4DC9-BC2C-13C555C93DDC}">
      <dgm:prSet/>
      <dgm:spPr/>
      <dgm:t>
        <a:bodyPr/>
        <a:lstStyle/>
        <a:p>
          <a:endParaRPr lang="tr-TR"/>
        </a:p>
      </dgm:t>
    </dgm:pt>
    <dgm:pt modelId="{8C31D65F-4231-4338-AD9E-8D32083993FD}">
      <dgm:prSet/>
      <dgm:spPr/>
      <dgm:t>
        <a:bodyPr/>
        <a:lstStyle/>
        <a:p>
          <a:pPr rtl="0"/>
          <a:r>
            <a:rPr lang="tr-TR" smtClean="0"/>
            <a:t>Tetanoz</a:t>
          </a:r>
          <a:endParaRPr lang="tr-TR"/>
        </a:p>
      </dgm:t>
    </dgm:pt>
    <dgm:pt modelId="{79D2526C-8BC4-422C-B96B-EB200AD929D0}" type="parTrans" cxnId="{3BB949C3-3717-4918-BEDE-2F16CA1528AF}">
      <dgm:prSet/>
      <dgm:spPr/>
      <dgm:t>
        <a:bodyPr/>
        <a:lstStyle/>
        <a:p>
          <a:endParaRPr lang="tr-TR"/>
        </a:p>
      </dgm:t>
    </dgm:pt>
    <dgm:pt modelId="{021D9A03-AC79-43B6-9FEE-EDC8B46B580A}" type="sibTrans" cxnId="{3BB949C3-3717-4918-BEDE-2F16CA1528AF}">
      <dgm:prSet/>
      <dgm:spPr/>
      <dgm:t>
        <a:bodyPr/>
        <a:lstStyle/>
        <a:p>
          <a:endParaRPr lang="tr-TR"/>
        </a:p>
      </dgm:t>
    </dgm:pt>
    <dgm:pt modelId="{0FE3B4A8-57EB-4978-B2E3-BCE536E108D8}" type="pres">
      <dgm:prSet presAssocID="{144B8250-6FFA-46BB-9154-9FE12BC1FB06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43F80D29-9E56-4229-AE20-F1C61A108BE0}" type="pres">
      <dgm:prSet presAssocID="{5C4E1933-EF54-4CA3-BC7B-E5CEB85FA442}" presName="hierRoot1" presStyleCnt="0">
        <dgm:presLayoutVars>
          <dgm:hierBranch val="init"/>
        </dgm:presLayoutVars>
      </dgm:prSet>
      <dgm:spPr/>
    </dgm:pt>
    <dgm:pt modelId="{1829C3C4-1D1A-4FEC-B5CD-C3B9155C8C27}" type="pres">
      <dgm:prSet presAssocID="{5C4E1933-EF54-4CA3-BC7B-E5CEB85FA442}" presName="rootComposite1" presStyleCnt="0"/>
      <dgm:spPr/>
    </dgm:pt>
    <dgm:pt modelId="{70009A0F-DB3F-4C26-A8F5-4BB40AA7C496}" type="pres">
      <dgm:prSet presAssocID="{5C4E1933-EF54-4CA3-BC7B-E5CEB85FA442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2092738-5010-4E42-B172-DBAC63216991}" type="pres">
      <dgm:prSet presAssocID="{5C4E1933-EF54-4CA3-BC7B-E5CEB85FA442}" presName="topArc1" presStyleLbl="parChTrans1D1" presStyleIdx="0" presStyleCnt="6"/>
      <dgm:spPr/>
    </dgm:pt>
    <dgm:pt modelId="{0B7C8B9D-4750-498B-8F43-AD5798BCAF28}" type="pres">
      <dgm:prSet presAssocID="{5C4E1933-EF54-4CA3-BC7B-E5CEB85FA442}" presName="bottomArc1" presStyleLbl="parChTrans1D1" presStyleIdx="1" presStyleCnt="6"/>
      <dgm:spPr/>
    </dgm:pt>
    <dgm:pt modelId="{94B0C240-26C0-49AC-B7D9-AB639D41A092}" type="pres">
      <dgm:prSet presAssocID="{5C4E1933-EF54-4CA3-BC7B-E5CEB85FA442}" presName="topConnNode1" presStyleLbl="node1" presStyleIdx="0" presStyleCnt="0"/>
      <dgm:spPr/>
      <dgm:t>
        <a:bodyPr/>
        <a:lstStyle/>
        <a:p>
          <a:endParaRPr lang="tr-TR"/>
        </a:p>
      </dgm:t>
    </dgm:pt>
    <dgm:pt modelId="{FD94DDF7-7F4D-4BB6-8AE8-00912AB07609}" type="pres">
      <dgm:prSet presAssocID="{5C4E1933-EF54-4CA3-BC7B-E5CEB85FA442}" presName="hierChild2" presStyleCnt="0"/>
      <dgm:spPr/>
    </dgm:pt>
    <dgm:pt modelId="{5B834710-02F0-4C59-8ECC-FE5AE909D534}" type="pres">
      <dgm:prSet presAssocID="{5C4E1933-EF54-4CA3-BC7B-E5CEB85FA442}" presName="hierChild3" presStyleCnt="0"/>
      <dgm:spPr/>
    </dgm:pt>
    <dgm:pt modelId="{9823CCD5-9CE9-4869-97B7-3C5C20182CE4}" type="pres">
      <dgm:prSet presAssocID="{29172F90-A6B9-47B4-BECF-90B7A4E1C709}" presName="hierRoot1" presStyleCnt="0">
        <dgm:presLayoutVars>
          <dgm:hierBranch val="init"/>
        </dgm:presLayoutVars>
      </dgm:prSet>
      <dgm:spPr/>
    </dgm:pt>
    <dgm:pt modelId="{D44A3429-C4FE-4DA8-B11B-5CA2FD883AD5}" type="pres">
      <dgm:prSet presAssocID="{29172F90-A6B9-47B4-BECF-90B7A4E1C709}" presName="rootComposite1" presStyleCnt="0"/>
      <dgm:spPr/>
    </dgm:pt>
    <dgm:pt modelId="{6DF10ECB-D055-4FE0-AD51-438073955E73}" type="pres">
      <dgm:prSet presAssocID="{29172F90-A6B9-47B4-BECF-90B7A4E1C709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51AC693-0386-47C2-9C49-B0B56EC541A4}" type="pres">
      <dgm:prSet presAssocID="{29172F90-A6B9-47B4-BECF-90B7A4E1C709}" presName="topArc1" presStyleLbl="parChTrans1D1" presStyleIdx="2" presStyleCnt="6"/>
      <dgm:spPr/>
    </dgm:pt>
    <dgm:pt modelId="{A5C36BCC-6B28-421E-825C-10D80C3DC4AA}" type="pres">
      <dgm:prSet presAssocID="{29172F90-A6B9-47B4-BECF-90B7A4E1C709}" presName="bottomArc1" presStyleLbl="parChTrans1D1" presStyleIdx="3" presStyleCnt="6"/>
      <dgm:spPr/>
    </dgm:pt>
    <dgm:pt modelId="{15199F51-41E3-432B-AF42-17954E1A4EE6}" type="pres">
      <dgm:prSet presAssocID="{29172F90-A6B9-47B4-BECF-90B7A4E1C709}" presName="topConnNode1" presStyleLbl="node1" presStyleIdx="0" presStyleCnt="0"/>
      <dgm:spPr/>
      <dgm:t>
        <a:bodyPr/>
        <a:lstStyle/>
        <a:p>
          <a:endParaRPr lang="tr-TR"/>
        </a:p>
      </dgm:t>
    </dgm:pt>
    <dgm:pt modelId="{0158B547-19C4-4F1D-B05D-A9407A6E9DE2}" type="pres">
      <dgm:prSet presAssocID="{29172F90-A6B9-47B4-BECF-90B7A4E1C709}" presName="hierChild2" presStyleCnt="0"/>
      <dgm:spPr/>
    </dgm:pt>
    <dgm:pt modelId="{0CEF90E0-3AF0-4F46-8218-38C4FFDCBE79}" type="pres">
      <dgm:prSet presAssocID="{29172F90-A6B9-47B4-BECF-90B7A4E1C709}" presName="hierChild3" presStyleCnt="0"/>
      <dgm:spPr/>
    </dgm:pt>
    <dgm:pt modelId="{2CFF8613-B3E3-4EE0-99AA-8A90AE00B6CF}" type="pres">
      <dgm:prSet presAssocID="{8C31D65F-4231-4338-AD9E-8D32083993FD}" presName="hierRoot1" presStyleCnt="0">
        <dgm:presLayoutVars>
          <dgm:hierBranch val="init"/>
        </dgm:presLayoutVars>
      </dgm:prSet>
      <dgm:spPr/>
    </dgm:pt>
    <dgm:pt modelId="{54878865-7BDF-4C1C-8EC9-FE847C79A338}" type="pres">
      <dgm:prSet presAssocID="{8C31D65F-4231-4338-AD9E-8D32083993FD}" presName="rootComposite1" presStyleCnt="0"/>
      <dgm:spPr/>
    </dgm:pt>
    <dgm:pt modelId="{637BA017-4FFB-4EFA-8B6E-EDE4DF580F95}" type="pres">
      <dgm:prSet presAssocID="{8C31D65F-4231-4338-AD9E-8D32083993FD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6239081-6D36-4E9F-BCFA-CAFAB112DFEA}" type="pres">
      <dgm:prSet presAssocID="{8C31D65F-4231-4338-AD9E-8D32083993FD}" presName="topArc1" presStyleLbl="parChTrans1D1" presStyleIdx="4" presStyleCnt="6"/>
      <dgm:spPr/>
    </dgm:pt>
    <dgm:pt modelId="{2EAC15B2-A2A5-46E7-B550-9F5D49E6E556}" type="pres">
      <dgm:prSet presAssocID="{8C31D65F-4231-4338-AD9E-8D32083993FD}" presName="bottomArc1" presStyleLbl="parChTrans1D1" presStyleIdx="5" presStyleCnt="6"/>
      <dgm:spPr/>
    </dgm:pt>
    <dgm:pt modelId="{69723FFB-7594-4ECB-B6F0-017AE6278314}" type="pres">
      <dgm:prSet presAssocID="{8C31D65F-4231-4338-AD9E-8D32083993FD}" presName="topConnNode1" presStyleLbl="node1" presStyleIdx="0" presStyleCnt="0"/>
      <dgm:spPr/>
      <dgm:t>
        <a:bodyPr/>
        <a:lstStyle/>
        <a:p>
          <a:endParaRPr lang="tr-TR"/>
        </a:p>
      </dgm:t>
    </dgm:pt>
    <dgm:pt modelId="{FC8F61DC-A4B4-4AF1-A62D-FD936D801CF8}" type="pres">
      <dgm:prSet presAssocID="{8C31D65F-4231-4338-AD9E-8D32083993FD}" presName="hierChild2" presStyleCnt="0"/>
      <dgm:spPr/>
    </dgm:pt>
    <dgm:pt modelId="{C92440CD-8F17-4B7B-8B95-DB5C490DCBBF}" type="pres">
      <dgm:prSet presAssocID="{8C31D65F-4231-4338-AD9E-8D32083993FD}" presName="hierChild3" presStyleCnt="0"/>
      <dgm:spPr/>
    </dgm:pt>
  </dgm:ptLst>
  <dgm:cxnLst>
    <dgm:cxn modelId="{8C7A74B5-4C0C-4ED8-815F-911801837BB7}" type="presOf" srcId="{5C4E1933-EF54-4CA3-BC7B-E5CEB85FA442}" destId="{70009A0F-DB3F-4C26-A8F5-4BB40AA7C496}" srcOrd="0" destOrd="0" presId="urn:microsoft.com/office/officeart/2008/layout/HalfCircleOrganizationChart"/>
    <dgm:cxn modelId="{CF7F5728-6C05-4584-B372-5582A0DFA3CA}" type="presOf" srcId="{144B8250-6FFA-46BB-9154-9FE12BC1FB06}" destId="{0FE3B4A8-57EB-4978-B2E3-BCE536E108D8}" srcOrd="0" destOrd="0" presId="urn:microsoft.com/office/officeart/2008/layout/HalfCircleOrganizationChart"/>
    <dgm:cxn modelId="{32E243C6-4F21-4DC9-BC2C-13C555C93DDC}" srcId="{144B8250-6FFA-46BB-9154-9FE12BC1FB06}" destId="{29172F90-A6B9-47B4-BECF-90B7A4E1C709}" srcOrd="1" destOrd="0" parTransId="{17828CE5-D449-455D-BE9C-E2EBF34F87AB}" sibTransId="{0F885E0B-B6A2-440C-9053-D72BA556EBD9}"/>
    <dgm:cxn modelId="{3DFE0E70-8F11-46FA-9AF1-5097EA396FB2}" type="presOf" srcId="{5C4E1933-EF54-4CA3-BC7B-E5CEB85FA442}" destId="{94B0C240-26C0-49AC-B7D9-AB639D41A092}" srcOrd="1" destOrd="0" presId="urn:microsoft.com/office/officeart/2008/layout/HalfCircleOrganizationChart"/>
    <dgm:cxn modelId="{5D3F8CB5-13AA-47FC-82B6-AC047B621C86}" type="presOf" srcId="{29172F90-A6B9-47B4-BECF-90B7A4E1C709}" destId="{6DF10ECB-D055-4FE0-AD51-438073955E73}" srcOrd="0" destOrd="0" presId="urn:microsoft.com/office/officeart/2008/layout/HalfCircleOrganizationChart"/>
    <dgm:cxn modelId="{3BB949C3-3717-4918-BEDE-2F16CA1528AF}" srcId="{144B8250-6FFA-46BB-9154-9FE12BC1FB06}" destId="{8C31D65F-4231-4338-AD9E-8D32083993FD}" srcOrd="2" destOrd="0" parTransId="{79D2526C-8BC4-422C-B96B-EB200AD929D0}" sibTransId="{021D9A03-AC79-43B6-9FEE-EDC8B46B580A}"/>
    <dgm:cxn modelId="{87B36D7E-B250-42CE-9BC3-D8BB073615B7}" srcId="{144B8250-6FFA-46BB-9154-9FE12BC1FB06}" destId="{5C4E1933-EF54-4CA3-BC7B-E5CEB85FA442}" srcOrd="0" destOrd="0" parTransId="{314B75AA-6AF8-4EA9-A619-9FAF967D67CF}" sibTransId="{3BF83AEB-5E76-46BA-BEE0-66EEB577D4F6}"/>
    <dgm:cxn modelId="{9B9E431E-9BB3-4D58-8DCD-52A8C553CB16}" type="presOf" srcId="{8C31D65F-4231-4338-AD9E-8D32083993FD}" destId="{637BA017-4FFB-4EFA-8B6E-EDE4DF580F95}" srcOrd="0" destOrd="0" presId="urn:microsoft.com/office/officeart/2008/layout/HalfCircleOrganizationChart"/>
    <dgm:cxn modelId="{974D7C8A-973E-40FE-8EE0-FBEF9F126F7A}" type="presOf" srcId="{8C31D65F-4231-4338-AD9E-8D32083993FD}" destId="{69723FFB-7594-4ECB-B6F0-017AE6278314}" srcOrd="1" destOrd="0" presId="urn:microsoft.com/office/officeart/2008/layout/HalfCircleOrganizationChart"/>
    <dgm:cxn modelId="{CF74A7B5-1265-429A-B47A-544079740894}" type="presOf" srcId="{29172F90-A6B9-47B4-BECF-90B7A4E1C709}" destId="{15199F51-41E3-432B-AF42-17954E1A4EE6}" srcOrd="1" destOrd="0" presId="urn:microsoft.com/office/officeart/2008/layout/HalfCircleOrganizationChart"/>
    <dgm:cxn modelId="{8D5A1F1E-95FE-4535-B9CD-64AAE85CC7D4}" type="presParOf" srcId="{0FE3B4A8-57EB-4978-B2E3-BCE536E108D8}" destId="{43F80D29-9E56-4229-AE20-F1C61A108BE0}" srcOrd="0" destOrd="0" presId="urn:microsoft.com/office/officeart/2008/layout/HalfCircleOrganizationChart"/>
    <dgm:cxn modelId="{3C0D993A-D369-47B1-8645-D9232F6EC6D3}" type="presParOf" srcId="{43F80D29-9E56-4229-AE20-F1C61A108BE0}" destId="{1829C3C4-1D1A-4FEC-B5CD-C3B9155C8C27}" srcOrd="0" destOrd="0" presId="urn:microsoft.com/office/officeart/2008/layout/HalfCircleOrganizationChart"/>
    <dgm:cxn modelId="{84ABE2C6-AE50-410C-BD2C-08ED5B162CE9}" type="presParOf" srcId="{1829C3C4-1D1A-4FEC-B5CD-C3B9155C8C27}" destId="{70009A0F-DB3F-4C26-A8F5-4BB40AA7C496}" srcOrd="0" destOrd="0" presId="urn:microsoft.com/office/officeart/2008/layout/HalfCircleOrganizationChart"/>
    <dgm:cxn modelId="{E79DA6FE-1E88-47CE-B419-51EFD63BEE70}" type="presParOf" srcId="{1829C3C4-1D1A-4FEC-B5CD-C3B9155C8C27}" destId="{A2092738-5010-4E42-B172-DBAC63216991}" srcOrd="1" destOrd="0" presId="urn:microsoft.com/office/officeart/2008/layout/HalfCircleOrganizationChart"/>
    <dgm:cxn modelId="{AF7B2912-60A1-42FE-8EB9-FA972B98F111}" type="presParOf" srcId="{1829C3C4-1D1A-4FEC-B5CD-C3B9155C8C27}" destId="{0B7C8B9D-4750-498B-8F43-AD5798BCAF28}" srcOrd="2" destOrd="0" presId="urn:microsoft.com/office/officeart/2008/layout/HalfCircleOrganizationChart"/>
    <dgm:cxn modelId="{B001E342-4DB7-48E9-98AB-7806A7A0DE08}" type="presParOf" srcId="{1829C3C4-1D1A-4FEC-B5CD-C3B9155C8C27}" destId="{94B0C240-26C0-49AC-B7D9-AB639D41A092}" srcOrd="3" destOrd="0" presId="urn:microsoft.com/office/officeart/2008/layout/HalfCircleOrganizationChart"/>
    <dgm:cxn modelId="{B5F51695-A051-4A5C-9247-D944EF86B4C3}" type="presParOf" srcId="{43F80D29-9E56-4229-AE20-F1C61A108BE0}" destId="{FD94DDF7-7F4D-4BB6-8AE8-00912AB07609}" srcOrd="1" destOrd="0" presId="urn:microsoft.com/office/officeart/2008/layout/HalfCircleOrganizationChart"/>
    <dgm:cxn modelId="{815212F9-2955-4A01-8410-0211C2B5A727}" type="presParOf" srcId="{43F80D29-9E56-4229-AE20-F1C61A108BE0}" destId="{5B834710-02F0-4C59-8ECC-FE5AE909D534}" srcOrd="2" destOrd="0" presId="urn:microsoft.com/office/officeart/2008/layout/HalfCircleOrganizationChart"/>
    <dgm:cxn modelId="{1D4FB46E-2C5C-4564-A35E-688186D0B5EE}" type="presParOf" srcId="{0FE3B4A8-57EB-4978-B2E3-BCE536E108D8}" destId="{9823CCD5-9CE9-4869-97B7-3C5C20182CE4}" srcOrd="1" destOrd="0" presId="urn:microsoft.com/office/officeart/2008/layout/HalfCircleOrganizationChart"/>
    <dgm:cxn modelId="{F7127773-CDDE-4DF0-B979-BD1688963DC1}" type="presParOf" srcId="{9823CCD5-9CE9-4869-97B7-3C5C20182CE4}" destId="{D44A3429-C4FE-4DA8-B11B-5CA2FD883AD5}" srcOrd="0" destOrd="0" presId="urn:microsoft.com/office/officeart/2008/layout/HalfCircleOrganizationChart"/>
    <dgm:cxn modelId="{9624657E-6936-4C9E-BA64-7229CF03B6E7}" type="presParOf" srcId="{D44A3429-C4FE-4DA8-B11B-5CA2FD883AD5}" destId="{6DF10ECB-D055-4FE0-AD51-438073955E73}" srcOrd="0" destOrd="0" presId="urn:microsoft.com/office/officeart/2008/layout/HalfCircleOrganizationChart"/>
    <dgm:cxn modelId="{298010A2-3311-4B3B-B331-CE1820CB2BC4}" type="presParOf" srcId="{D44A3429-C4FE-4DA8-B11B-5CA2FD883AD5}" destId="{651AC693-0386-47C2-9C49-B0B56EC541A4}" srcOrd="1" destOrd="0" presId="urn:microsoft.com/office/officeart/2008/layout/HalfCircleOrganizationChart"/>
    <dgm:cxn modelId="{1B6CDC48-E3CF-4E2A-99A5-19FA44B3292E}" type="presParOf" srcId="{D44A3429-C4FE-4DA8-B11B-5CA2FD883AD5}" destId="{A5C36BCC-6B28-421E-825C-10D80C3DC4AA}" srcOrd="2" destOrd="0" presId="urn:microsoft.com/office/officeart/2008/layout/HalfCircleOrganizationChart"/>
    <dgm:cxn modelId="{C313ACA1-8CC5-4068-9AB0-D7E1D689E540}" type="presParOf" srcId="{D44A3429-C4FE-4DA8-B11B-5CA2FD883AD5}" destId="{15199F51-41E3-432B-AF42-17954E1A4EE6}" srcOrd="3" destOrd="0" presId="urn:microsoft.com/office/officeart/2008/layout/HalfCircleOrganizationChart"/>
    <dgm:cxn modelId="{C88B3015-6B5B-4F37-9670-4F6516849D52}" type="presParOf" srcId="{9823CCD5-9CE9-4869-97B7-3C5C20182CE4}" destId="{0158B547-19C4-4F1D-B05D-A9407A6E9DE2}" srcOrd="1" destOrd="0" presId="urn:microsoft.com/office/officeart/2008/layout/HalfCircleOrganizationChart"/>
    <dgm:cxn modelId="{FF4C7496-EB76-457A-A923-87259FCCC825}" type="presParOf" srcId="{9823CCD5-9CE9-4869-97B7-3C5C20182CE4}" destId="{0CEF90E0-3AF0-4F46-8218-38C4FFDCBE79}" srcOrd="2" destOrd="0" presId="urn:microsoft.com/office/officeart/2008/layout/HalfCircleOrganizationChart"/>
    <dgm:cxn modelId="{DE2ACCAB-8F27-47D4-82F5-7E8903560123}" type="presParOf" srcId="{0FE3B4A8-57EB-4978-B2E3-BCE536E108D8}" destId="{2CFF8613-B3E3-4EE0-99AA-8A90AE00B6CF}" srcOrd="2" destOrd="0" presId="urn:microsoft.com/office/officeart/2008/layout/HalfCircleOrganizationChart"/>
    <dgm:cxn modelId="{7B4F8D9E-79EF-4642-A5A2-14FB778871F6}" type="presParOf" srcId="{2CFF8613-B3E3-4EE0-99AA-8A90AE00B6CF}" destId="{54878865-7BDF-4C1C-8EC9-FE847C79A338}" srcOrd="0" destOrd="0" presId="urn:microsoft.com/office/officeart/2008/layout/HalfCircleOrganizationChart"/>
    <dgm:cxn modelId="{4EDAEF46-5419-4DDA-9C61-F7B56CF9EBAA}" type="presParOf" srcId="{54878865-7BDF-4C1C-8EC9-FE847C79A338}" destId="{637BA017-4FFB-4EFA-8B6E-EDE4DF580F95}" srcOrd="0" destOrd="0" presId="urn:microsoft.com/office/officeart/2008/layout/HalfCircleOrganizationChart"/>
    <dgm:cxn modelId="{5F3B4CAA-0B2B-4064-A4BA-4D023FBC0243}" type="presParOf" srcId="{54878865-7BDF-4C1C-8EC9-FE847C79A338}" destId="{86239081-6D36-4E9F-BCFA-CAFAB112DFEA}" srcOrd="1" destOrd="0" presId="urn:microsoft.com/office/officeart/2008/layout/HalfCircleOrganizationChart"/>
    <dgm:cxn modelId="{0A4C8D14-AFE5-4E8B-B8BD-EE7EA224E93E}" type="presParOf" srcId="{54878865-7BDF-4C1C-8EC9-FE847C79A338}" destId="{2EAC15B2-A2A5-46E7-B550-9F5D49E6E556}" srcOrd="2" destOrd="0" presId="urn:microsoft.com/office/officeart/2008/layout/HalfCircleOrganizationChart"/>
    <dgm:cxn modelId="{384B8171-C9B7-4E3F-B7F3-50281E584FDC}" type="presParOf" srcId="{54878865-7BDF-4C1C-8EC9-FE847C79A338}" destId="{69723FFB-7594-4ECB-B6F0-017AE6278314}" srcOrd="3" destOrd="0" presId="urn:microsoft.com/office/officeart/2008/layout/HalfCircleOrganizationChart"/>
    <dgm:cxn modelId="{5BF6011C-FDD3-4AD0-B892-5B08583C531A}" type="presParOf" srcId="{2CFF8613-B3E3-4EE0-99AA-8A90AE00B6CF}" destId="{FC8F61DC-A4B4-4AF1-A62D-FD936D801CF8}" srcOrd="1" destOrd="0" presId="urn:microsoft.com/office/officeart/2008/layout/HalfCircleOrganizationChart"/>
    <dgm:cxn modelId="{E7CA02B2-62F3-4253-A14C-F556E05DC3CE}" type="presParOf" srcId="{2CFF8613-B3E3-4EE0-99AA-8A90AE00B6CF}" destId="{C92440CD-8F17-4B7B-8B95-DB5C490DCBBF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C387B7-F1B7-4F93-96E9-812146C738DA}">
      <dsp:nvSpPr>
        <dsp:cNvPr id="0" name=""/>
        <dsp:cNvSpPr/>
      </dsp:nvSpPr>
      <dsp:spPr>
        <a:xfrm>
          <a:off x="0" y="7024"/>
          <a:ext cx="7772400" cy="10606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>
              <a:solidFill>
                <a:schemeClr val="accent2"/>
              </a:solidFill>
            </a:rPr>
            <a:t>DERİ VE MUKOZA YOLU İLE BULAŞAN ENFEKSİYONLAR VE HEMŞİRELİK BAKIMI</a:t>
          </a:r>
          <a:endParaRPr lang="tr-TR" sz="2800" b="1" kern="1200" dirty="0">
            <a:solidFill>
              <a:schemeClr val="accent2"/>
            </a:solidFill>
          </a:endParaRPr>
        </a:p>
      </dsp:txBody>
      <dsp:txXfrm>
        <a:off x="0" y="7024"/>
        <a:ext cx="7772400" cy="1060695"/>
      </dsp:txXfrm>
    </dsp:sp>
    <dsp:sp modelId="{0C740FB1-05FF-4992-B7F9-0B752048409B}">
      <dsp:nvSpPr>
        <dsp:cNvPr id="0" name=""/>
        <dsp:cNvSpPr/>
      </dsp:nvSpPr>
      <dsp:spPr>
        <a:xfrm>
          <a:off x="0" y="1067720"/>
          <a:ext cx="7772400" cy="39528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40E4C7-BDDE-454F-B2D0-26ED5BACB99A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52B571-2303-452C-B1ED-CD391FE1DD7A}">
      <dsp:nvSpPr>
        <dsp:cNvPr id="0" name=""/>
        <dsp:cNvSpPr/>
      </dsp:nvSpPr>
      <dsp:spPr>
        <a:xfrm>
          <a:off x="0" y="0"/>
          <a:ext cx="8229600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t" anchorCtr="0">
          <a:noAutofit/>
        </a:bodyPr>
        <a:lstStyle/>
        <a:p>
          <a:pPr lvl="0" algn="l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200" kern="1200" smtClean="0"/>
            <a:t>Kimler risk altında?</a:t>
          </a:r>
          <a:endParaRPr lang="tr-TR" sz="5200" kern="1200"/>
        </a:p>
      </dsp:txBody>
      <dsp:txXfrm>
        <a:off x="0" y="0"/>
        <a:ext cx="8229600" cy="1143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B9EAF-D183-41E6-AEA6-67809E1E4217}">
      <dsp:nvSpPr>
        <dsp:cNvPr id="0" name=""/>
        <dsp:cNvSpPr/>
      </dsp:nvSpPr>
      <dsp:spPr>
        <a:xfrm>
          <a:off x="1506" y="1830003"/>
          <a:ext cx="1731912" cy="8659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smtClean="0"/>
            <a:t>Çocuk yaş grupları,</a:t>
          </a:r>
          <a:endParaRPr lang="tr-TR" sz="1800" kern="1200"/>
        </a:p>
      </dsp:txBody>
      <dsp:txXfrm>
        <a:off x="26869" y="1855366"/>
        <a:ext cx="1681186" cy="815230"/>
      </dsp:txXfrm>
    </dsp:sp>
    <dsp:sp modelId="{341B7B70-1AC6-4006-B83B-4D763C206ABE}">
      <dsp:nvSpPr>
        <dsp:cNvPr id="0" name=""/>
        <dsp:cNvSpPr/>
      </dsp:nvSpPr>
      <dsp:spPr>
        <a:xfrm>
          <a:off x="2166397" y="1830003"/>
          <a:ext cx="1731912" cy="8659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smtClean="0"/>
            <a:t>Erkekler,</a:t>
          </a:r>
          <a:endParaRPr lang="tr-TR" sz="1800" kern="1200"/>
        </a:p>
      </dsp:txBody>
      <dsp:txXfrm>
        <a:off x="2191760" y="1855366"/>
        <a:ext cx="1681186" cy="815230"/>
      </dsp:txXfrm>
    </dsp:sp>
    <dsp:sp modelId="{766E20E2-91F2-4808-862E-DE8814D4C977}">
      <dsp:nvSpPr>
        <dsp:cNvPr id="0" name=""/>
        <dsp:cNvSpPr/>
      </dsp:nvSpPr>
      <dsp:spPr>
        <a:xfrm>
          <a:off x="4331289" y="1830003"/>
          <a:ext cx="1731912" cy="8659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smtClean="0"/>
            <a:t>Çiftçilikle ya da hayvancılıkla uğraşanlar,</a:t>
          </a:r>
          <a:endParaRPr lang="tr-TR" sz="1800" kern="1200"/>
        </a:p>
      </dsp:txBody>
      <dsp:txXfrm>
        <a:off x="4356652" y="1855366"/>
        <a:ext cx="1681186" cy="815230"/>
      </dsp:txXfrm>
    </dsp:sp>
    <dsp:sp modelId="{E3B80685-4236-4401-AD18-6B08140D267A}">
      <dsp:nvSpPr>
        <dsp:cNvPr id="0" name=""/>
        <dsp:cNvSpPr/>
      </dsp:nvSpPr>
      <dsp:spPr>
        <a:xfrm>
          <a:off x="6496180" y="1830003"/>
          <a:ext cx="1731912" cy="8659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smtClean="0"/>
            <a:t>Kalabalık yaşam koşullarında yaşayanlar.</a:t>
          </a:r>
          <a:endParaRPr lang="tr-TR" sz="1800" kern="1200"/>
        </a:p>
      </dsp:txBody>
      <dsp:txXfrm>
        <a:off x="6521543" y="1855366"/>
        <a:ext cx="1681186" cy="8152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D5290F-2BA2-42FB-BC72-A22482BBD487}">
      <dsp:nvSpPr>
        <dsp:cNvPr id="0" name=""/>
        <dsp:cNvSpPr/>
      </dsp:nvSpPr>
      <dsp:spPr>
        <a:xfrm>
          <a:off x="0" y="151762"/>
          <a:ext cx="8229600" cy="8394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Deri ve Mukoza Yolu İle Bulaşan Hastalıklar</a:t>
          </a:r>
          <a:endParaRPr lang="tr-TR" sz="3500" kern="1200" dirty="0"/>
        </a:p>
      </dsp:txBody>
      <dsp:txXfrm>
        <a:off x="40980" y="192742"/>
        <a:ext cx="8147640" cy="75751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092738-5010-4E42-B172-DBAC63216991}">
      <dsp:nvSpPr>
        <dsp:cNvPr id="0" name=""/>
        <dsp:cNvSpPr/>
      </dsp:nvSpPr>
      <dsp:spPr>
        <a:xfrm>
          <a:off x="602050" y="766653"/>
          <a:ext cx="1202996" cy="1202996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7C8B9D-4750-498B-8F43-AD5798BCAF28}">
      <dsp:nvSpPr>
        <dsp:cNvPr id="0" name=""/>
        <dsp:cNvSpPr/>
      </dsp:nvSpPr>
      <dsp:spPr>
        <a:xfrm>
          <a:off x="602050" y="766653"/>
          <a:ext cx="1202996" cy="1202996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009A0F-DB3F-4C26-A8F5-4BB40AA7C496}">
      <dsp:nvSpPr>
        <dsp:cNvPr id="0" name=""/>
        <dsp:cNvSpPr/>
      </dsp:nvSpPr>
      <dsp:spPr>
        <a:xfrm>
          <a:off x="552" y="983193"/>
          <a:ext cx="2405992" cy="76991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Pediculosis (Bitlenme)</a:t>
          </a:r>
          <a:endParaRPr lang="tr-TR" sz="2600" kern="1200"/>
        </a:p>
      </dsp:txBody>
      <dsp:txXfrm>
        <a:off x="552" y="983193"/>
        <a:ext cx="2405992" cy="769917"/>
      </dsp:txXfrm>
    </dsp:sp>
    <dsp:sp modelId="{651AC693-0386-47C2-9C49-B0B56EC541A4}">
      <dsp:nvSpPr>
        <dsp:cNvPr id="0" name=""/>
        <dsp:cNvSpPr/>
      </dsp:nvSpPr>
      <dsp:spPr>
        <a:xfrm>
          <a:off x="3513301" y="766653"/>
          <a:ext cx="1202996" cy="1202996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C36BCC-6B28-421E-825C-10D80C3DC4AA}">
      <dsp:nvSpPr>
        <dsp:cNvPr id="0" name=""/>
        <dsp:cNvSpPr/>
      </dsp:nvSpPr>
      <dsp:spPr>
        <a:xfrm>
          <a:off x="3513301" y="766653"/>
          <a:ext cx="1202996" cy="1202996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F10ECB-D055-4FE0-AD51-438073955E73}">
      <dsp:nvSpPr>
        <dsp:cNvPr id="0" name=""/>
        <dsp:cNvSpPr/>
      </dsp:nvSpPr>
      <dsp:spPr>
        <a:xfrm>
          <a:off x="2911803" y="983193"/>
          <a:ext cx="2405992" cy="76991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Scabies (Uyuz)</a:t>
          </a:r>
          <a:endParaRPr lang="tr-TR" sz="2600" kern="1200"/>
        </a:p>
      </dsp:txBody>
      <dsp:txXfrm>
        <a:off x="2911803" y="983193"/>
        <a:ext cx="2405992" cy="769917"/>
      </dsp:txXfrm>
    </dsp:sp>
    <dsp:sp modelId="{86239081-6D36-4E9F-BCFA-CAFAB112DFEA}">
      <dsp:nvSpPr>
        <dsp:cNvPr id="0" name=""/>
        <dsp:cNvSpPr/>
      </dsp:nvSpPr>
      <dsp:spPr>
        <a:xfrm>
          <a:off x="6424552" y="766653"/>
          <a:ext cx="1202996" cy="1202996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AC15B2-A2A5-46E7-B550-9F5D49E6E556}">
      <dsp:nvSpPr>
        <dsp:cNvPr id="0" name=""/>
        <dsp:cNvSpPr/>
      </dsp:nvSpPr>
      <dsp:spPr>
        <a:xfrm>
          <a:off x="6424552" y="766653"/>
          <a:ext cx="1202996" cy="1202996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7BA017-4FFB-4EFA-8B6E-EDE4DF580F95}">
      <dsp:nvSpPr>
        <dsp:cNvPr id="0" name=""/>
        <dsp:cNvSpPr/>
      </dsp:nvSpPr>
      <dsp:spPr>
        <a:xfrm>
          <a:off x="5823054" y="983193"/>
          <a:ext cx="2405992" cy="76991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Tetanoz</a:t>
          </a:r>
          <a:endParaRPr lang="tr-TR" sz="2600" kern="1200"/>
        </a:p>
      </dsp:txBody>
      <dsp:txXfrm>
        <a:off x="5823054" y="983193"/>
        <a:ext cx="2405992" cy="7699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C99F-E238-4F91-8738-5649F5F8BCA7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C33B-C208-47E4-AD31-3FDF3D0586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C99F-E238-4F91-8738-5649F5F8BCA7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C33B-C208-47E4-AD31-3FDF3D0586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C99F-E238-4F91-8738-5649F5F8BCA7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C33B-C208-47E4-AD31-3FDF3D0586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C99F-E238-4F91-8738-5649F5F8BCA7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C33B-C208-47E4-AD31-3FDF3D0586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C99F-E238-4F91-8738-5649F5F8BCA7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C33B-C208-47E4-AD31-3FDF3D0586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C99F-E238-4F91-8738-5649F5F8BCA7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C33B-C208-47E4-AD31-3FDF3D0586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C99F-E238-4F91-8738-5649F5F8BCA7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C33B-C208-47E4-AD31-3FDF3D0586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C99F-E238-4F91-8738-5649F5F8BCA7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C33B-C208-47E4-AD31-3FDF3D0586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C99F-E238-4F91-8738-5649F5F8BCA7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C33B-C208-47E4-AD31-3FDF3D0586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C99F-E238-4F91-8738-5649F5F8BCA7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C33B-C208-47E4-AD31-3FDF3D0586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C99F-E238-4F91-8738-5649F5F8BCA7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C33B-C208-47E4-AD31-3FDF3D0586E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0C99F-E238-4F91-8738-5649F5F8BCA7}" type="datetimeFigureOut">
              <a:rPr lang="tr-TR" smtClean="0"/>
              <a:pPr/>
              <a:t>3.9.2019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FC33B-C208-47E4-AD31-3FDF3D0586E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842794241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769640"/>
          </a:xfrm>
        </p:spPr>
        <p:txBody>
          <a:bodyPr>
            <a:normAutofit/>
          </a:bodyPr>
          <a:lstStyle/>
          <a:p>
            <a:r>
              <a:rPr lang="tr-TR" dirty="0" err="1" smtClean="0">
                <a:solidFill>
                  <a:srgbClr val="002060"/>
                </a:solidFill>
                <a:latin typeface="Arabic Typesetting" pitchFamily="66" charset="-78"/>
                <a:cs typeface="Arabic Typesetting" pitchFamily="66" charset="-78"/>
              </a:rPr>
              <a:t>Öğr</a:t>
            </a:r>
            <a:r>
              <a:rPr lang="tr-TR" dirty="0" smtClean="0">
                <a:solidFill>
                  <a:srgbClr val="002060"/>
                </a:solidFill>
                <a:latin typeface="Arabic Typesetting" pitchFamily="66" charset="-78"/>
                <a:cs typeface="Arabic Typesetting" pitchFamily="66" charset="-78"/>
              </a:rPr>
              <a:t>. Gör. Dr. Ayşegül ÖZTÜRK BİRGE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Hemşirelik Bakımı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Aile losyon ve şampuanın kullanımı konusunda bilgilendirilir.</a:t>
            </a:r>
          </a:p>
          <a:p>
            <a:pPr lvl="1"/>
            <a:r>
              <a:rPr lang="tr-TR" dirty="0" smtClean="0"/>
              <a:t>Baş bitinde şampuan köpürtülerek saça sürülür ve 4-5 </a:t>
            </a:r>
            <a:r>
              <a:rPr lang="tr-TR" dirty="0" err="1" smtClean="0"/>
              <a:t>dk</a:t>
            </a:r>
            <a:r>
              <a:rPr lang="tr-TR" dirty="0" smtClean="0"/>
              <a:t> beklenir. Durulanarak, sık dişli tarak ile saçlar taranır.</a:t>
            </a:r>
          </a:p>
          <a:p>
            <a:pPr lvl="1"/>
            <a:r>
              <a:rPr lang="tr-TR" dirty="0" smtClean="0"/>
              <a:t>Vücut bitinde sabunlu su ile duş alınır. </a:t>
            </a:r>
            <a:r>
              <a:rPr lang="tr-TR" dirty="0" err="1" smtClean="0"/>
              <a:t>Kren</a:t>
            </a:r>
            <a:r>
              <a:rPr lang="tr-TR" dirty="0" smtClean="0"/>
              <a:t> veya losyon tüm vücuda sürülür. 12-24 </a:t>
            </a:r>
            <a:r>
              <a:rPr lang="tr-TR" dirty="0" err="1" smtClean="0"/>
              <a:t>st</a:t>
            </a:r>
            <a:r>
              <a:rPr lang="tr-TR" dirty="0" smtClean="0"/>
              <a:t> sonra tekrar banyo yapılır. Aynı işlem 7-10 gün sonra tekrarlanarak canlı kalan yumurtalar yok edilir.</a:t>
            </a:r>
          </a:p>
          <a:p>
            <a:pPr lvl="1"/>
            <a:r>
              <a:rPr lang="tr-TR" dirty="0" smtClean="0"/>
              <a:t>Kasık bitinde </a:t>
            </a:r>
            <a:r>
              <a:rPr lang="tr-TR" dirty="0" err="1" smtClean="0"/>
              <a:t>kwell</a:t>
            </a:r>
            <a:r>
              <a:rPr lang="tr-TR" dirty="0" smtClean="0"/>
              <a:t> etkilenmiş bölgeye sürülür. 8 </a:t>
            </a:r>
            <a:r>
              <a:rPr lang="tr-TR" dirty="0" err="1" smtClean="0"/>
              <a:t>st</a:t>
            </a:r>
            <a:r>
              <a:rPr lang="tr-TR" dirty="0" smtClean="0"/>
              <a:t> sonra banyo yapılarak durulanır.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8236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Korunma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Baş bitinde tüm aile bireyleri, kasık bitinde hasta kişinin eşi de tedavi edilir.</a:t>
            </a:r>
          </a:p>
          <a:p>
            <a:r>
              <a:rPr lang="tr-TR" dirty="0" smtClean="0"/>
              <a:t>Elbiseler, yatak takımları kaynatılarak yıkanır ve ütülenir.</a:t>
            </a:r>
          </a:p>
          <a:p>
            <a:r>
              <a:rPr lang="tr-TR" dirty="0" smtClean="0"/>
              <a:t>Bulaştırıcılık devam ettiği sürece çocuk okula gönderilmemelidir.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838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Scabies</a:t>
            </a:r>
            <a:r>
              <a:rPr lang="tr-TR" dirty="0" smtClean="0"/>
              <a:t> (Uyuz)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Sarcoptes</a:t>
            </a:r>
            <a:r>
              <a:rPr lang="tr-TR" dirty="0" smtClean="0"/>
              <a:t> </a:t>
            </a:r>
            <a:r>
              <a:rPr lang="tr-TR" dirty="0" err="1" smtClean="0"/>
              <a:t>scabies’in</a:t>
            </a:r>
            <a:r>
              <a:rPr lang="tr-TR" dirty="0" smtClean="0"/>
              <a:t> etkeni olduğu deri lezyonları ve kaşıntı ile seyreden bir hastalıktır.</a:t>
            </a:r>
          </a:p>
          <a:p>
            <a:r>
              <a:rPr lang="tr-TR" dirty="0" smtClean="0"/>
              <a:t>Yetersiz hijyen, düşük sosyoekonomik düzeyli kişilerde daha sık görülür.</a:t>
            </a:r>
          </a:p>
          <a:p>
            <a:r>
              <a:rPr lang="tr-TR" dirty="0" smtClean="0"/>
              <a:t>Kalabalık ortamlarda kalan yurt çocuklarında, huzurevinde kalan yaşlılarda da görülmektedir.</a:t>
            </a:r>
          </a:p>
          <a:p>
            <a:r>
              <a:rPr lang="tr-TR" dirty="0" smtClean="0"/>
              <a:t>Uyuz, </a:t>
            </a:r>
            <a:r>
              <a:rPr lang="tr-TR" dirty="0" err="1" smtClean="0"/>
              <a:t>enfekte</a:t>
            </a:r>
            <a:r>
              <a:rPr lang="tr-TR" dirty="0" smtClean="0"/>
              <a:t> kişi ile yakın temas sonucu bulaşır.</a:t>
            </a:r>
            <a:endParaRPr lang="tr-TR" dirty="0"/>
          </a:p>
          <a:p>
            <a:endParaRPr lang="tr-TR" dirty="0"/>
          </a:p>
        </p:txBody>
      </p:sp>
      <p:pic>
        <p:nvPicPr>
          <p:cNvPr id="5122" name="Picture 2" descr="http://images.medicinenet.com/images/appictures/scabies-what-is-causes-s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957265"/>
            <a:ext cx="3656789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7253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90975" cy="1143000"/>
          </a:xfrm>
        </p:spPr>
        <p:txBody>
          <a:bodyPr/>
          <a:lstStyle/>
          <a:p>
            <a:r>
              <a:rPr lang="tr-TR" dirty="0" smtClean="0"/>
              <a:t>Uyuz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Kaşıntı ile başlar. Hastayı kaşıntılar uykusundan </a:t>
            </a:r>
            <a:r>
              <a:rPr lang="tr-TR" dirty="0" err="1" smtClean="0"/>
              <a:t>uyadırır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Erken dönemde kırmızı kabarcıklar ve ürtikere benzer döküntüler oluşur. Daha sonra veziküller ve </a:t>
            </a:r>
            <a:r>
              <a:rPr lang="tr-TR" dirty="0" err="1" smtClean="0"/>
              <a:t>papüller</a:t>
            </a:r>
            <a:r>
              <a:rPr lang="tr-TR" dirty="0" smtClean="0"/>
              <a:t> oluşur. </a:t>
            </a:r>
          </a:p>
          <a:p>
            <a:r>
              <a:rPr lang="tr-TR" dirty="0" smtClean="0"/>
              <a:t>Parazit deride delik açarak içine girer, her gün 1-3 yumurta bırakarak ve 2-4mm ilerleyerek deri içinde tüneller açar (</a:t>
            </a:r>
            <a:r>
              <a:rPr lang="tr-TR" dirty="0" err="1" smtClean="0"/>
              <a:t>sillon</a:t>
            </a:r>
            <a:r>
              <a:rPr lang="tr-TR" dirty="0" smtClean="0"/>
              <a:t>).</a:t>
            </a:r>
            <a:endParaRPr lang="tr-TR" dirty="0"/>
          </a:p>
        </p:txBody>
      </p:sp>
      <p:pic>
        <p:nvPicPr>
          <p:cNvPr id="6146" name="Picture 2" descr="http://www.pcds.org.uk/ee/images/made/ee/images/uploads/clinical/Scabies_7a_493_335_70_http:www.pcds.org.ukeeassetsimgwatermark.gif_0_0_80_r_b_-5_-5_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6715" y="3429000"/>
            <a:ext cx="353947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scabies ile ilgili görsel sonuc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80727"/>
            <a:ext cx="3472146" cy="2361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924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Uyuz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 smtClean="0"/>
              <a:t>Tanı; </a:t>
            </a:r>
            <a:r>
              <a:rPr lang="tr-TR" dirty="0" smtClean="0"/>
              <a:t>vezikül veya lezyonların olduğu bölgelerde deri alkol veya sıvı yağ ile nemlendirilir. Bölgeden bisturi ucu ile sertçe kazınarak alınan örnek yayma yolu ile incelenir.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Tedavi; aile üyeleri ve yakın temasta olan herkes aynı anda tedavi edilir. Sıklıkla;</a:t>
            </a:r>
          </a:p>
          <a:p>
            <a:pPr lvl="1"/>
            <a:r>
              <a:rPr lang="tr-TR" dirty="0" err="1" smtClean="0"/>
              <a:t>Permetrin</a:t>
            </a:r>
            <a:r>
              <a:rPr lang="tr-TR" dirty="0" smtClean="0"/>
              <a:t> %5lik krem bir hafta ara ile 2 kez uygulanır. Vücuda sürüldükten 8-10st sonra duş alınmalıdır.</a:t>
            </a:r>
          </a:p>
          <a:p>
            <a:pPr lvl="1"/>
            <a:r>
              <a:rPr lang="tr-TR" dirty="0" err="1" smtClean="0"/>
              <a:t>Kwell</a:t>
            </a:r>
            <a:r>
              <a:rPr lang="tr-TR" dirty="0" smtClean="0"/>
              <a:t> %1 </a:t>
            </a:r>
            <a:r>
              <a:rPr lang="tr-TR" dirty="0" err="1" smtClean="0"/>
              <a:t>lik</a:t>
            </a:r>
            <a:r>
              <a:rPr lang="tr-TR" dirty="0" smtClean="0"/>
              <a:t> solüsyon bir hafta ara ile 2 kez uygulanır.</a:t>
            </a:r>
          </a:p>
          <a:p>
            <a:pPr lvl="1"/>
            <a:r>
              <a:rPr lang="tr-TR" dirty="0" smtClean="0"/>
              <a:t>Kaşıntıyı azaltmak için </a:t>
            </a:r>
            <a:r>
              <a:rPr lang="tr-TR" dirty="0" err="1" smtClean="0"/>
              <a:t>antihistaminik</a:t>
            </a:r>
            <a:r>
              <a:rPr lang="tr-TR" dirty="0" smtClean="0"/>
              <a:t> ilaçlar kullanılır.</a:t>
            </a:r>
          </a:p>
          <a:p>
            <a:pPr lvl="1"/>
            <a:r>
              <a:rPr lang="tr-TR" dirty="0" smtClean="0"/>
              <a:t>Tedaviden sonra kaşıntı 2 </a:t>
            </a:r>
            <a:r>
              <a:rPr lang="tr-TR" dirty="0" err="1" smtClean="0"/>
              <a:t>hft</a:t>
            </a:r>
            <a:r>
              <a:rPr lang="tr-TR" dirty="0" smtClean="0"/>
              <a:t> kadar sürebilir hasta </a:t>
            </a:r>
            <a:r>
              <a:rPr lang="tr-TR" dirty="0" err="1" smtClean="0"/>
              <a:t>bilgilendirirlir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1240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Tetanoz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Colostridium</a:t>
            </a:r>
            <a:r>
              <a:rPr lang="tr-TR" dirty="0" smtClean="0"/>
              <a:t> </a:t>
            </a:r>
            <a:r>
              <a:rPr lang="tr-TR" dirty="0" err="1" smtClean="0"/>
              <a:t>tetani</a:t>
            </a:r>
            <a:r>
              <a:rPr lang="tr-TR" dirty="0" smtClean="0"/>
              <a:t> tarafından üretilen güçlü bir </a:t>
            </a:r>
            <a:r>
              <a:rPr lang="tr-TR" dirty="0" err="1" smtClean="0"/>
              <a:t>nörotoksin</a:t>
            </a:r>
            <a:r>
              <a:rPr lang="tr-TR" dirty="0" smtClean="0"/>
              <a:t> nedeniyle oluşan, kaslarda kontrol edilemeyen kasılmalarla seyreden, tedavi edilmezse erken ve ileri yaşta ölüme neden olabilen bir hastalıktır.</a:t>
            </a:r>
          </a:p>
          <a:p>
            <a:r>
              <a:rPr lang="tr-TR" dirty="0" err="1" smtClean="0"/>
              <a:t>Tetanoz</a:t>
            </a:r>
            <a:r>
              <a:rPr lang="tr-TR" dirty="0" smtClean="0"/>
              <a:t> hastalığına neden olan </a:t>
            </a:r>
            <a:r>
              <a:rPr lang="tr-TR" dirty="0" err="1" smtClean="0"/>
              <a:t>tetanospazmin</a:t>
            </a:r>
            <a:r>
              <a:rPr lang="tr-TR" dirty="0" smtClean="0"/>
              <a:t> toksinidir. Bu toksin </a:t>
            </a:r>
            <a:r>
              <a:rPr lang="tr-TR" b="1" dirty="0" err="1" smtClean="0"/>
              <a:t>botulinum</a:t>
            </a:r>
            <a:r>
              <a:rPr lang="tr-TR" b="1" dirty="0" smtClean="0"/>
              <a:t> </a:t>
            </a:r>
            <a:r>
              <a:rPr lang="tr-TR" b="1" dirty="0" err="1" smtClean="0"/>
              <a:t>nörotoksininden</a:t>
            </a:r>
            <a:r>
              <a:rPr lang="tr-TR" dirty="0" smtClean="0"/>
              <a:t> sonra bilinen en güçlü </a:t>
            </a:r>
            <a:r>
              <a:rPr lang="tr-TR" dirty="0" err="1" smtClean="0"/>
              <a:t>nörotoksindir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7730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Tetanoz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Annelerin </a:t>
            </a:r>
            <a:r>
              <a:rPr lang="tr-TR" dirty="0" err="1" smtClean="0"/>
              <a:t>tetanoz</a:t>
            </a:r>
            <a:r>
              <a:rPr lang="tr-TR" dirty="0" smtClean="0"/>
              <a:t> aşılarının yetersiz olması,</a:t>
            </a:r>
          </a:p>
          <a:p>
            <a:r>
              <a:rPr lang="tr-TR" dirty="0" smtClean="0"/>
              <a:t>Doğum sırasında plasentanın asepsi ve </a:t>
            </a:r>
            <a:r>
              <a:rPr lang="tr-TR" dirty="0" err="1" smtClean="0"/>
              <a:t>entisepsi</a:t>
            </a:r>
            <a:r>
              <a:rPr lang="tr-TR" dirty="0" smtClean="0"/>
              <a:t> kurallarına uyulmadan kesilmesi,</a:t>
            </a:r>
          </a:p>
          <a:p>
            <a:r>
              <a:rPr lang="tr-TR" dirty="0" smtClean="0"/>
              <a:t>Çocukluk döneminde yetersiz aşılanmanın olması sonucu </a:t>
            </a:r>
            <a:r>
              <a:rPr lang="tr-TR" dirty="0" err="1" smtClean="0"/>
              <a:t>yenidoğan</a:t>
            </a:r>
            <a:r>
              <a:rPr lang="tr-TR" dirty="0" smtClean="0"/>
              <a:t> </a:t>
            </a:r>
            <a:r>
              <a:rPr lang="tr-TR" dirty="0" err="1" smtClean="0"/>
              <a:t>tetanozu</a:t>
            </a:r>
            <a:r>
              <a:rPr lang="tr-TR" dirty="0" smtClean="0"/>
              <a:t> görülmektedir.</a:t>
            </a:r>
          </a:p>
          <a:p>
            <a:pPr lvl="1"/>
            <a:r>
              <a:rPr lang="tr-TR" dirty="0" err="1" smtClean="0"/>
              <a:t>Tetanoz</a:t>
            </a:r>
            <a:r>
              <a:rPr lang="tr-TR" dirty="0" smtClean="0"/>
              <a:t> sporları vücuda deri ve mukozalardaki sıyrık, çatlak ya da yaralanma ile girer. Sıklıkla kirli cam, çivi, delici ve kesici aletlerle derin yaralanmalar, parçalı kırıklar nedeniyle oluşabilir.</a:t>
            </a:r>
          </a:p>
          <a:p>
            <a:pPr lvl="1"/>
            <a:r>
              <a:rPr lang="tr-TR" dirty="0" smtClean="0"/>
              <a:t>Ayrıca kirli enjektörle yapılan enjeksiyon, </a:t>
            </a:r>
            <a:r>
              <a:rPr lang="tr-TR" dirty="0" err="1" smtClean="0"/>
              <a:t>kontamine</a:t>
            </a:r>
            <a:r>
              <a:rPr lang="tr-TR" dirty="0" smtClean="0"/>
              <a:t> aletlerle kulak delme, sünnet, dövme yaptırma durumlarında da görülmektedir.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72258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0375" y="140931"/>
            <a:ext cx="8229600" cy="3168352"/>
          </a:xfrm>
        </p:spPr>
        <p:txBody>
          <a:bodyPr>
            <a:normAutofit fontScale="92500"/>
          </a:bodyPr>
          <a:lstStyle/>
          <a:p>
            <a:r>
              <a:rPr lang="tr-TR" dirty="0" err="1" smtClean="0"/>
              <a:t>Tetanospazmin</a:t>
            </a:r>
            <a:r>
              <a:rPr lang="tr-TR" dirty="0" smtClean="0"/>
              <a:t> yaradan sinir-kas yapısından motor hücrelere ulaşır. Kan ve lenf yolu ile yayılma olabilir.</a:t>
            </a:r>
          </a:p>
          <a:p>
            <a:r>
              <a:rPr lang="tr-TR" dirty="0" smtClean="0"/>
              <a:t>İstemli kas hareketlerinin koordinasyonu bozulur.</a:t>
            </a:r>
          </a:p>
          <a:p>
            <a:r>
              <a:rPr lang="tr-TR" dirty="0" smtClean="0"/>
              <a:t>Etkilenen kaslarda sürekli </a:t>
            </a:r>
            <a:r>
              <a:rPr lang="tr-TR" dirty="0" err="1" smtClean="0"/>
              <a:t>kontraksiyon</a:t>
            </a:r>
            <a:r>
              <a:rPr lang="tr-TR" dirty="0" smtClean="0"/>
              <a:t> oluşur.</a:t>
            </a:r>
          </a:p>
          <a:p>
            <a:r>
              <a:rPr lang="tr-TR" dirty="0" smtClean="0"/>
              <a:t>Kuluçka süresi 3-15 gündür.</a:t>
            </a:r>
            <a:endParaRPr lang="tr-TR" dirty="0"/>
          </a:p>
        </p:txBody>
      </p:sp>
      <p:sp>
        <p:nvSpPr>
          <p:cNvPr id="4" name="AutoShape 2" descr="tetanoz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4" descr="tetanoz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7174" name="Picture 6" descr="http://bilheal.bilkent.edu.tr/aykonu/ay2005/mart05/SoldierTetanus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501008"/>
            <a:ext cx="4895850" cy="289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44345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Tetanoz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Belirti ve bulgular; yara etrafına yakın bölgede tekrarlı </a:t>
            </a:r>
            <a:r>
              <a:rPr lang="tr-TR" dirty="0" err="1" smtClean="0"/>
              <a:t>kontraksiyonlar</a:t>
            </a:r>
            <a:r>
              <a:rPr lang="tr-TR" dirty="0" smtClean="0"/>
              <a:t> ve </a:t>
            </a:r>
            <a:r>
              <a:rPr lang="tr-TR" dirty="0" err="1" smtClean="0"/>
              <a:t>rijidite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Trismus</a:t>
            </a:r>
            <a:r>
              <a:rPr lang="tr-TR" dirty="0" smtClean="0"/>
              <a:t> (çene ve boyun kaslarında sertleşme, ağız açma ve çiğneme </a:t>
            </a:r>
            <a:r>
              <a:rPr lang="tr-TR" dirty="0" err="1" smtClean="0"/>
              <a:t>zorlaşır,ağrılı</a:t>
            </a:r>
            <a:r>
              <a:rPr lang="tr-TR" dirty="0" smtClean="0"/>
              <a:t> kasılmalar ile çenede kilitlenme görülebilir.)</a:t>
            </a:r>
          </a:p>
          <a:p>
            <a:r>
              <a:rPr lang="tr-TR" dirty="0" err="1" smtClean="0"/>
              <a:t>Larinks</a:t>
            </a:r>
            <a:r>
              <a:rPr lang="tr-TR" dirty="0" smtClean="0"/>
              <a:t> ve solunum kaslarının </a:t>
            </a:r>
            <a:r>
              <a:rPr lang="tr-TR" dirty="0" err="1" smtClean="0"/>
              <a:t>kontraksiyonu</a:t>
            </a:r>
            <a:r>
              <a:rPr lang="tr-TR" dirty="0" smtClean="0"/>
              <a:t> sonucu </a:t>
            </a:r>
            <a:r>
              <a:rPr lang="tr-TR" dirty="0" err="1" smtClean="0"/>
              <a:t>asfiksi</a:t>
            </a:r>
            <a:r>
              <a:rPr lang="tr-TR" dirty="0" smtClean="0"/>
              <a:t>, </a:t>
            </a:r>
            <a:r>
              <a:rPr lang="tr-TR" dirty="0" err="1" smtClean="0"/>
              <a:t>siyanoz</a:t>
            </a:r>
            <a:r>
              <a:rPr lang="tr-TR" dirty="0" smtClean="0"/>
              <a:t>, koma ve ölüm görülebilir. </a:t>
            </a:r>
            <a:endParaRPr lang="tr-TR" dirty="0"/>
          </a:p>
        </p:txBody>
      </p:sp>
      <p:pic>
        <p:nvPicPr>
          <p:cNvPr id="8194" name="Picture 2" descr="http://upload.wikimedia.org/wikipedia/commons/9/9a/Lock-jaw_285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132856"/>
            <a:ext cx="2448273" cy="3266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80265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Tetanoz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Tanı; hastanın öyküsünde ve fizik muayenede 2 hafta öncesine ait yara bulunması, aşılanmamış olması ya da aşının atlanması değerlendirilmelidir.</a:t>
            </a:r>
          </a:p>
          <a:p>
            <a:r>
              <a:rPr lang="tr-TR" dirty="0" smtClean="0"/>
              <a:t>Yara materyalinin gram boyamasında </a:t>
            </a:r>
            <a:r>
              <a:rPr lang="tr-TR" dirty="0" err="1" smtClean="0"/>
              <a:t>colostridium</a:t>
            </a:r>
            <a:r>
              <a:rPr lang="tr-TR" dirty="0" smtClean="0"/>
              <a:t> </a:t>
            </a:r>
            <a:r>
              <a:rPr lang="tr-TR" dirty="0" err="1" smtClean="0"/>
              <a:t>tetani</a:t>
            </a:r>
            <a:r>
              <a:rPr lang="tr-TR" dirty="0" smtClean="0"/>
              <a:t> görülebilir.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6623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254599"/>
              </p:ext>
            </p:extLst>
          </p:nvPr>
        </p:nvGraphicFramePr>
        <p:xfrm>
          <a:off x="179512" y="404664"/>
          <a:ext cx="8517632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Tetanozda</a:t>
            </a:r>
            <a:r>
              <a:rPr lang="tr-TR" dirty="0" smtClean="0"/>
              <a:t> Tedavi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Tedavinin amacı toksinin merkezi sinir sistemine girmeden nötralize etmektir. </a:t>
            </a:r>
          </a:p>
          <a:p>
            <a:pPr lvl="1"/>
            <a:r>
              <a:rPr lang="tr-TR" dirty="0" smtClean="0"/>
              <a:t>Hasta sessiz, sakin bir odaya alınır.</a:t>
            </a:r>
          </a:p>
          <a:p>
            <a:pPr lvl="1"/>
            <a:r>
              <a:rPr lang="tr-TR" dirty="0" smtClean="0"/>
              <a:t>Yoğun bakım ünitesinde takip gerektirebilir.</a:t>
            </a:r>
          </a:p>
          <a:p>
            <a:pPr lvl="1"/>
            <a:r>
              <a:rPr lang="tr-TR" dirty="0" smtClean="0"/>
              <a:t>Ciddi </a:t>
            </a:r>
            <a:r>
              <a:rPr lang="tr-TR" dirty="0" err="1" smtClean="0"/>
              <a:t>laringospazmda</a:t>
            </a:r>
            <a:r>
              <a:rPr lang="tr-TR" dirty="0" smtClean="0"/>
              <a:t> </a:t>
            </a:r>
            <a:r>
              <a:rPr lang="tr-TR" dirty="0" err="1" smtClean="0"/>
              <a:t>trakeostomi</a:t>
            </a:r>
            <a:r>
              <a:rPr lang="tr-TR" dirty="0" smtClean="0"/>
              <a:t> uygulanabilmektedir.</a:t>
            </a:r>
          </a:p>
          <a:p>
            <a:pPr lvl="1"/>
            <a:r>
              <a:rPr lang="tr-TR" dirty="0" smtClean="0"/>
              <a:t>Kasılmaların şiddetini ve sıklığını azalmak için </a:t>
            </a:r>
            <a:r>
              <a:rPr lang="tr-TR" dirty="0" err="1" smtClean="0"/>
              <a:t>benzodiazepin</a:t>
            </a:r>
            <a:r>
              <a:rPr lang="tr-TR" dirty="0" smtClean="0"/>
              <a:t> türevi ilaçlar verilir (</a:t>
            </a:r>
            <a:r>
              <a:rPr lang="tr-TR" dirty="0" err="1" smtClean="0"/>
              <a:t>diazepam</a:t>
            </a:r>
            <a:r>
              <a:rPr lang="tr-TR" dirty="0" smtClean="0"/>
              <a:t> 3-8mg/kg/gün)</a:t>
            </a:r>
          </a:p>
          <a:p>
            <a:pPr lvl="1"/>
            <a:r>
              <a:rPr lang="tr-TR" dirty="0" smtClean="0"/>
              <a:t>Spazmlar kontrol altına alındıktan sonra tedavide insan </a:t>
            </a:r>
            <a:r>
              <a:rPr lang="tr-TR" dirty="0" err="1" smtClean="0"/>
              <a:t>tetanoz</a:t>
            </a:r>
            <a:r>
              <a:rPr lang="tr-TR" dirty="0" smtClean="0"/>
              <a:t> </a:t>
            </a:r>
            <a:r>
              <a:rPr lang="tr-TR" dirty="0" err="1" smtClean="0"/>
              <a:t>immün</a:t>
            </a:r>
            <a:r>
              <a:rPr lang="tr-TR" dirty="0" smtClean="0"/>
              <a:t> </a:t>
            </a:r>
            <a:r>
              <a:rPr lang="tr-TR" dirty="0" err="1" smtClean="0"/>
              <a:t>globulin</a:t>
            </a:r>
            <a:r>
              <a:rPr lang="tr-TR" dirty="0" smtClean="0"/>
              <a:t> HTİG verilir. 500-1000İU, IM yolla uygulanır. Hasta taburcu olmadan önce ve 4 </a:t>
            </a:r>
            <a:r>
              <a:rPr lang="tr-TR" dirty="0" err="1" smtClean="0"/>
              <a:t>hft</a:t>
            </a:r>
            <a:r>
              <a:rPr lang="tr-TR" dirty="0" smtClean="0"/>
              <a:t> sonra 3. doz uygulanır.</a:t>
            </a:r>
          </a:p>
          <a:p>
            <a:pPr lvl="1"/>
            <a:r>
              <a:rPr lang="tr-TR" dirty="0" smtClean="0"/>
              <a:t>Yara bölgesi temizlendikten sonra </a:t>
            </a:r>
            <a:r>
              <a:rPr lang="tr-TR" dirty="0" err="1" smtClean="0"/>
              <a:t>penicilin</a:t>
            </a:r>
            <a:r>
              <a:rPr lang="tr-TR" dirty="0" smtClean="0"/>
              <a:t> ve </a:t>
            </a:r>
            <a:r>
              <a:rPr lang="tr-TR" dirty="0" err="1" smtClean="0"/>
              <a:t>metronidazol</a:t>
            </a:r>
            <a:r>
              <a:rPr lang="tr-TR" dirty="0" smtClean="0"/>
              <a:t> tedavisi uygulanır.</a:t>
            </a:r>
          </a:p>
          <a:p>
            <a:pPr lvl="1"/>
            <a:r>
              <a:rPr lang="tr-TR" dirty="0" err="1" smtClean="0"/>
              <a:t>Tromboembolik</a:t>
            </a:r>
            <a:r>
              <a:rPr lang="tr-TR" dirty="0" smtClean="0"/>
              <a:t> komplikasyonlar için </a:t>
            </a:r>
            <a:r>
              <a:rPr lang="tr-TR" dirty="0" err="1" smtClean="0"/>
              <a:t>heparin</a:t>
            </a:r>
            <a:r>
              <a:rPr lang="tr-TR" dirty="0" smtClean="0"/>
              <a:t>, proton pompa inhibitörleri ve solunum-</a:t>
            </a:r>
            <a:r>
              <a:rPr lang="tr-TR" dirty="0" err="1" smtClean="0"/>
              <a:t>ekstremite</a:t>
            </a:r>
            <a:r>
              <a:rPr lang="tr-TR" dirty="0" smtClean="0"/>
              <a:t> fizyoterapisi uygulanır.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17376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Tetanoz</a:t>
            </a:r>
            <a:r>
              <a:rPr lang="tr-TR" dirty="0" smtClean="0"/>
              <a:t> Aşısı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5626968" cy="4525963"/>
          </a:xfrm>
        </p:spPr>
        <p:txBody>
          <a:bodyPr>
            <a:normAutofit fontScale="85000" lnSpcReduction="10000"/>
          </a:bodyPr>
          <a:lstStyle/>
          <a:p>
            <a:r>
              <a:rPr lang="tr-TR" dirty="0" err="1" smtClean="0"/>
              <a:t>Tetanoz</a:t>
            </a:r>
            <a:r>
              <a:rPr lang="tr-TR" dirty="0" smtClean="0"/>
              <a:t> aşısı ülkemizde 5’li karma aşı içinde uygulanmaktadır.</a:t>
            </a:r>
          </a:p>
          <a:p>
            <a:r>
              <a:rPr lang="tr-TR" dirty="0" smtClean="0"/>
              <a:t>Bebek doğduktan sonraki 2., 4. ve 6. ayın sonunda </a:t>
            </a:r>
            <a:r>
              <a:rPr lang="tr-TR" dirty="0" err="1" smtClean="0"/>
              <a:t>primer</a:t>
            </a:r>
            <a:r>
              <a:rPr lang="tr-TR" dirty="0" smtClean="0"/>
              <a:t> aşılama, 18-24 aylar arasında ise </a:t>
            </a:r>
            <a:r>
              <a:rPr lang="tr-TR" dirty="0" err="1" smtClean="0"/>
              <a:t>rapeli</a:t>
            </a:r>
            <a:r>
              <a:rPr lang="tr-TR" dirty="0" smtClean="0"/>
              <a:t> (pekiştirme dozu) yapılmaktadır. </a:t>
            </a:r>
          </a:p>
          <a:p>
            <a:r>
              <a:rPr lang="tr-TR" dirty="0" smtClean="0"/>
              <a:t>Çocuk ilköğretim 1. sınıfta ve 8. sınıfta iken birer doz uygulanmakta ve her 10 yılda bir uygulanması önerilmektedir. </a:t>
            </a:r>
            <a:endParaRPr lang="tr-TR" dirty="0"/>
          </a:p>
        </p:txBody>
      </p:sp>
      <p:pic>
        <p:nvPicPr>
          <p:cNvPr id="9218" name="Picture 2" descr="http://www.thehealthnews.org/tr/news/07/04/16/asi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77072"/>
            <a:ext cx="209550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data:image/jpeg;base64,/9j/4AAQSkZJRgABAQAAAQABAAD/2wCEAAkGBxQTEhUUExQVFRUVGRQWGRYVFxcXFxYUGRQXFxcXFBQYHCggGB0lHBcXITEhJSkrLi4uFx8zODMsNygtLisBCgoKDg0OGxAQGywkICQvLCwsLCwsLCwsLCwsLCwsLCwsLCwsLCwvLCwsLywsLCwsLCwsLCwsLCwsLCwsLCwsLP/AABEIAKAAyAMBIgACEQEDEQH/xAAbAAACAwEBAQAAAAAAAAAAAAAEBQIDBgABB//EAD4QAAEDAgUCAwUFBwMEAwAAAAEAAhEDBAUSITFBUWEGcYETIjKRoRRCscHRIzNSYnLh8BWC8VNjssIHJEP/xAAaAQACAwEBAAAAAAAAAAAAAAADBAECBQAG/8QALhEAAgIBBAAEBAUFAAAAAAAAAAECEQMEEiExEyJBUWFx0fAUMoGRwQUVQ1Kh/9oADAMBAAIRAxEAPwDIinqr2UVe2jCuZSlCLA4pwoVGo6vSXjbUlVZZKyzC7bMVq7DB2VAQRtCW4XZFokrT+HhNWP8AN0C7yJDsI1hYvf4bAmOVBvh3svoJswvfsgTmwz7MMzw+OiZ4ZgbQZcNB9Vp/sgQdYwYCJiwpyOcj1zwNBoBwFVWMg+SgXKTdQU8lQMV3QmAimsyU/NVezzVI6Kq6r56oYPhaJKtRwtoMzVHE8Jq7TKOSfoqLGnq6odATp5K2199+bhcSDXhzXFNvSSUZizdT5KGF0c1R1Q+QRGL6gHkGPQrH1T3TY/gW1IzeE32YwdzOkzle34h6jX5pvpwkdxhzXvzAua8EEOG4ImNORqdEaKzvvNg8wfdPcHjyKW7D9MMelF9granQSjm15VntO6hk9mfq+HKbWk/56rH4lagOI7r6FidcxCyNxaufsxzj0AJUrsHNCEW/BOnbf16LlssL8IPgPrgNGhbS69C8/kuTsNJkkr6FJZYp0Z91ZW0ai1N3gbAIhZupYlr4CWjlsPk02xWgltDMnFnYxC8saEN1R7XiFMpEQxnryAITfwnRmrPRInCVufCVlkp5ju5DxLdkv2GMz2Yq9x1lXZVbC6FoWZYNcuytJSF9T3h3TPH6sMHcrKY1iraQB+J3DR+fRMY2oQ3SK05OkM3u1Xn2hoG6wdfHa9R0yGA8DX6ld9peRJe48cakoMv6hiXVh1pZvs2rrtrWlwMk7ITCLfM1z3ffOvkOFjnXz+s7aFN8MxwFvsycvY9+iNi1UMnCfJSeCUeR9f1c0NbsEVSGWmT2QLzEd4RWJVYpZRudPmmJcIGuWG4I39kO+qlf0pafmuw4Q0BGOWM+TQ6MxaUw8uke80x6HUH8vRU39WBATevZOYXOZqDxyI6ddygmWZdrkcfPT8UBpho12Zw3FQHYHsR+YVL8aIOX2FST0cI+cea11Dw4CSXGJ1yt/VFU/DjR953yE/NcoyOcomYt8z4JDQDwZn6pxgjWuLiNmyO2YaHzhP7TDWM2br1Op+aFw+3AFQjkn89U3pcfmtiuoyeWkV3FPMxq9VtlrSHZerVTERZ9jkSUgubMZ9lqLh8N9EtpUQTK89Ds2MjbQB7AwvG28bpnWACqp0i92VokqmRtypF8VJWwe3oZnAASSvotlSysa3oAgsHwdtESdX8np2CaQnMOPYuRHU5vEdLpHLly5GFRB4jdmIYN4knoFm6+FhwMb9Snzn+0qOPBJ+Q0CI9mIhK5m58PpDuGO1Hy+/wx7TPCDq0HDTXdfUn4a1w1VJwJnRLeGxnejFYZhEifOD0HQDr+iniOFkNHY6OG47rcU8MDUPidiC30U+HJckbk+DMYbdmoWNPxD4vTY+qcVzmqtZ/CMx9dAlVlS9lXB4IcD6aj8ExwmrmrFx+9+AOi3dLk8XFb+Rm5o7J0jSW9HQIn2KnQ2CmEhtoZ3WRbSXvsNVYwK0BSkijkyptKFMNU10K1FdxRcnKxx6ApXRbFLzTDFHRTd3gIC6MMATGBAsjKMM+AjuVy8wZ37wdD+K5Hk6YMVV68oUv6KrNKspU5XnVL2NuSRYzXdajw1ZgNL+TokFCnLgAtlh9HLTaPX5pjTRtuTFtVOoqKCV6uXJwQOUX7FSVF4CWOgwY3C44zVr7u56I32w5SLxTmZSdUawPLQTBkgACSY6pV4TxV1xTzxDMxYC1wewkROU9BI+aVUWPpxVJs2tOqDsUS0JdXt8rQ6YhL7HxC2o8tpvouLTBAcZGsdNFbo5q+jRPQN20nZFtfmG0LqrIChqyidGLxOjr5FW2DcsHofpyp4kZqZRxqfNFWVJaOijtxfNi2odzNFZlF5EqtH5YHy/RN6T5Q8sKdnRlweAKQXOXgchknq9AXgXq44XYq6SxvUz8kDdmXgdirw/PVc7hogIe4P7QH0TeFcAp9lOD/ALyqP6fzXKuwdlrvHWPzXqtkXJVGcY9MbG3fUMMHrwrsF8OudD6ug4byfNa21AaIaAAOixsWmb5kaWXUpcRBcKwcU9XalN1EOXuZNqNKkIyk5O2SXKGdeF6tRBYqbk+6VI1EuxK5+6OVaMbZwM0yIiUE6mA7I0gdtABz/dToXGp80nxfHbWlVaK7g0mYkbGJ340SLZpxjyaes3OxzDGoI9DyFn/Dvgmhbl5EnMABmglgB2Y4AHgCTJgJvZMp5A+k6Wu94QZGu8I9lVFjIBOJcymGjRA3tyGglxgDcxMeitq19EqvarMmao5wbrsILidg13lOndQ7lxE6KS5kAVwwOIY0EEBxeSS5znHQD0k/JHWjEDTd7QzEDho2A4Ca0RC08ON44UxXNNTlaL2q9jiNkOFNrlMkDQRUqkjRVU7nXUQvMylPqgSxJ9BI5Gg6m+QqMRucjCedh58KllWOyCruNSoBMhu/mdlTwZFt8bLbCnlZ56oSJrQUwqaaIJzCHtd3hNwAMFvRFUkb/oVy5tImuWnufqvERtLsg09RDh0KyqFB+yRLlFTEIVP+poW5GqocQNCQD3IS0puwyimMP9QK77cUBClKq5snagt12VTc3VJrmmrVZTjXKdXEdS0agKDHRJ6beZ/QLL4tRfcVnFmrYaNfuls6DTaCVeORxV+5fHjjOVN1Q5uLptMl4LX0HH94wy2m47Bw3aDr5euijG/DjbhweW5zuCDBGnUcGAo+H7Q0qxpVDDa2kn4c38Lhy10x5xCff6HWoki0cypTH/41CQ6mTrDKg4PcIbjvW5Dbn4cqsH8M4MbYENzhp+4XFzZ7A/D6J9UeBsg7S7e45agNJ/RwJ+TtijmWzW6n3p66/RVopKdu2Rt9dTt9SUZUDXAtc0FrhBBleAw5jQ0AEkHT+UnRSrYiWGDRqHoWAPB76GR8kzipIUy7pvgz9W09g+Jlh+E/+p7hFNejr57Lik5rZDxrlcCHNPBg8LNWOKAgToRuO4T2Oe5cgnBrseB6slA07hrjuptcY6hXooFMeCpIXNPzmFa2pqocTiVWpAleYQwlntCPi1/z6IW9qfs3HoD+COw50UWtB0IH1AJhVnaRBYQoXDdB5hWwvXtkKLOA76nD2vG4+oK5GOEwuUqSrlHUXUHcFLL/ABdjTlaC87aaCfPlF48402l7dzp6nlZ+3qAEDT+6zc+Vx4iN4MKl5pDU2oqBh9oGktkt6k9DKH/04AuEA+7Le544VGIOIGYagD4Y+RB4WBxHxE5gcKecEOd7zdGuOsQem+yDcW+UMqDUfKzZ3lXICS1wI6c+qqo4uwQC8SeHGCfIrLeGMQvKwz1HubS6kAuf3aYkDutBd3VGm052sdoIzAEnqcx1J2+arJwuohFFyXmSLcPxyfbgQT+xaGkj43OqN002ga+SeYcxoGVuw+p6lYf7bTmnlGoD6hP8LxDRIHxS15A8im2F3b8mYOG8kjY/0yo8WkkS8Sbb6H+NYc17NCA7cagGeCFTh3/2AHlxp1miM7N9CQWuGxE9eqApU8zpOs89fVDWVzTLqga8TnMTt8LdQePeB+iLgyrd7ESi0u+TVm7rUxFemKrP+pT3A6mn+hR1o5lRuak8Ob+H6eqz9HFajIAOcHZ24MbgO5KOFOnVOdjjSrfxNET/AFDZwTcoJi0o/p8uv2+n7DZw99siIkz0Ow/Erwan1QdDFnMIp3LcpPwvaJY/t/KeyLZW1h4HoZyno48FdFbeAElKDtojcU2uc0nduoPInQjyWPxKk2lcPa4DK/32953HzWvvHNBaRyY+iUeKcONWlLYFRkuYTtPQ9irQyKMyzW6PAnFoDq1xC6arO/klljVq6ZqbmxvBkJtRu+J9DotChayIxfhwI80bSvmu5VNQNdu1LL3DgNWEtXUVsY4vcgU3QePyTjBXzQZ/Q3/xC+ZYre1GgtJka6reYZd5bdpnZjNf9oVZRtHDwn8l2ZRqGWyOkoQXIQlGyRhmXIH7QuXbDh7e24qMLTz+PCwIBDtdwdfNfRVkPE2H5KntG7P37O/usnUR4sd0s6bi/UBqVtBBIWeb4apurOqPcXNJkUohgPMjn8E6gkIK7rBgJnQa/wDKVtsfXBdfXTWNgbnQAbzxA69lj8cwy5fVbSeQxkBxLXZiOzhweypxfDLqvVaH03MoE6uJGuk7TI02C0lrbBoDWjK1uwCiT2kxd9dAmHYQBtLW6Sdczo214/utNRs9ABo0aADgdlRbt6o+3dM9FVckt+os8QmuKWS3ADnnKXkx7JsGXgcnoFHBMHZQphrdYA1PKa1m9Uov7qo4mnQEH71Q7Ux/KPvO+gU0caPCspaWmDrOU7R/ko2iwNJLBuRodwf5Sd1nrC0MsYXPcdgd3bb99lp7YvGhAdGmgggdC0/2WrhlGWNCOZNN+v8AwjdUDXaWPEDofiOhG/B13U3WFOCAHUzvLCRqG5Qe8Dqj6bAR+RVhpjoiXQv4tdPgTYi72babnvnIYzGJOnIHKpp1vauDjsNh+ZQHje0JayoJyUnSW8EHTMfJTsb0ECEtl/MOY1cEwrErWPfbvyOoQcNcNgUXVv2xulFBjnueKZbodnafIpnT6mKW2TF8uCT8yRc+xbwS3yMJdfWVYA5Kno8SPmEbTp1j0GsdYKJfZZRNSrA8wAjPXY49cgfws33wfLMfuq9Mn2tLT+JpJH4Js/xKXW4awHM8Ma0dZAHu9Vra7KbtGgvHUj3fruvWYY0Fp9myW/D7o93yQf7jG+mX/ByXqVM8W+zhj2HRoEnkooXDqgDmiAeu6uq2mf4gD5iVJlq4bQe0I0dZgfqDenyonSpnclcqq9Rw0IIB5C5GWfF/sgTxZPZm6VF5bCowtOx/HqrlxWe+S6dcmBvLZ1Nxa7j690jdTFesKYALWw6od4bOg83ER5T0X0nG8JbcU8pJafuuG7T+YWQp4YLNpaZJHvOedC89T0HQcJPJj28jkc25fEBxKvmfHDZHrz+nzVFMJcLonbXy1TCyqZtj6cpKbY9FJKgulvqjWvgeSHYwDVQc6f0UxlRPZdWrTyh6lwyk2XECTGvXoOpUGnk+QQ1xhtKs5r6gJySG6kATuY66bq92+TiLcQLrimGmGDR5MQHud+zI7GHCZ5C3OGVnPbIcXBpIMGS1w3a4O95p9Vk6NGn+6ZDcwLZJ0ndpP+4D6rQOsXv9nc27xQqFoFRp96m4Dhw02Mid1pYJXAz88IOdN0/f6j9tXTU+pCsaOhP6JVhuLZnmjXaKdUbAGW1G9WEj6JnVGWI2J+SN8BTJBwdSEfji4FOyuCYJNNwGkakL5thGNmmGh5kECHQQF9Pv6NO5Ia4B9JpDoOoc9pgZhGrQfqFl/GVnNSmG5QHNdxtBGojcHj1VMmPdyxnTTSe1PsrZiDY3np3VjbFgLajqjmzy0iJ/hWYo0yx7m/FwD1j4o6f2Tqjke2DqOnl1CRlwzRXHqeeIMSuqTmU6H7TODu2C2IgmNOeyLwPBKn7y5f7SoePuM7NH5ojCywSQI4/5KZ1q5j3Wz32A9eVHaKSbT4PSA3iVIuEqlpA1OpVLqh3VGyKD2kQph4S0XCtZXBXJlWg2o0FpXIOtc6QFyuQjarly5PmYeIe6tWvEOaD5olcuOF9OyY34WhvkAlHiHBA9udgAqN10+92K0LwoqZQjJUy0ZuLtHzUV5VVSrG6v8U0xQrOjQO94Dud1m6+IkNLg1z4n4ddegOyynhkpOJrRmnGxvUrd/wAkTbWLjqTA/wA1WMwvGPaOzn5fw9vNbjD70OCJHHXZO6+g7w5auDYedQ5xa4EggmA4ZgQQDAjXhaWzeG1HUyDBgydQc24MzzPzSC0uchJPw8jt1TP7aGuLg7MBTJMOB91kn3mb87jbRaGLImq9TLz4pxlx0DV6FOowsf7uR37OpMFhB93XjhW4bc3FzTNKo0sDTlfW2FUf9qNQTyeOJnTOf/HlxVu2fabmA0GKTHAhug1qPO2aTAnaO63Ve8yjVpk7QZHrHCv+bkvlyf40r/j7+JG0oU6RLW5QYA90EQ0bDXZDXj2tfuBpyd9TsPyVVWvm0mTvvBHkeiscwNGjhprMgH10n8FcFkg757MZilhnqVCJDs5I6idtEnqueCM7DpuRIn5LUXFw321QCIBAkbEwJ+qrrX7MwboSsySVs04NuKArfFKLNgJ9fzV9fG3O2yx56+kI00GuEEAjus3inhts5qXuHeBsfRVafucqsdW122ZkT3n6Ku5vZ5WQbi9Sk4sc2COpjTqByrXYywRmpF3fMNPIJjFopz5lwvv2Fs2sxw4XL/UIxvHXUWk5YHU8+nCttfENTIwuENcMwIGkIat9kqtgu32zTE+q7wrXaaLqMtc63cYjWabk+9HiqkJLVZLse0MTDh8UrkFc4dTcczdJj4VyA9BL0Ydateq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6" descr="data:image/jpeg;base64,/9j/4AAQSkZJRgABAQAAAQABAAD/2wCEAAkGBxQTEhUUExQVFRUVGRQWGRYVFxcXFxYUGRQXFxcXFBQYHCggGB0lHBcXITEhJSkrLi4uFx8zODMsNygtLisBCgoKDg0OGxAQGywkICQvLCwsLCwsLCwsLCwsLCwsLCwsLCwsLCwvLCwsLywsLCwsLCwsLCwsLCwsLCwsLCwsLP/AABEIAKAAyAMBIgACEQEDEQH/xAAbAAACAwEBAQAAAAAAAAAAAAAEBQIDBgABB//EAD4QAAEDAgUCAwUFBwMEAwAAAAEAAhEDBAUSITFBUWEGcYETIjKRoRRCscHRIzNSYnLh8BWC8VNjssIHJEP/xAAaAQACAwEBAAAAAAAAAAAAAAADBAECBQAG/8QALhEAAgIBBAAEBAUFAAAAAAAAAAECEQMEEiExEyJBUWFx0fAUMoGRwQUVQ1Kh/9oADAMBAAIRAxEAPwDIinqr2UVe2jCuZSlCLA4pwoVGo6vSXjbUlVZZKyzC7bMVq7DB2VAQRtCW4XZFokrT+HhNWP8AN0C7yJDsI1hYvf4bAmOVBvh3svoJswvfsgTmwz7MMzw+OiZ4ZgbQZcNB9Vp/sgQdYwYCJiwpyOcj1zwNBoBwFVWMg+SgXKTdQU8lQMV3QmAimsyU/NVezzVI6Kq6r56oYPhaJKtRwtoMzVHE8Jq7TKOSfoqLGnq6odATp5K2199+bhcSDXhzXFNvSSUZizdT5KGF0c1R1Q+QRGL6gHkGPQrH1T3TY/gW1IzeE32YwdzOkzle34h6jX5pvpwkdxhzXvzAua8EEOG4ImNORqdEaKzvvNg8wfdPcHjyKW7D9MMelF9granQSjm15VntO6hk9mfq+HKbWk/56rH4lagOI7r6FidcxCyNxaufsxzj0AJUrsHNCEW/BOnbf16LlssL8IPgPrgNGhbS69C8/kuTsNJkkr6FJZYp0Z91ZW0ai1N3gbAIhZupYlr4CWjlsPk02xWgltDMnFnYxC8saEN1R7XiFMpEQxnryAITfwnRmrPRInCVufCVlkp5ju5DxLdkv2GMz2Yq9x1lXZVbC6FoWZYNcuytJSF9T3h3TPH6sMHcrKY1iraQB+J3DR+fRMY2oQ3SK05OkM3u1Xn2hoG6wdfHa9R0yGA8DX6ld9peRJe48cakoMv6hiXVh1pZvs2rrtrWlwMk7ITCLfM1z3ffOvkOFjnXz+s7aFN8MxwFvsycvY9+iNi1UMnCfJSeCUeR9f1c0NbsEVSGWmT2QLzEd4RWJVYpZRudPmmJcIGuWG4I39kO+qlf0pafmuw4Q0BGOWM+TQ6MxaUw8uke80x6HUH8vRU39WBATevZOYXOZqDxyI6ddygmWZdrkcfPT8UBpho12Zw3FQHYHsR+YVL8aIOX2FST0cI+cea11Dw4CSXGJ1yt/VFU/DjR953yE/NcoyOcomYt8z4JDQDwZn6pxgjWuLiNmyO2YaHzhP7TDWM2br1Op+aFw+3AFQjkn89U3pcfmtiuoyeWkV3FPMxq9VtlrSHZerVTERZ9jkSUgubMZ9lqLh8N9EtpUQTK89Ds2MjbQB7AwvG28bpnWACqp0i92VokqmRtypF8VJWwe3oZnAASSvotlSysa3oAgsHwdtESdX8np2CaQnMOPYuRHU5vEdLpHLly5GFRB4jdmIYN4knoFm6+FhwMb9Snzn+0qOPBJ+Q0CI9mIhK5m58PpDuGO1Hy+/wx7TPCDq0HDTXdfUn4a1w1VJwJnRLeGxnejFYZhEifOD0HQDr+iniOFkNHY6OG47rcU8MDUPidiC30U+HJckbk+DMYbdmoWNPxD4vTY+qcVzmqtZ/CMx9dAlVlS9lXB4IcD6aj8ExwmrmrFx+9+AOi3dLk8XFb+Rm5o7J0jSW9HQIn2KnQ2CmEhtoZ3WRbSXvsNVYwK0BSkijkyptKFMNU10K1FdxRcnKxx6ApXRbFLzTDFHRTd3gIC6MMATGBAsjKMM+AjuVy8wZ37wdD+K5Hk6YMVV68oUv6KrNKspU5XnVL2NuSRYzXdajw1ZgNL+TokFCnLgAtlh9HLTaPX5pjTRtuTFtVOoqKCV6uXJwQOUX7FSVF4CWOgwY3C44zVr7u56I32w5SLxTmZSdUawPLQTBkgACSY6pV4TxV1xTzxDMxYC1wewkROU9BI+aVUWPpxVJs2tOqDsUS0JdXt8rQ6YhL7HxC2o8tpvouLTBAcZGsdNFbo5q+jRPQN20nZFtfmG0LqrIChqyidGLxOjr5FW2DcsHofpyp4kZqZRxqfNFWVJaOijtxfNi2odzNFZlF5EqtH5YHy/RN6T5Q8sKdnRlweAKQXOXgchknq9AXgXq44XYq6SxvUz8kDdmXgdirw/PVc7hogIe4P7QH0TeFcAp9lOD/ALyqP6fzXKuwdlrvHWPzXqtkXJVGcY9MbG3fUMMHrwrsF8OudD6ug4byfNa21AaIaAAOixsWmb5kaWXUpcRBcKwcU9XalN1EOXuZNqNKkIyk5O2SXKGdeF6tRBYqbk+6VI1EuxK5+6OVaMbZwM0yIiUE6mA7I0gdtABz/dToXGp80nxfHbWlVaK7g0mYkbGJ340SLZpxjyaes3OxzDGoI9DyFn/Dvgmhbl5EnMABmglgB2Y4AHgCTJgJvZMp5A+k6Wu94QZGu8I9lVFjIBOJcymGjRA3tyGglxgDcxMeitq19EqvarMmao5wbrsILidg13lOndQ7lxE6KS5kAVwwOIY0EEBxeSS5znHQD0k/JHWjEDTd7QzEDho2A4Ca0RC08ON44UxXNNTlaL2q9jiNkOFNrlMkDQRUqkjRVU7nXUQvMylPqgSxJ9BI5Gg6m+QqMRucjCedh58KllWOyCruNSoBMhu/mdlTwZFt8bLbCnlZ56oSJrQUwqaaIJzCHtd3hNwAMFvRFUkb/oVy5tImuWnufqvERtLsg09RDh0KyqFB+yRLlFTEIVP+poW5GqocQNCQD3IS0puwyimMP9QK77cUBClKq5snagt12VTc3VJrmmrVZTjXKdXEdS0agKDHRJ6beZ/QLL4tRfcVnFmrYaNfuls6DTaCVeORxV+5fHjjOVN1Q5uLptMl4LX0HH94wy2m47Bw3aDr5euijG/DjbhweW5zuCDBGnUcGAo+H7Q0qxpVDDa2kn4c38Lhy10x5xCff6HWoki0cypTH/41CQ6mTrDKg4PcIbjvW5Dbn4cqsH8M4MbYENzhp+4XFzZ7A/D6J9UeBsg7S7e45agNJ/RwJ+TtijmWzW6n3p66/RVopKdu2Rt9dTt9SUZUDXAtc0FrhBBleAw5jQ0AEkHT+UnRSrYiWGDRqHoWAPB76GR8kzipIUy7pvgz9W09g+Jlh+E/+p7hFNejr57Lik5rZDxrlcCHNPBg8LNWOKAgToRuO4T2Oe5cgnBrseB6slA07hrjuptcY6hXooFMeCpIXNPzmFa2pqocTiVWpAleYQwlntCPi1/z6IW9qfs3HoD+COw50UWtB0IH1AJhVnaRBYQoXDdB5hWwvXtkKLOA76nD2vG4+oK5GOEwuUqSrlHUXUHcFLL/ABdjTlaC87aaCfPlF48402l7dzp6nlZ+3qAEDT+6zc+Vx4iN4MKl5pDU2oqBh9oGktkt6k9DKH/04AuEA+7Le544VGIOIGYagD4Y+RB4WBxHxE5gcKecEOd7zdGuOsQem+yDcW+UMqDUfKzZ3lXICS1wI6c+qqo4uwQC8SeHGCfIrLeGMQvKwz1HubS6kAuf3aYkDutBd3VGm052sdoIzAEnqcx1J2+arJwuohFFyXmSLcPxyfbgQT+xaGkj43OqN002ga+SeYcxoGVuw+p6lYf7bTmnlGoD6hP8LxDRIHxS15A8im2F3b8mYOG8kjY/0yo8WkkS8Sbb6H+NYc17NCA7cagGeCFTh3/2AHlxp1miM7N9CQWuGxE9eqApU8zpOs89fVDWVzTLqga8TnMTt8LdQePeB+iLgyrd7ESi0u+TVm7rUxFemKrP+pT3A6mn+hR1o5lRuak8Ob+H6eqz9HFajIAOcHZ24MbgO5KOFOnVOdjjSrfxNET/AFDZwTcoJi0o/p8uv2+n7DZw99siIkz0Ow/Erwan1QdDFnMIp3LcpPwvaJY/t/KeyLZW1h4HoZyno48FdFbeAElKDtojcU2uc0nduoPInQjyWPxKk2lcPa4DK/32953HzWvvHNBaRyY+iUeKcONWlLYFRkuYTtPQ9irQyKMyzW6PAnFoDq1xC6arO/klljVq6ZqbmxvBkJtRu+J9DotChayIxfhwI80bSvmu5VNQNdu1LL3DgNWEtXUVsY4vcgU3QePyTjBXzQZ/Q3/xC+ZYre1GgtJka6reYZd5bdpnZjNf9oVZRtHDwn8l2ZRqGWyOkoQXIQlGyRhmXIH7QuXbDh7e24qMLTz+PCwIBDtdwdfNfRVkPE2H5KntG7P37O/usnUR4sd0s6bi/UBqVtBBIWeb4apurOqPcXNJkUohgPMjn8E6gkIK7rBgJnQa/wDKVtsfXBdfXTWNgbnQAbzxA69lj8cwy5fVbSeQxkBxLXZiOzhweypxfDLqvVaH03MoE6uJGuk7TI02C0lrbBoDWjK1uwCiT2kxd9dAmHYQBtLW6Sdczo214/utNRs9ABo0aADgdlRbt6o+3dM9FVckt+os8QmuKWS3ADnnKXkx7JsGXgcnoFHBMHZQphrdYA1PKa1m9Uov7qo4mnQEH71Q7Ux/KPvO+gU0caPCspaWmDrOU7R/ko2iwNJLBuRodwf5Sd1nrC0MsYXPcdgd3bb99lp7YvGhAdGmgggdC0/2WrhlGWNCOZNN+v8AwjdUDXaWPEDofiOhG/B13U3WFOCAHUzvLCRqG5Qe8Dqj6bAR+RVhpjoiXQv4tdPgTYi72babnvnIYzGJOnIHKpp1vauDjsNh+ZQHje0JayoJyUnSW8EHTMfJTsb0ECEtl/MOY1cEwrErWPfbvyOoQcNcNgUXVv2xulFBjnueKZbodnafIpnT6mKW2TF8uCT8yRc+xbwS3yMJdfWVYA5Kno8SPmEbTp1j0GsdYKJfZZRNSrA8wAjPXY49cgfws33wfLMfuq9Mn2tLT+JpJH4Js/xKXW4awHM8Ma0dZAHu9Vra7KbtGgvHUj3fruvWYY0Fp9myW/D7o93yQf7jG+mX/ByXqVM8W+zhj2HRoEnkooXDqgDmiAeu6uq2mf4gD5iVJlq4bQe0I0dZgfqDenyonSpnclcqq9Rw0IIB5C5GWfF/sgTxZPZm6VF5bCowtOx/HqrlxWe+S6dcmBvLZ1Nxa7j690jdTFesKYALWw6od4bOg83ER5T0X0nG8JbcU8pJafuuG7T+YWQp4YLNpaZJHvOedC89T0HQcJPJj28jkc25fEBxKvmfHDZHrz+nzVFMJcLonbXy1TCyqZtj6cpKbY9FJKgulvqjWvgeSHYwDVQc6f0UxlRPZdWrTyh6lwyk2XECTGvXoOpUGnk+QQ1xhtKs5r6gJySG6kATuY66bq92+TiLcQLrimGmGDR5MQHud+zI7GHCZ5C3OGVnPbIcXBpIMGS1w3a4O95p9Vk6NGn+6ZDcwLZJ0ndpP+4D6rQOsXv9nc27xQqFoFRp96m4Dhw02Mid1pYJXAz88IOdN0/f6j9tXTU+pCsaOhP6JVhuLZnmjXaKdUbAGW1G9WEj6JnVGWI2J+SN8BTJBwdSEfji4FOyuCYJNNwGkakL5thGNmmGh5kECHQQF9Pv6NO5Ia4B9JpDoOoc9pgZhGrQfqFl/GVnNSmG5QHNdxtBGojcHj1VMmPdyxnTTSe1PsrZiDY3np3VjbFgLajqjmzy0iJ/hWYo0yx7m/FwD1j4o6f2Tqjke2DqOnl1CRlwzRXHqeeIMSuqTmU6H7TODu2C2IgmNOeyLwPBKn7y5f7SoePuM7NH5ojCywSQI4/5KZ1q5j3Wz32A9eVHaKSbT4PSA3iVIuEqlpA1OpVLqh3VGyKD2kQph4S0XCtZXBXJlWg2o0FpXIOtc6QFyuQjarly5PmYeIe6tWvEOaD5olcuOF9OyY34WhvkAlHiHBA9udgAqN10+92K0LwoqZQjJUy0ZuLtHzUV5VVSrG6v8U0xQrOjQO94Dud1m6+IkNLg1z4n4ddegOyynhkpOJrRmnGxvUrd/wAkTbWLjqTA/wA1WMwvGPaOzn5fw9vNbjD70OCJHHXZO6+g7w5auDYedQ5xa4EggmA4ZgQQDAjXhaWzeG1HUyDBgydQc24MzzPzSC0uchJPw8jt1TP7aGuLg7MBTJMOB91kn3mb87jbRaGLImq9TLz4pxlx0DV6FOowsf7uR37OpMFhB93XjhW4bc3FzTNKo0sDTlfW2FUf9qNQTyeOJnTOf/HlxVu2fabmA0GKTHAhug1qPO2aTAnaO63Ve8yjVpk7QZHrHCv+bkvlyf40r/j7+JG0oU6RLW5QYA90EQ0bDXZDXj2tfuBpyd9TsPyVVWvm0mTvvBHkeiscwNGjhprMgH10n8FcFkg757MZilhnqVCJDs5I6idtEnqueCM7DpuRIn5LUXFw321QCIBAkbEwJ+qrrX7MwboSsySVs04NuKArfFKLNgJ9fzV9fG3O2yx56+kI00GuEEAjus3inhts5qXuHeBsfRVafucqsdW122ZkT3n6Ku5vZ5WQbi9Sk4sc2COpjTqByrXYywRmpF3fMNPIJjFopz5lwvv2Fs2sxw4XL/UIxvHXUWk5YHU8+nCttfENTIwuENcMwIGkIat9kqtgu32zTE+q7wrXaaLqMtc63cYjWabk+9HiqkJLVZLse0MTDh8UrkFc4dTcczdJj4VyA9BL0YdateqP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" name="AutoShape 8" descr="data:image/jpeg;base64,/9j/4AAQSkZJRgABAQAAAQABAAD/2wCEAAkGBxQTEhUUExQVFRUVGRQWGRYVFxcXFxYUGRQXFxcXFBQYHCggGB0lHBcXITEhJSkrLi4uFx8zODMsNygtLisBCgoKDg0OGxAQGywkICQvLCwsLCwsLCwsLCwsLCwsLCwsLCwsLCwvLCwsLywsLCwsLCwsLCwsLCwsLCwsLCwsLP/AABEIAKAAyAMBIgACEQEDEQH/xAAbAAACAwEBAQAAAAAAAAAAAAAEBQIDBgABB//EAD4QAAEDAgUCAwUFBwMEAwAAAAEAAhEDBAUSITFBUWEGcYETIjKRoRRCscHRIzNSYnLh8BWC8VNjssIHJEP/xAAaAQACAwEBAAAAAAAAAAAAAAADBAECBQAG/8QALhEAAgIBBAAEBAUFAAAAAAAAAAECEQMEEiExEyJBUWFx0fAUMoGRwQUVQ1Kh/9oADAMBAAIRAxEAPwDIinqr2UVe2jCuZSlCLA4pwoVGo6vSXjbUlVZZKyzC7bMVq7DB2VAQRtCW4XZFokrT+HhNWP8AN0C7yJDsI1hYvf4bAmOVBvh3svoJswvfsgTmwz7MMzw+OiZ4ZgbQZcNB9Vp/sgQdYwYCJiwpyOcj1zwNBoBwFVWMg+SgXKTdQU8lQMV3QmAimsyU/NVezzVI6Kq6r56oYPhaJKtRwtoMzVHE8Jq7TKOSfoqLGnq6odATp5K2199+bhcSDXhzXFNvSSUZizdT5KGF0c1R1Q+QRGL6gHkGPQrH1T3TY/gW1IzeE32YwdzOkzle34h6jX5pvpwkdxhzXvzAua8EEOG4ImNORqdEaKzvvNg8wfdPcHjyKW7D9MMelF9granQSjm15VntO6hk9mfq+HKbWk/56rH4lagOI7r6FidcxCyNxaufsxzj0AJUrsHNCEW/BOnbf16LlssL8IPgPrgNGhbS69C8/kuTsNJkkr6FJZYp0Z91ZW0ai1N3gbAIhZupYlr4CWjlsPk02xWgltDMnFnYxC8saEN1R7XiFMpEQxnryAITfwnRmrPRInCVufCVlkp5ju5DxLdkv2GMz2Yq9x1lXZVbC6FoWZYNcuytJSF9T3h3TPH6sMHcrKY1iraQB+J3DR+fRMY2oQ3SK05OkM3u1Xn2hoG6wdfHa9R0yGA8DX6ld9peRJe48cakoMv6hiXVh1pZvs2rrtrWlwMk7ITCLfM1z3ffOvkOFjnXz+s7aFN8MxwFvsycvY9+iNi1UMnCfJSeCUeR9f1c0NbsEVSGWmT2QLzEd4RWJVYpZRudPmmJcIGuWG4I39kO+qlf0pafmuw4Q0BGOWM+TQ6MxaUw8uke80x6HUH8vRU39WBATevZOYXOZqDxyI6ddygmWZdrkcfPT8UBpho12Zw3FQHYHsR+YVL8aIOX2FST0cI+cea11Dw4CSXGJ1yt/VFU/DjR953yE/NcoyOcomYt8z4JDQDwZn6pxgjWuLiNmyO2YaHzhP7TDWM2br1Op+aFw+3AFQjkn89U3pcfmtiuoyeWkV3FPMxq9VtlrSHZerVTERZ9jkSUgubMZ9lqLh8N9EtpUQTK89Ds2MjbQB7AwvG28bpnWACqp0i92VokqmRtypF8VJWwe3oZnAASSvotlSysa3oAgsHwdtESdX8np2CaQnMOPYuRHU5vEdLpHLly5GFRB4jdmIYN4knoFm6+FhwMb9Snzn+0qOPBJ+Q0CI9mIhK5m58PpDuGO1Hy+/wx7TPCDq0HDTXdfUn4a1w1VJwJnRLeGxnejFYZhEifOD0HQDr+iniOFkNHY6OG47rcU8MDUPidiC30U+HJckbk+DMYbdmoWNPxD4vTY+qcVzmqtZ/CMx9dAlVlS9lXB4IcD6aj8ExwmrmrFx+9+AOi3dLk8XFb+Rm5o7J0jSW9HQIn2KnQ2CmEhtoZ3WRbSXvsNVYwK0BSkijkyptKFMNU10K1FdxRcnKxx6ApXRbFLzTDFHRTd3gIC6MMATGBAsjKMM+AjuVy8wZ37wdD+K5Hk6YMVV68oUv6KrNKspU5XnVL2NuSRYzXdajw1ZgNL+TokFCnLgAtlh9HLTaPX5pjTRtuTFtVOoqKCV6uXJwQOUX7FSVF4CWOgwY3C44zVr7u56I32w5SLxTmZSdUawPLQTBkgACSY6pV4TxV1xTzxDMxYC1wewkROU9BI+aVUWPpxVJs2tOqDsUS0JdXt8rQ6YhL7HxC2o8tpvouLTBAcZGsdNFbo5q+jRPQN20nZFtfmG0LqrIChqyidGLxOjr5FW2DcsHofpyp4kZqZRxqfNFWVJaOijtxfNi2odzNFZlF5EqtH5YHy/RN6T5Q8sKdnRlweAKQXOXgchknq9AXgXq44XYq6SxvUz8kDdmXgdirw/PVc7hogIe4P7QH0TeFcAp9lOD/ALyqP6fzXKuwdlrvHWPzXqtkXJVGcY9MbG3fUMMHrwrsF8OudD6ug4byfNa21AaIaAAOixsWmb5kaWXUpcRBcKwcU9XalN1EOXuZNqNKkIyk5O2SXKGdeF6tRBYqbk+6VI1EuxK5+6OVaMbZwM0yIiUE6mA7I0gdtABz/dToXGp80nxfHbWlVaK7g0mYkbGJ340SLZpxjyaes3OxzDGoI9DyFn/Dvgmhbl5EnMABmglgB2Y4AHgCTJgJvZMp5A+k6Wu94QZGu8I9lVFjIBOJcymGjRA3tyGglxgDcxMeitq19EqvarMmao5wbrsILidg13lOndQ7lxE6KS5kAVwwOIY0EEBxeSS5znHQD0k/JHWjEDTd7QzEDho2A4Ca0RC08ON44UxXNNTlaL2q9jiNkOFNrlMkDQRUqkjRVU7nXUQvMylPqgSxJ9BI5Gg6m+QqMRucjCedh58KllWOyCruNSoBMhu/mdlTwZFt8bLbCnlZ56oSJrQUwqaaIJzCHtd3hNwAMFvRFUkb/oVy5tImuWnufqvERtLsg09RDh0KyqFB+yRLlFTEIVP+poW5GqocQNCQD3IS0puwyimMP9QK77cUBClKq5snagt12VTc3VJrmmrVZTjXKdXEdS0agKDHRJ6beZ/QLL4tRfcVnFmrYaNfuls6DTaCVeORxV+5fHjjOVN1Q5uLptMl4LX0HH94wy2m47Bw3aDr5euijG/DjbhweW5zuCDBGnUcGAo+H7Q0qxpVDDa2kn4c38Lhy10x5xCff6HWoki0cypTH/41CQ6mTrDKg4PcIbjvW5Dbn4cqsH8M4MbYENzhp+4XFzZ7A/D6J9UeBsg7S7e45agNJ/RwJ+TtijmWzW6n3p66/RVopKdu2Rt9dTt9SUZUDXAtc0FrhBBleAw5jQ0AEkHT+UnRSrYiWGDRqHoWAPB76GR8kzipIUy7pvgz9W09g+Jlh+E/+p7hFNejr57Lik5rZDxrlcCHNPBg8LNWOKAgToRuO4T2Oe5cgnBrseB6slA07hrjuptcY6hXooFMeCpIXNPzmFa2pqocTiVWpAleYQwlntCPi1/z6IW9qfs3HoD+COw50UWtB0IH1AJhVnaRBYQoXDdB5hWwvXtkKLOA76nD2vG4+oK5GOEwuUqSrlHUXUHcFLL/ABdjTlaC87aaCfPlF48402l7dzp6nlZ+3qAEDT+6zc+Vx4iN4MKl5pDU2oqBh9oGktkt6k9DKH/04AuEA+7Le544VGIOIGYagD4Y+RB4WBxHxE5gcKecEOd7zdGuOsQem+yDcW+UMqDUfKzZ3lXICS1wI6c+qqo4uwQC8SeHGCfIrLeGMQvKwz1HubS6kAuf3aYkDutBd3VGm052sdoIzAEnqcx1J2+arJwuohFFyXmSLcPxyfbgQT+xaGkj43OqN002ga+SeYcxoGVuw+p6lYf7bTmnlGoD6hP8LxDRIHxS15A8im2F3b8mYOG8kjY/0yo8WkkS8Sbb6H+NYc17NCA7cagGeCFTh3/2AHlxp1miM7N9CQWuGxE9eqApU8zpOs89fVDWVzTLqga8TnMTt8LdQePeB+iLgyrd7ESi0u+TVm7rUxFemKrP+pT3A6mn+hR1o5lRuak8Ob+H6eqz9HFajIAOcHZ24MbgO5KOFOnVOdjjSrfxNET/AFDZwTcoJi0o/p8uv2+n7DZw99siIkz0Ow/Erwan1QdDFnMIp3LcpPwvaJY/t/KeyLZW1h4HoZyno48FdFbeAElKDtojcU2uc0nduoPInQjyWPxKk2lcPa4DK/32953HzWvvHNBaRyY+iUeKcONWlLYFRkuYTtPQ9irQyKMyzW6PAnFoDq1xC6arO/klljVq6ZqbmxvBkJtRu+J9DotChayIxfhwI80bSvmu5VNQNdu1LL3DgNWEtXUVsY4vcgU3QePyTjBXzQZ/Q3/xC+ZYre1GgtJka6reYZd5bdpnZjNf9oVZRtHDwn8l2ZRqGWyOkoQXIQlGyRhmXIH7QuXbDh7e24qMLTz+PCwIBDtdwdfNfRVkPE2H5KntG7P37O/usnUR4sd0s6bi/UBqVtBBIWeb4apurOqPcXNJkUohgPMjn8E6gkIK7rBgJnQa/wDKVtsfXBdfXTWNgbnQAbzxA69lj8cwy5fVbSeQxkBxLXZiOzhweypxfDLqvVaH03MoE6uJGuk7TI02C0lrbBoDWjK1uwCiT2kxd9dAmHYQBtLW6Sdczo214/utNRs9ABo0aADgdlRbt6o+3dM9FVckt+os8QmuKWS3ADnnKXkx7JsGXgcnoFHBMHZQphrdYA1PKa1m9Uov7qo4mnQEH71Q7Ux/KPvO+gU0caPCspaWmDrOU7R/ko2iwNJLBuRodwf5Sd1nrC0MsYXPcdgd3bb99lp7YvGhAdGmgggdC0/2WrhlGWNCOZNN+v8AwjdUDXaWPEDofiOhG/B13U3WFOCAHUzvLCRqG5Qe8Dqj6bAR+RVhpjoiXQv4tdPgTYi72babnvnIYzGJOnIHKpp1vauDjsNh+ZQHje0JayoJyUnSW8EHTMfJTsb0ECEtl/MOY1cEwrErWPfbvyOoQcNcNgUXVv2xulFBjnueKZbodnafIpnT6mKW2TF8uCT8yRc+xbwS3yMJdfWVYA5Kno8SPmEbTp1j0GsdYKJfZZRNSrA8wAjPXY49cgfws33wfLMfuq9Mn2tLT+JpJH4Js/xKXW4awHM8Ma0dZAHu9Vra7KbtGgvHUj3fruvWYY0Fp9myW/D7o93yQf7jG+mX/ByXqVM8W+zhj2HRoEnkooXDqgDmiAeu6uq2mf4gD5iVJlq4bQe0I0dZgfqDenyonSpnclcqq9Rw0IIB5C5GWfF/sgTxZPZm6VF5bCowtOx/HqrlxWe+S6dcmBvLZ1Nxa7j690jdTFesKYALWw6od4bOg83ER5T0X0nG8JbcU8pJafuuG7T+YWQp4YLNpaZJHvOedC89T0HQcJPJj28jkc25fEBxKvmfHDZHrz+nzVFMJcLonbXy1TCyqZtj6cpKbY9FJKgulvqjWvgeSHYwDVQc6f0UxlRPZdWrTyh6lwyk2XECTGvXoOpUGnk+QQ1xhtKs5r6gJySG6kATuY66bq92+TiLcQLrimGmGDR5MQHud+zI7GHCZ5C3OGVnPbIcXBpIMGS1w3a4O95p9Vk6NGn+6ZDcwLZJ0ndpP+4D6rQOsXv9nc27xQqFoFRp96m4Dhw02Mid1pYJXAz88IOdN0/f6j9tXTU+pCsaOhP6JVhuLZnmjXaKdUbAGW1G9WEj6JnVGWI2J+SN8BTJBwdSEfji4FOyuCYJNNwGkakL5thGNmmGh5kECHQQF9Pv6NO5Ia4B9JpDoOoc9pgZhGrQfqFl/GVnNSmG5QHNdxtBGojcHj1VMmPdyxnTTSe1PsrZiDY3np3VjbFgLajqjmzy0iJ/hWYo0yx7m/FwD1j4o6f2Tqjke2DqOnl1CRlwzRXHqeeIMSuqTmU6H7TODu2C2IgmNOeyLwPBKn7y5f7SoePuM7NH5ojCywSQI4/5KZ1q5j3Wz32A9eVHaKSbT4PSA3iVIuEqlpA1OpVLqh3VGyKD2kQph4S0XCtZXBXJlWg2o0FpXIOtc6QFyuQjarly5PmYeIe6tWvEOaD5olcuOF9OyY34WhvkAlHiHBA9udgAqN10+92K0LwoqZQjJUy0ZuLtHzUV5VVSrG6v8U0xQrOjQO94Dud1m6+IkNLg1z4n4ddegOyynhkpOJrRmnGxvUrd/wAkTbWLjqTA/wA1WMwvGPaOzn5fw9vNbjD70OCJHHXZO6+g7w5auDYedQ5xa4EggmA4ZgQQDAjXhaWzeG1HUyDBgydQc24MzzPzSC0uchJPw8jt1TP7aGuLg7MBTJMOB91kn3mb87jbRaGLImq9TLz4pxlx0DV6FOowsf7uR37OpMFhB93XjhW4bc3FzTNKo0sDTlfW2FUf9qNQTyeOJnTOf/HlxVu2fabmA0GKTHAhug1qPO2aTAnaO63Ve8yjVpk7QZHrHCv+bkvlyf40r/j7+JG0oU6RLW5QYA90EQ0bDXZDXj2tfuBpyd9TsPyVVWvm0mTvvBHkeiscwNGjhprMgH10n8FcFkg757MZilhnqVCJDs5I6idtEnqueCM7DpuRIn5LUXFw321QCIBAkbEwJ+qrrX7MwboSsySVs04NuKArfFKLNgJ9fzV9fG3O2yx56+kI00GuEEAjus3inhts5qXuHeBsfRVafucqsdW122ZkT3n6Ku5vZ5WQbi9Sk4sc2COpjTqByrXYywRmpF3fMNPIJjFopz5lwvv2Fs2sxw4XL/UIxvHXUWk5YHU8+nCttfENTIwuENcMwIGkIat9kqtgu32zTE+q7wrXaaLqMtc63cYjWabk+9HiqkJLVZLse0MTDh8UrkFc4dTcczdJj4VyA9BL0YdateqP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AutoShape 10" descr="data:image/jpeg;base64,/9j/4AAQSkZJRgABAQAAAQABAAD/2wCEAAkGBxQTEhUUExQVFRUVGRQWGRYVFxcXFxYUGRQXFxcXFBQYHCggGB0lHBcXITEhJSkrLi4uFx8zODMsNygtLisBCgoKDg0OGxAQGywkICQvLCwsLCwsLCwsLCwsLCwsLCwsLCwsLCwvLCwsLywsLCwsLCwsLCwsLCwsLCwsLCwsLP/AABEIAKAAyAMBIgACEQEDEQH/xAAbAAACAwEBAQAAAAAAAAAAAAAEBQIDBgABB//EAD4QAAEDAgUCAwUFBwMEAwAAAAEAAhEDBAUSITFBUWEGcYETIjKRoRRCscHRIzNSYnLh8BWC8VNjssIHJEP/xAAaAQACAwEBAAAAAAAAAAAAAAADBAECBQAG/8QALhEAAgIBBAAEBAUFAAAAAAAAAAECEQMEEiExEyJBUWFx0fAUMoGRwQUVQ1Kh/9oADAMBAAIRAxEAPwDIinqr2UVe2jCuZSlCLA4pwoVGo6vSXjbUlVZZKyzC7bMVq7DB2VAQRtCW4XZFokrT+HhNWP8AN0C7yJDsI1hYvf4bAmOVBvh3svoJswvfsgTmwz7MMzw+OiZ4ZgbQZcNB9Vp/sgQdYwYCJiwpyOcj1zwNBoBwFVWMg+SgXKTdQU8lQMV3QmAimsyU/NVezzVI6Kq6r56oYPhaJKtRwtoMzVHE8Jq7TKOSfoqLGnq6odATp5K2199+bhcSDXhzXFNvSSUZizdT5KGF0c1R1Q+QRGL6gHkGPQrH1T3TY/gW1IzeE32YwdzOkzle34h6jX5pvpwkdxhzXvzAua8EEOG4ImNORqdEaKzvvNg8wfdPcHjyKW7D9MMelF9granQSjm15VntO6hk9mfq+HKbWk/56rH4lagOI7r6FidcxCyNxaufsxzj0AJUrsHNCEW/BOnbf16LlssL8IPgPrgNGhbS69C8/kuTsNJkkr6FJZYp0Z91ZW0ai1N3gbAIhZupYlr4CWjlsPk02xWgltDMnFnYxC8saEN1R7XiFMpEQxnryAITfwnRmrPRInCVufCVlkp5ju5DxLdkv2GMz2Yq9x1lXZVbC6FoWZYNcuytJSF9T3h3TPH6sMHcrKY1iraQB+J3DR+fRMY2oQ3SK05OkM3u1Xn2hoG6wdfHa9R0yGA8DX6ld9peRJe48cakoMv6hiXVh1pZvs2rrtrWlwMk7ITCLfM1z3ffOvkOFjnXz+s7aFN8MxwFvsycvY9+iNi1UMnCfJSeCUeR9f1c0NbsEVSGWmT2QLzEd4RWJVYpZRudPmmJcIGuWG4I39kO+qlf0pafmuw4Q0BGOWM+TQ6MxaUw8uke80x6HUH8vRU39WBATevZOYXOZqDxyI6ddygmWZdrkcfPT8UBpho12Zw3FQHYHsR+YVL8aIOX2FST0cI+cea11Dw4CSXGJ1yt/VFU/DjR953yE/NcoyOcomYt8z4JDQDwZn6pxgjWuLiNmyO2YaHzhP7TDWM2br1Op+aFw+3AFQjkn89U3pcfmtiuoyeWkV3FPMxq9VtlrSHZerVTERZ9jkSUgubMZ9lqLh8N9EtpUQTK89Ds2MjbQB7AwvG28bpnWACqp0i92VokqmRtypF8VJWwe3oZnAASSvotlSysa3oAgsHwdtESdX8np2CaQnMOPYuRHU5vEdLpHLly5GFRB4jdmIYN4knoFm6+FhwMb9Snzn+0qOPBJ+Q0CI9mIhK5m58PpDuGO1Hy+/wx7TPCDq0HDTXdfUn4a1w1VJwJnRLeGxnejFYZhEifOD0HQDr+iniOFkNHY6OG47rcU8MDUPidiC30U+HJckbk+DMYbdmoWNPxD4vTY+qcVzmqtZ/CMx9dAlVlS9lXB4IcD6aj8ExwmrmrFx+9+AOi3dLk8XFb+Rm5o7J0jSW9HQIn2KnQ2CmEhtoZ3WRbSXvsNVYwK0BSkijkyptKFMNU10K1FdxRcnKxx6ApXRbFLzTDFHRTd3gIC6MMATGBAsjKMM+AjuVy8wZ37wdD+K5Hk6YMVV68oUv6KrNKspU5XnVL2NuSRYzXdajw1ZgNL+TokFCnLgAtlh9HLTaPX5pjTRtuTFtVOoqKCV6uXJwQOUX7FSVF4CWOgwY3C44zVr7u56I32w5SLxTmZSdUawPLQTBkgACSY6pV4TxV1xTzxDMxYC1wewkROU9BI+aVUWPpxVJs2tOqDsUS0JdXt8rQ6YhL7HxC2o8tpvouLTBAcZGsdNFbo5q+jRPQN20nZFtfmG0LqrIChqyidGLxOjr5FW2DcsHofpyp4kZqZRxqfNFWVJaOijtxfNi2odzNFZlF5EqtH5YHy/RN6T5Q8sKdnRlweAKQXOXgchknq9AXgXq44XYq6SxvUz8kDdmXgdirw/PVc7hogIe4P7QH0TeFcAp9lOD/ALyqP6fzXKuwdlrvHWPzXqtkXJVGcY9MbG3fUMMHrwrsF8OudD6ug4byfNa21AaIaAAOixsWmb5kaWXUpcRBcKwcU9XalN1EOXuZNqNKkIyk5O2SXKGdeF6tRBYqbk+6VI1EuxK5+6OVaMbZwM0yIiUE6mA7I0gdtABz/dToXGp80nxfHbWlVaK7g0mYkbGJ340SLZpxjyaes3OxzDGoI9DyFn/Dvgmhbl5EnMABmglgB2Y4AHgCTJgJvZMp5A+k6Wu94QZGu8I9lVFjIBOJcymGjRA3tyGglxgDcxMeitq19EqvarMmao5wbrsILidg13lOndQ7lxE6KS5kAVwwOIY0EEBxeSS5znHQD0k/JHWjEDTd7QzEDho2A4Ca0RC08ON44UxXNNTlaL2q9jiNkOFNrlMkDQRUqkjRVU7nXUQvMylPqgSxJ9BI5Gg6m+QqMRucjCedh58KllWOyCruNSoBMhu/mdlTwZFt8bLbCnlZ56oSJrQUwqaaIJzCHtd3hNwAMFvRFUkb/oVy5tImuWnufqvERtLsg09RDh0KyqFB+yRLlFTEIVP+poW5GqocQNCQD3IS0puwyimMP9QK77cUBClKq5snagt12VTc3VJrmmrVZTjXKdXEdS0agKDHRJ6beZ/QLL4tRfcVnFmrYaNfuls6DTaCVeORxV+5fHjjOVN1Q5uLptMl4LX0HH94wy2m47Bw3aDr5euijG/DjbhweW5zuCDBGnUcGAo+H7Q0qxpVDDa2kn4c38Lhy10x5xCff6HWoki0cypTH/41CQ6mTrDKg4PcIbjvW5Dbn4cqsH8M4MbYENzhp+4XFzZ7A/D6J9UeBsg7S7e45agNJ/RwJ+TtijmWzW6n3p66/RVopKdu2Rt9dTt9SUZUDXAtc0FrhBBleAw5jQ0AEkHT+UnRSrYiWGDRqHoWAPB76GR8kzipIUy7pvgz9W09g+Jlh+E/+p7hFNejr57Lik5rZDxrlcCHNPBg8LNWOKAgToRuO4T2Oe5cgnBrseB6slA07hrjuptcY6hXooFMeCpIXNPzmFa2pqocTiVWpAleYQwlntCPi1/z6IW9qfs3HoD+COw50UWtB0IH1AJhVnaRBYQoXDdB5hWwvXtkKLOA76nD2vG4+oK5GOEwuUqSrlHUXUHcFLL/ABdjTlaC87aaCfPlF48402l7dzp6nlZ+3qAEDT+6zc+Vx4iN4MKl5pDU2oqBh9oGktkt6k9DKH/04AuEA+7Le544VGIOIGYagD4Y+RB4WBxHxE5gcKecEOd7zdGuOsQem+yDcW+UMqDUfKzZ3lXICS1wI6c+qqo4uwQC8SeHGCfIrLeGMQvKwz1HubS6kAuf3aYkDutBd3VGm052sdoIzAEnqcx1J2+arJwuohFFyXmSLcPxyfbgQT+xaGkj43OqN002ga+SeYcxoGVuw+p6lYf7bTmnlGoD6hP8LxDRIHxS15A8im2F3b8mYOG8kjY/0yo8WkkS8Sbb6H+NYc17NCA7cagGeCFTh3/2AHlxp1miM7N9CQWuGxE9eqApU8zpOs89fVDWVzTLqga8TnMTt8LdQePeB+iLgyrd7ESi0u+TVm7rUxFemKrP+pT3A6mn+hR1o5lRuak8Ob+H6eqz9HFajIAOcHZ24MbgO5KOFOnVOdjjSrfxNET/AFDZwTcoJi0o/p8uv2+n7DZw99siIkz0Ow/Erwan1QdDFnMIp3LcpPwvaJY/t/KeyLZW1h4HoZyno48FdFbeAElKDtojcU2uc0nduoPInQjyWPxKk2lcPa4DK/32953HzWvvHNBaRyY+iUeKcONWlLYFRkuYTtPQ9irQyKMyzW6PAnFoDq1xC6arO/klljVq6ZqbmxvBkJtRu+J9DotChayIxfhwI80bSvmu5VNQNdu1LL3DgNWEtXUVsY4vcgU3QePyTjBXzQZ/Q3/xC+ZYre1GgtJka6reYZd5bdpnZjNf9oVZRtHDwn8l2ZRqGWyOkoQXIQlGyRhmXIH7QuXbDh7e24qMLTz+PCwIBDtdwdfNfRVkPE2H5KntG7P37O/usnUR4sd0s6bi/UBqVtBBIWeb4apurOqPcXNJkUohgPMjn8E6gkIK7rBgJnQa/wDKVtsfXBdfXTWNgbnQAbzxA69lj8cwy5fVbSeQxkBxLXZiOzhweypxfDLqvVaH03MoE6uJGuk7TI02C0lrbBoDWjK1uwCiT2kxd9dAmHYQBtLW6Sdczo214/utNRs9ABo0aADgdlRbt6o+3dM9FVckt+os8QmuKWS3ADnnKXkx7JsGXgcnoFHBMHZQphrdYA1PKa1m9Uov7qo4mnQEH71Q7Ux/KPvO+gU0caPCspaWmDrOU7R/ko2iwNJLBuRodwf5Sd1nrC0MsYXPcdgd3bb99lp7YvGhAdGmgggdC0/2WrhlGWNCOZNN+v8AwjdUDXaWPEDofiOhG/B13U3WFOCAHUzvLCRqG5Qe8Dqj6bAR+RVhpjoiXQv4tdPgTYi72babnvnIYzGJOnIHKpp1vauDjsNh+ZQHje0JayoJyUnSW8EHTMfJTsb0ECEtl/MOY1cEwrErWPfbvyOoQcNcNgUXVv2xulFBjnueKZbodnafIpnT6mKW2TF8uCT8yRc+xbwS3yMJdfWVYA5Kno8SPmEbTp1j0GsdYKJfZZRNSrA8wAjPXY49cgfws33wfLMfuq9Mn2tLT+JpJH4Js/xKXW4awHM8Ma0dZAHu9Vra7KbtGgvHUj3fruvWYY0Fp9myW/D7o93yQf7jG+mX/ByXqVM8W+zhj2HRoEnkooXDqgDmiAeu6uq2mf4gD5iVJlq4bQe0I0dZgfqDenyonSpnclcqq9Rw0IIB5C5GWfF/sgTxZPZm6VF5bCowtOx/HqrlxWe+S6dcmBvLZ1Nxa7j690jdTFesKYALWw6od4bOg83ER5T0X0nG8JbcU8pJafuuG7T+YWQp4YLNpaZJHvOedC89T0HQcJPJj28jkc25fEBxKvmfHDZHrz+nzVFMJcLonbXy1TCyqZtj6cpKbY9FJKgulvqjWvgeSHYwDVQc6f0UxlRPZdWrTyh6lwyk2XECTGvXoOpUGnk+QQ1xhtKs5r6gJySG6kATuY66bq92+TiLcQLrimGmGDR5MQHud+zI7GHCZ5C3OGVnPbIcXBpIMGS1w3a4O95p9Vk6NGn+6ZDcwLZJ0ndpP+4D6rQOsXv9nc27xQqFoFRp96m4Dhw02Mid1pYJXAz88IOdN0/f6j9tXTU+pCsaOhP6JVhuLZnmjXaKdUbAGW1G9WEj6JnVGWI2J+SN8BTJBwdSEfji4FOyuCYJNNwGkakL5thGNmmGh5kECHQQF9Pv6NO5Ia4B9JpDoOoc9pgZhGrQfqFl/GVnNSmG5QHNdxtBGojcHj1VMmPdyxnTTSe1PsrZiDY3np3VjbFgLajqjmzy0iJ/hWYo0yx7m/FwD1j4o6f2Tqjke2DqOnl1CRlwzRXHqeeIMSuqTmU6H7TODu2C2IgmNOeyLwPBKn7y5f7SoePuM7NH5ojCywSQI4/5KZ1q5j3Wz32A9eVHaKSbT4PSA3iVIuEqlpA1OpVLqh3VGyKD2kQph4S0XCtZXBXJlWg2o0FpXIOtc6QFyuQjarly5PmYeIe6tWvEOaD5olcuOF9OyY34WhvkAlHiHBA9udgAqN10+92K0LwoqZQjJUy0ZuLtHzUV5VVSrG6v8U0xQrOjQO94Dud1m6+IkNLg1z4n4ddegOyynhkpOJrRmnGxvUrd/wAkTbWLjqTA/wA1WMwvGPaOzn5fw9vNbjD70OCJHHXZO6+g7w5auDYedQ5xa4EggmA4ZgQQDAjXhaWzeG1HUyDBgydQc24MzzPzSC0uchJPw8jt1TP7aGuLg7MBTJMOB91kn3mb87jbRaGLImq9TLz4pxlx0DV6FOowsf7uR37OpMFhB93XjhW4bc3FzTNKo0sDTlfW2FUf9qNQTyeOJnTOf/HlxVu2fabmA0GKTHAhug1qPO2aTAnaO63Ve8yjVpk7QZHrHCv+bkvlyf40r/j7+JG0oU6RLW5QYA90EQ0bDXZDXj2tfuBpyd9TsPyVVWvm0mTvvBHkeiscwNGjhprMgH10n8FcFkg757MZilhnqVCJDs5I6idtEnqueCM7DpuRIn5LUXFw321QCIBAkbEwJ+qrrX7MwboSsySVs04NuKArfFKLNgJ9fzV9fG3O2yx56+kI00GuEEAjus3inhts5qXuHeBsfRVafucqsdW122ZkT3n6Ku5vZ5WQbi9Sk4sc2COpjTqByrXYywRmpF3fMNPIJjFopz5lwvv2Fs2sxw4XL/UIxvHXUWk5YHU8+nCttfENTIwuENcMwIGkIat9kqtgu32zTE+q7wrXaaLqMtc63cYjWabk+9HiqkJLVZLse0MTDh8UrkFc4dTcczdJj4VyA9BL0YdateqP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8" name="AutoShape 12" descr="data:image/jpeg;base64,/9j/4AAQSkZJRgABAQAAAQABAAD/2wCEAAkGBxQTEhUUExQVFRUVGRQWGRYVFxcXFxYUGRQXFxcXFBQYHCggGB0lHBcXITEhJSkrLi4uFx8zODMsNygtLisBCgoKDg0OGxAQGywkICQvLCwsLCwsLCwsLCwsLCwsLCwsLCwsLCwvLCwsLywsLCwsLCwsLCwsLCwsLCwsLCwsLP/AABEIAKAAyAMBIgACEQEDEQH/xAAbAAACAwEBAQAAAAAAAAAAAAAEBQIDBgABB//EAD4QAAEDAgUCAwUFBwMEAwAAAAEAAhEDBAUSITFBUWEGcYETIjKRoRRCscHRIzNSYnLh8BWC8VNjssIHJEP/xAAaAQACAwEBAAAAAAAAAAAAAAADBAECBQAG/8QALhEAAgIBBAAEBAUFAAAAAAAAAAECEQMEEiExEyJBUWFx0fAUMoGRwQUVQ1Kh/9oADAMBAAIRAxEAPwDIinqr2UVe2jCuZSlCLA4pwoVGo6vSXjbUlVZZKyzC7bMVq7DB2VAQRtCW4XZFokrT+HhNWP8AN0C7yJDsI1hYvf4bAmOVBvh3svoJswvfsgTmwz7MMzw+OiZ4ZgbQZcNB9Vp/sgQdYwYCJiwpyOcj1zwNBoBwFVWMg+SgXKTdQU8lQMV3QmAimsyU/NVezzVI6Kq6r56oYPhaJKtRwtoMzVHE8Jq7TKOSfoqLGnq6odATp5K2199+bhcSDXhzXFNvSSUZizdT5KGF0c1R1Q+QRGL6gHkGPQrH1T3TY/gW1IzeE32YwdzOkzle34h6jX5pvpwkdxhzXvzAua8EEOG4ImNORqdEaKzvvNg8wfdPcHjyKW7D9MMelF9granQSjm15VntO6hk9mfq+HKbWk/56rH4lagOI7r6FidcxCyNxaufsxzj0AJUrsHNCEW/BOnbf16LlssL8IPgPrgNGhbS69C8/kuTsNJkkr6FJZYp0Z91ZW0ai1N3gbAIhZupYlr4CWjlsPk02xWgltDMnFnYxC8saEN1R7XiFMpEQxnryAITfwnRmrPRInCVufCVlkp5ju5DxLdkv2GMz2Yq9x1lXZVbC6FoWZYNcuytJSF9T3h3TPH6sMHcrKY1iraQB+J3DR+fRMY2oQ3SK05OkM3u1Xn2hoG6wdfHa9R0yGA8DX6ld9peRJe48cakoMv6hiXVh1pZvs2rrtrWlwMk7ITCLfM1z3ffOvkOFjnXz+s7aFN8MxwFvsycvY9+iNi1UMnCfJSeCUeR9f1c0NbsEVSGWmT2QLzEd4RWJVYpZRudPmmJcIGuWG4I39kO+qlf0pafmuw4Q0BGOWM+TQ6MxaUw8uke80x6HUH8vRU39WBATevZOYXOZqDxyI6ddygmWZdrkcfPT8UBpho12Zw3FQHYHsR+YVL8aIOX2FST0cI+cea11Dw4CSXGJ1yt/VFU/DjR953yE/NcoyOcomYt8z4JDQDwZn6pxgjWuLiNmyO2YaHzhP7TDWM2br1Op+aFw+3AFQjkn89U3pcfmtiuoyeWkV3FPMxq9VtlrSHZerVTERZ9jkSUgubMZ9lqLh8N9EtpUQTK89Ds2MjbQB7AwvG28bpnWACqp0i92VokqmRtypF8VJWwe3oZnAASSvotlSysa3oAgsHwdtESdX8np2CaQnMOPYuRHU5vEdLpHLly5GFRB4jdmIYN4knoFm6+FhwMb9Snzn+0qOPBJ+Q0CI9mIhK5m58PpDuGO1Hy+/wx7TPCDq0HDTXdfUn4a1w1VJwJnRLeGxnejFYZhEifOD0HQDr+iniOFkNHY6OG47rcU8MDUPidiC30U+HJckbk+DMYbdmoWNPxD4vTY+qcVzmqtZ/CMx9dAlVlS9lXB4IcD6aj8ExwmrmrFx+9+AOi3dLk8XFb+Rm5o7J0jSW9HQIn2KnQ2CmEhtoZ3WRbSXvsNVYwK0BSkijkyptKFMNU10K1FdxRcnKxx6ApXRbFLzTDFHRTd3gIC6MMATGBAsjKMM+AjuVy8wZ37wdD+K5Hk6YMVV68oUv6KrNKspU5XnVL2NuSRYzXdajw1ZgNL+TokFCnLgAtlh9HLTaPX5pjTRtuTFtVOoqKCV6uXJwQOUX7FSVF4CWOgwY3C44zVr7u56I32w5SLxTmZSdUawPLQTBkgACSY6pV4TxV1xTzxDMxYC1wewkROU9BI+aVUWPpxVJs2tOqDsUS0JdXt8rQ6YhL7HxC2o8tpvouLTBAcZGsdNFbo5q+jRPQN20nZFtfmG0LqrIChqyidGLxOjr5FW2DcsHofpyp4kZqZRxqfNFWVJaOijtxfNi2odzNFZlF5EqtH5YHy/RN6T5Q8sKdnRlweAKQXOXgchknq9AXgXq44XYq6SxvUz8kDdmXgdirw/PVc7hogIe4P7QH0TeFcAp9lOD/ALyqP6fzXKuwdlrvHWPzXqtkXJVGcY9MbG3fUMMHrwrsF8OudD6ug4byfNa21AaIaAAOixsWmb5kaWXUpcRBcKwcU9XalN1EOXuZNqNKkIyk5O2SXKGdeF6tRBYqbk+6VI1EuxK5+6OVaMbZwM0yIiUE6mA7I0gdtABz/dToXGp80nxfHbWlVaK7g0mYkbGJ340SLZpxjyaes3OxzDGoI9DyFn/Dvgmhbl5EnMABmglgB2Y4AHgCTJgJvZMp5A+k6Wu94QZGu8I9lVFjIBOJcymGjRA3tyGglxgDcxMeitq19EqvarMmao5wbrsILidg13lOndQ7lxE6KS5kAVwwOIY0EEBxeSS5znHQD0k/JHWjEDTd7QzEDho2A4Ca0RC08ON44UxXNNTlaL2q9jiNkOFNrlMkDQRUqkjRVU7nXUQvMylPqgSxJ9BI5Gg6m+QqMRucjCedh58KllWOyCruNSoBMhu/mdlTwZFt8bLbCnlZ56oSJrQUwqaaIJzCHtd3hNwAMFvRFUkb/oVy5tImuWnufqvERtLsg09RDh0KyqFB+yRLlFTEIVP+poW5GqocQNCQD3IS0puwyimMP9QK77cUBClKq5snagt12VTc3VJrmmrVZTjXKdXEdS0agKDHRJ6beZ/QLL4tRfcVnFmrYaNfuls6DTaCVeORxV+5fHjjOVN1Q5uLptMl4LX0HH94wy2m47Bw3aDr5euijG/DjbhweW5zuCDBGnUcGAo+H7Q0qxpVDDa2kn4c38Lhy10x5xCff6HWoki0cypTH/41CQ6mTrDKg4PcIbjvW5Dbn4cqsH8M4MbYENzhp+4XFzZ7A/D6J9UeBsg7S7e45agNJ/RwJ+TtijmWzW6n3p66/RVopKdu2Rt9dTt9SUZUDXAtc0FrhBBleAw5jQ0AEkHT+UnRSrYiWGDRqHoWAPB76GR8kzipIUy7pvgz9W09g+Jlh+E/+p7hFNejr57Lik5rZDxrlcCHNPBg8LNWOKAgToRuO4T2Oe5cgnBrseB6slA07hrjuptcY6hXooFMeCpIXNPzmFa2pqocTiVWpAleYQwlntCPi1/z6IW9qfs3HoD+COw50UWtB0IH1AJhVnaRBYQoXDdB5hWwvXtkKLOA76nD2vG4+oK5GOEwuUqSrlHUXUHcFLL/ABdjTlaC87aaCfPlF48402l7dzp6nlZ+3qAEDT+6zc+Vx4iN4MKl5pDU2oqBh9oGktkt6k9DKH/04AuEA+7Le544VGIOIGYagD4Y+RB4WBxHxE5gcKecEOd7zdGuOsQem+yDcW+UMqDUfKzZ3lXICS1wI6c+qqo4uwQC8SeHGCfIrLeGMQvKwz1HubS6kAuf3aYkDutBd3VGm052sdoIzAEnqcx1J2+arJwuohFFyXmSLcPxyfbgQT+xaGkj43OqN002ga+SeYcxoGVuw+p6lYf7bTmnlGoD6hP8LxDRIHxS15A8im2F3b8mYOG8kjY/0yo8WkkS8Sbb6H+NYc17NCA7cagGeCFTh3/2AHlxp1miM7N9CQWuGxE9eqApU8zpOs89fVDWVzTLqga8TnMTt8LdQePeB+iLgyrd7ESi0u+TVm7rUxFemKrP+pT3A6mn+hR1o5lRuak8Ob+H6eqz9HFajIAOcHZ24MbgO5KOFOnVOdjjSrfxNET/AFDZwTcoJi0o/p8uv2+n7DZw99siIkz0Ow/Erwan1QdDFnMIp3LcpPwvaJY/t/KeyLZW1h4HoZyno48FdFbeAElKDtojcU2uc0nduoPInQjyWPxKk2lcPa4DK/32953HzWvvHNBaRyY+iUeKcONWlLYFRkuYTtPQ9irQyKMyzW6PAnFoDq1xC6arO/klljVq6ZqbmxvBkJtRu+J9DotChayIxfhwI80bSvmu5VNQNdu1LL3DgNWEtXUVsY4vcgU3QePyTjBXzQZ/Q3/xC+ZYre1GgtJka6reYZd5bdpnZjNf9oVZRtHDwn8l2ZRqGWyOkoQXIQlGyRhmXIH7QuXbDh7e24qMLTz+PCwIBDtdwdfNfRVkPE2H5KntG7P37O/usnUR4sd0s6bi/UBqVtBBIWeb4apurOqPcXNJkUohgPMjn8E6gkIK7rBgJnQa/wDKVtsfXBdfXTWNgbnQAbzxA69lj8cwy5fVbSeQxkBxLXZiOzhweypxfDLqvVaH03MoE6uJGuk7TI02C0lrbBoDWjK1uwCiT2kxd9dAmHYQBtLW6Sdczo214/utNRs9ABo0aADgdlRbt6o+3dM9FVckt+os8QmuKWS3ADnnKXkx7JsGXgcnoFHBMHZQphrdYA1PKa1m9Uov7qo4mnQEH71Q7Ux/KPvO+gU0caPCspaWmDrOU7R/ko2iwNJLBuRodwf5Sd1nrC0MsYXPcdgd3bb99lp7YvGhAdGmgggdC0/2WrhlGWNCOZNN+v8AwjdUDXaWPEDofiOhG/B13U3WFOCAHUzvLCRqG5Qe8Dqj6bAR+RVhpjoiXQv4tdPgTYi72babnvnIYzGJOnIHKpp1vauDjsNh+ZQHje0JayoJyUnSW8EHTMfJTsb0ECEtl/MOY1cEwrErWPfbvyOoQcNcNgUXVv2xulFBjnueKZbodnafIpnT6mKW2TF8uCT8yRc+xbwS3yMJdfWVYA5Kno8SPmEbTp1j0GsdYKJfZZRNSrA8wAjPXY49cgfws33wfLMfuq9Mn2tLT+JpJH4Js/xKXW4awHM8Ma0dZAHu9Vra7KbtGgvHUj3fruvWYY0Fp9myW/D7o93yQf7jG+mX/ByXqVM8W+zhj2HRoEnkooXDqgDmiAeu6uq2mf4gD5iVJlq4bQe0I0dZgfqDenyonSpnclcqq9Rw0IIB5C5GWfF/sgTxZPZm6VF5bCowtOx/HqrlxWe+S6dcmBvLZ1Nxa7j690jdTFesKYALWw6od4bOg83ER5T0X0nG8JbcU8pJafuuG7T+YWQp4YLNpaZJHvOedC89T0HQcJPJj28jkc25fEBxKvmfHDZHrz+nzVFMJcLonbXy1TCyqZtj6cpKbY9FJKgulvqjWvgeSHYwDVQc6f0UxlRPZdWrTyh6lwyk2XECTGvXoOpUGnk+QQ1xhtKs5r6gJySG6kATuY66bq92+TiLcQLrimGmGDR5MQHud+zI7GHCZ5C3OGVnPbIcXBpIMGS1w3a4O95p9Vk6NGn+6ZDcwLZJ0ndpP+4D6rQOsXv9nc27xQqFoFRp96m4Dhw02Mid1pYJXAz88IOdN0/f6j9tXTU+pCsaOhP6JVhuLZnmjXaKdUbAGW1G9WEj6JnVGWI2J+SN8BTJBwdSEfji4FOyuCYJNNwGkakL5thGNmmGh5kECHQQF9Pv6NO5Ia4B9JpDoOoc9pgZhGrQfqFl/GVnNSmG5QHNdxtBGojcHj1VMmPdyxnTTSe1PsrZiDY3np3VjbFgLajqjmzy0iJ/hWYo0yx7m/FwD1j4o6f2Tqjke2DqOnl1CRlwzRXHqeeIMSuqTmU6H7TODu2C2IgmNOeyLwPBKn7y5f7SoePuM7NH5ojCywSQI4/5KZ1q5j3Wz32A9eVHaKSbT4PSA3iVIuEqlpA1OpVLqh3VGyKD2kQph4S0XCtZXBXJlWg2o0FpXIOtc6QFyuQjarly5PmYeIe6tWvEOaD5olcuOF9OyY34WhvkAlHiHBA9udgAqN10+92K0LwoqZQjJUy0ZuLtHzUV5VVSrG6v8U0xQrOjQO94Dud1m6+IkNLg1z4n4ddegOyynhkpOJrRmnGxvUrd/wAkTbWLjqTA/wA1WMwvGPaOzn5fw9vNbjD70OCJHHXZO6+g7w5auDYedQ5xa4EggmA4ZgQQDAjXhaWzeG1HUyDBgydQc24MzzPzSC0uchJPw8jt1TP7aGuLg7MBTJMOB91kn3mb87jbRaGLImq9TLz4pxlx0DV6FOowsf7uR37OpMFhB93XjhW4bc3FzTNKo0sDTlfW2FUf9qNQTyeOJnTOf/HlxVu2fabmA0GKTHAhug1qPO2aTAnaO63Ve8yjVpk7QZHrHCv+bkvlyf40r/j7+JG0oU6RLW5QYA90EQ0bDXZDXj2tfuBpyd9TsPyVVWvm0mTvvBHkeiscwNGjhprMgH10n8FcFkg757MZilhnqVCJDs5I6idtEnqueCM7DpuRIn5LUXFw321QCIBAkbEwJ+qrrX7MwboSsySVs04NuKArfFKLNgJ9fzV9fG3O2yx56+kI00GuEEAjus3inhts5qXuHeBsfRVafucqsdW122ZkT3n6Ku5vZ5WQbi9Sk4sc2COpjTqByrXYywRmpF3fMNPIJjFopz5lwvv2Fs2sxw4XL/UIxvHXUWk5YHU8+nCttfENTIwuENcMwIGkIat9kqtgu32zTE+q7wrXaaLqMtc63cYjWabk+9HiqkJLVZLse0MTDh8UrkFc4dTcczdJj4VyA9BL0YdateqP/9k=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9" name="AutoShape 14" descr="data:image/jpeg;base64,/9j/4AAQSkZJRgABAQAAAQABAAD/2wCEAAkGBxQTEhUUExQVFRUVGRQWGRYVFxcXFxYUGRQXFxcXFBQYHCggGB0lHBcXITEhJSkrLi4uFx8zODMsNygtLisBCgoKDg0OGxAQGywkICQvLCwsLCwsLCwsLCwsLCwsLCwsLCwsLCwvLCwsLywsLCwsLCwsLCwsLCwsLCwsLCwsLP/AABEIAKAAyAMBIgACEQEDEQH/xAAbAAACAwEBAQAAAAAAAAAAAAAEBQIDBgABB//EAD4QAAEDAgUCAwUFBwMEAwAAAAEAAhEDBAUSITFBUWEGcYETIjKRoRRCscHRIzNSYnLh8BWC8VNjssIHJEP/xAAaAQACAwEBAAAAAAAAAAAAAAADBAECBQAG/8QALhEAAgIBBAAEBAUFAAAAAAAAAAECEQMEEiExEyJBUWFx0fAUMoGRwQUVQ1Kh/9oADAMBAAIRAxEAPwDIinqr2UVe2jCuZSlCLA4pwoVGo6vSXjbUlVZZKyzC7bMVq7DB2VAQRtCW4XZFokrT+HhNWP8AN0C7yJDsI1hYvf4bAmOVBvh3svoJswvfsgTmwz7MMzw+OiZ4ZgbQZcNB9Vp/sgQdYwYCJiwpyOcj1zwNBoBwFVWMg+SgXKTdQU8lQMV3QmAimsyU/NVezzVI6Kq6r56oYPhaJKtRwtoMzVHE8Jq7TKOSfoqLGnq6odATp5K2199+bhcSDXhzXFNvSSUZizdT5KGF0c1R1Q+QRGL6gHkGPQrH1T3TY/gW1IzeE32YwdzOkzle34h6jX5pvpwkdxhzXvzAua8EEOG4ImNORqdEaKzvvNg8wfdPcHjyKW7D9MMelF9granQSjm15VntO6hk9mfq+HKbWk/56rH4lagOI7r6FidcxCyNxaufsxzj0AJUrsHNCEW/BOnbf16LlssL8IPgPrgNGhbS69C8/kuTsNJkkr6FJZYp0Z91ZW0ai1N3gbAIhZupYlr4CWjlsPk02xWgltDMnFnYxC8saEN1R7XiFMpEQxnryAITfwnRmrPRInCVufCVlkp5ju5DxLdkv2GMz2Yq9x1lXZVbC6FoWZYNcuytJSF9T3h3TPH6sMHcrKY1iraQB+J3DR+fRMY2oQ3SK05OkM3u1Xn2hoG6wdfHa9R0yGA8DX6ld9peRJe48cakoMv6hiXVh1pZvs2rrtrWlwMk7ITCLfM1z3ffOvkOFjnXz+s7aFN8MxwFvsycvY9+iNi1UMnCfJSeCUeR9f1c0NbsEVSGWmT2QLzEd4RWJVYpZRudPmmJcIGuWG4I39kO+qlf0pafmuw4Q0BGOWM+TQ6MxaUw8uke80x6HUH8vRU39WBATevZOYXOZqDxyI6ddygmWZdrkcfPT8UBpho12Zw3FQHYHsR+YVL8aIOX2FST0cI+cea11Dw4CSXGJ1yt/VFU/DjR953yE/NcoyOcomYt8z4JDQDwZn6pxgjWuLiNmyO2YaHzhP7TDWM2br1Op+aFw+3AFQjkn89U3pcfmtiuoyeWkV3FPMxq9VtlrSHZerVTERZ9jkSUgubMZ9lqLh8N9EtpUQTK89Ds2MjbQB7AwvG28bpnWACqp0i92VokqmRtypF8VJWwe3oZnAASSvotlSysa3oAgsHwdtESdX8np2CaQnMOPYuRHU5vEdLpHLly5GFRB4jdmIYN4knoFm6+FhwMb9Snzn+0qOPBJ+Q0CI9mIhK5m58PpDuGO1Hy+/wx7TPCDq0HDTXdfUn4a1w1VJwJnRLeGxnejFYZhEifOD0HQDr+iniOFkNHY6OG47rcU8MDUPidiC30U+HJckbk+DMYbdmoWNPxD4vTY+qcVzmqtZ/CMx9dAlVlS9lXB4IcD6aj8ExwmrmrFx+9+AOi3dLk8XFb+Rm5o7J0jSW9HQIn2KnQ2CmEhtoZ3WRbSXvsNVYwK0BSkijkyptKFMNU10K1FdxRcnKxx6ApXRbFLzTDFHRTd3gIC6MMATGBAsjKMM+AjuVy8wZ37wdD+K5Hk6YMVV68oUv6KrNKspU5XnVL2NuSRYzXdajw1ZgNL+TokFCnLgAtlh9HLTaPX5pjTRtuTFtVOoqKCV6uXJwQOUX7FSVF4CWOgwY3C44zVr7u56I32w5SLxTmZSdUawPLQTBkgACSY6pV4TxV1xTzxDMxYC1wewkROU9BI+aVUWPpxVJs2tOqDsUS0JdXt8rQ6YhL7HxC2o8tpvouLTBAcZGsdNFbo5q+jRPQN20nZFtfmG0LqrIChqyidGLxOjr5FW2DcsHofpyp4kZqZRxqfNFWVJaOijtxfNi2odzNFZlF5EqtH5YHy/RN6T5Q8sKdnRlweAKQXOXgchknq9AXgXq44XYq6SxvUz8kDdmXgdirw/PVc7hogIe4P7QH0TeFcAp9lOD/ALyqP6fzXKuwdlrvHWPzXqtkXJVGcY9MbG3fUMMHrwrsF8OudD6ug4byfNa21AaIaAAOixsWmb5kaWXUpcRBcKwcU9XalN1EOXuZNqNKkIyk5O2SXKGdeF6tRBYqbk+6VI1EuxK5+6OVaMbZwM0yIiUE6mA7I0gdtABz/dToXGp80nxfHbWlVaK7g0mYkbGJ340SLZpxjyaes3OxzDGoI9DyFn/Dvgmhbl5EnMABmglgB2Y4AHgCTJgJvZMp5A+k6Wu94QZGu8I9lVFjIBOJcymGjRA3tyGglxgDcxMeitq19EqvarMmao5wbrsILidg13lOndQ7lxE6KS5kAVwwOIY0EEBxeSS5znHQD0k/JHWjEDTd7QzEDho2A4Ca0RC08ON44UxXNNTlaL2q9jiNkOFNrlMkDQRUqkjRVU7nXUQvMylPqgSxJ9BI5Gg6m+QqMRucjCedh58KllWOyCruNSoBMhu/mdlTwZFt8bLbCnlZ56oSJrQUwqaaIJzCHtd3hNwAMFvRFUkb/oVy5tImuWnufqvERtLsg09RDh0KyqFB+yRLlFTEIVP+poW5GqocQNCQD3IS0puwyimMP9QK77cUBClKq5snagt12VTc3VJrmmrVZTjXKdXEdS0agKDHRJ6beZ/QLL4tRfcVnFmrYaNfuls6DTaCVeORxV+5fHjjOVN1Q5uLptMl4LX0HH94wy2m47Bw3aDr5euijG/DjbhweW5zuCDBGnUcGAo+H7Q0qxpVDDa2kn4c38Lhy10x5xCff6HWoki0cypTH/41CQ6mTrDKg4PcIbjvW5Dbn4cqsH8M4MbYENzhp+4XFzZ7A/D6J9UeBsg7S7e45agNJ/RwJ+TtijmWzW6n3p66/RVopKdu2Rt9dTt9SUZUDXAtc0FrhBBleAw5jQ0AEkHT+UnRSrYiWGDRqHoWAPB76GR8kzipIUy7pvgz9W09g+Jlh+E/+p7hFNejr57Lik5rZDxrlcCHNPBg8LNWOKAgToRuO4T2Oe5cgnBrseB6slA07hrjuptcY6hXooFMeCpIXNPzmFa2pqocTiVWpAleYQwlntCPi1/z6IW9qfs3HoD+COw50UWtB0IH1AJhVnaRBYQoXDdB5hWwvXtkKLOA76nD2vG4+oK5GOEwuUqSrlHUXUHcFLL/ABdjTlaC87aaCfPlF48402l7dzp6nlZ+3qAEDT+6zc+Vx4iN4MKl5pDU2oqBh9oGktkt6k9DKH/04AuEA+7Le544VGIOIGYagD4Y+RB4WBxHxE5gcKecEOd7zdGuOsQem+yDcW+UMqDUfKzZ3lXICS1wI6c+qqo4uwQC8SeHGCfIrLeGMQvKwz1HubS6kAuf3aYkDutBd3VGm052sdoIzAEnqcx1J2+arJwuohFFyXmSLcPxyfbgQT+xaGkj43OqN002ga+SeYcxoGVuw+p6lYf7bTmnlGoD6hP8LxDRIHxS15A8im2F3b8mYOG8kjY/0yo8WkkS8Sbb6H+NYc17NCA7cagGeCFTh3/2AHlxp1miM7N9CQWuGxE9eqApU8zpOs89fVDWVzTLqga8TnMTt8LdQePeB+iLgyrd7ESi0u+TVm7rUxFemKrP+pT3A6mn+hR1o5lRuak8Ob+H6eqz9HFajIAOcHZ24MbgO5KOFOnVOdjjSrfxNET/AFDZwTcoJi0o/p8uv2+n7DZw99siIkz0Ow/Erwan1QdDFnMIp3LcpPwvaJY/t/KeyLZW1h4HoZyno48FdFbeAElKDtojcU2uc0nduoPInQjyWPxKk2lcPa4DK/32953HzWvvHNBaRyY+iUeKcONWlLYFRkuYTtPQ9irQyKMyzW6PAnFoDq1xC6arO/klljVq6ZqbmxvBkJtRu+J9DotChayIxfhwI80bSvmu5VNQNdu1LL3DgNWEtXUVsY4vcgU3QePyTjBXzQZ/Q3/xC+ZYre1GgtJka6reYZd5bdpnZjNf9oVZRtHDwn8l2ZRqGWyOkoQXIQlGyRhmXIH7QuXbDh7e24qMLTz+PCwIBDtdwdfNfRVkPE2H5KntG7P37O/usnUR4sd0s6bi/UBqVtBBIWeb4apurOqPcXNJkUohgPMjn8E6gkIK7rBgJnQa/wDKVtsfXBdfXTWNgbnQAbzxA69lj8cwy5fVbSeQxkBxLXZiOzhweypxfDLqvVaH03MoE6uJGuk7TI02C0lrbBoDWjK1uwCiT2kxd9dAmHYQBtLW6Sdczo214/utNRs9ABo0aADgdlRbt6o+3dM9FVckt+os8QmuKWS3ADnnKXkx7JsGXgcnoFHBMHZQphrdYA1PKa1m9Uov7qo4mnQEH71Q7Ux/KPvO+gU0caPCspaWmDrOU7R/ko2iwNJLBuRodwf5Sd1nrC0MsYXPcdgd3bb99lp7YvGhAdGmgggdC0/2WrhlGWNCOZNN+v8AwjdUDXaWPEDofiOhG/B13U3WFOCAHUzvLCRqG5Qe8Dqj6bAR+RVhpjoiXQv4tdPgTYi72babnvnIYzGJOnIHKpp1vauDjsNh+ZQHje0JayoJyUnSW8EHTMfJTsb0ECEtl/MOY1cEwrErWPfbvyOoQcNcNgUXVv2xulFBjnueKZbodnafIpnT6mKW2TF8uCT8yRc+xbwS3yMJdfWVYA5Kno8SPmEbTp1j0GsdYKJfZZRNSrA8wAjPXY49cgfws33wfLMfuq9Mn2tLT+JpJH4Js/xKXW4awHM8Ma0dZAHu9Vra7KbtGgvHUj3fruvWYY0Fp9myW/D7o93yQf7jG+mX/ByXqVM8W+zhj2HRoEnkooXDqgDmiAeu6uq2mf4gD5iVJlq4bQe0I0dZgfqDenyonSpnclcqq9Rw0IIB5C5GWfF/sgTxZPZm6VF5bCowtOx/HqrlxWe+S6dcmBvLZ1Nxa7j690jdTFesKYALWw6od4bOg83ER5T0X0nG8JbcU8pJafuuG7T+YWQp4YLNpaZJHvOedC89T0HQcJPJj28jkc25fEBxKvmfHDZHrz+nzVFMJcLonbXy1TCyqZtj6cpKbY9FJKgulvqjWvgeSHYwDVQc6f0UxlRPZdWrTyh6lwyk2XECTGvXoOpUGnk+QQ1xhtKs5r6gJySG6kATuY66bq92+TiLcQLrimGmGDR5MQHud+zI7GHCZ5C3OGVnPbIcXBpIMGS1w3a4O95p9Vk6NGn+6ZDcwLZJ0ndpP+4D6rQOsXv9nc27xQqFoFRp96m4Dhw02Mid1pYJXAz88IOdN0/f6j9tXTU+pCsaOhP6JVhuLZnmjXaKdUbAGW1G9WEj6JnVGWI2J+SN8BTJBwdSEfji4FOyuCYJNNwGkakL5thGNmmGh5kECHQQF9Pv6NO5Ia4B9JpDoOoc9pgZhGrQfqFl/GVnNSmG5QHNdxtBGojcHj1VMmPdyxnTTSe1PsrZiDY3np3VjbFgLajqjmzy0iJ/hWYo0yx7m/FwD1j4o6f2Tqjke2DqOnl1CRlwzRXHqeeIMSuqTmU6H7TODu2C2IgmNOeyLwPBKn7y5f7SoePuM7NH5ojCywSQI4/5KZ1q5j3Wz32A9eVHaKSbT4PSA3iVIuEqlpA1OpVLqh3VGyKD2kQph4S0XCtZXBXJlWg2o0FpXIOtc6QFyuQjarly5PmYeIe6tWvEOaD5olcuOF9OyY34WhvkAlHiHBA9udgAqN10+92K0LwoqZQjJUy0ZuLtHzUV5VVSrG6v8U0xQrOjQO94Dud1m6+IkNLg1z4n4ddegOyynhkpOJrRmnGxvUrd/wAkTbWLjqTA/wA1WMwvGPaOzn5fw9vNbjD70OCJHHXZO6+g7w5auDYedQ5xa4EggmA4ZgQQDAjXhaWzeG1HUyDBgydQc24MzzPzSC0uchJPw8jt1TP7aGuLg7MBTJMOB91kn3mb87jbRaGLImq9TLz4pxlx0DV6FOowsf7uR37OpMFhB93XjhW4bc3FzTNKo0sDTlfW2FUf9qNQTyeOJnTOf/HlxVu2fabmA0GKTHAhug1qPO2aTAnaO63Ve8yjVpk7QZHrHCv+bkvlyf40r/j7+JG0oU6RLW5QYA90EQ0bDXZDXj2tfuBpyd9TsPyVVWvm0mTvvBHkeiscwNGjhprMgH10n8FcFkg757MZilhnqVCJDs5I6idtEnqueCM7DpuRIn5LUXFw321QCIBAkbEwJ+qrrX7MwboSsySVs04NuKArfFKLNgJ9fzV9fG3O2yx56+kI00GuEEAjus3inhts5qXuHeBsfRVafucqsdW122ZkT3n6Ku5vZ5WQbi9Sk4sc2COpjTqByrXYywRmpF3fMNPIJjFopz5lwvv2Fs2sxw4XL/UIxvHXUWk5YHU8+nCttfENTIwuENcMwIGkIat9kqtgu32zTE+q7wrXaaLqMtc63cYjWabk+9HiqkJLVZLse0MTDh8UrkFc4dTcczdJj4VyA9BL0YdateqP/9k=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9232" name="Picture 16" descr="http://www.hurhaber.com/haber_resim/2/cocuk-asi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556792"/>
            <a:ext cx="2857500" cy="2000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29696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Tetanoz</a:t>
            </a:r>
            <a:r>
              <a:rPr lang="tr-TR" dirty="0" smtClean="0"/>
              <a:t> riski yüksek olan hastalar;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Yaralanma süresi 6 saatten fazla olan,</a:t>
            </a:r>
          </a:p>
          <a:p>
            <a:r>
              <a:rPr lang="tr-TR" dirty="0" smtClean="0"/>
              <a:t>Yarası parçalı ve kırıkları olan</a:t>
            </a:r>
          </a:p>
          <a:p>
            <a:r>
              <a:rPr lang="tr-TR" dirty="0" smtClean="0"/>
              <a:t>Delici, ateşli silahlanmalarla yaralanan,</a:t>
            </a:r>
          </a:p>
          <a:p>
            <a:r>
              <a:rPr lang="tr-TR" dirty="0" smtClean="0"/>
              <a:t>Yara derinliği 1 cm’den fazla olan,</a:t>
            </a:r>
          </a:p>
          <a:p>
            <a:r>
              <a:rPr lang="tr-TR" dirty="0" smtClean="0"/>
              <a:t>Yarasında toprak, dışkı, pas, kir vb. maddeler olan kişilerdir.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61797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soru;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</a:t>
            </a:r>
            <a:r>
              <a:rPr lang="tr-TR" dirty="0" err="1" smtClean="0"/>
              <a:t>etanozla</a:t>
            </a:r>
            <a:r>
              <a:rPr lang="tr-TR" dirty="0" smtClean="0"/>
              <a:t> </a:t>
            </a:r>
            <a:r>
              <a:rPr lang="tr-TR" dirty="0" err="1"/>
              <a:t>enfekte</a:t>
            </a:r>
            <a:r>
              <a:rPr lang="tr-TR" dirty="0"/>
              <a:t> bir hastanın tedavi </a:t>
            </a:r>
            <a:r>
              <a:rPr lang="tr-TR" smtClean="0"/>
              <a:t>protokolleri nelerdir?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873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874388720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77693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726148987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6904314"/>
              </p:ext>
            </p:extLst>
          </p:nvPr>
        </p:nvGraphicFramePr>
        <p:xfrm>
          <a:off x="457200" y="1988841"/>
          <a:ext cx="8229600" cy="273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Pediculosis</a:t>
            </a:r>
            <a:r>
              <a:rPr lang="tr-TR" dirty="0" smtClean="0"/>
              <a:t> (Bitlenme)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Baş, gövde ve </a:t>
            </a:r>
            <a:r>
              <a:rPr lang="tr-TR" dirty="0" err="1" smtClean="0"/>
              <a:t>anogenital</a:t>
            </a:r>
            <a:r>
              <a:rPr lang="tr-TR" dirty="0" smtClean="0"/>
              <a:t> bölgenin tutulumu ile görülen bir enfeksiyondur. </a:t>
            </a:r>
          </a:p>
          <a:p>
            <a:r>
              <a:rPr lang="tr-TR" dirty="0" smtClean="0"/>
              <a:t>Parazitler 1-4mm boyunda, kanatsız ve 6 bacaklı tipleri ile olur.</a:t>
            </a:r>
          </a:p>
          <a:p>
            <a:r>
              <a:rPr lang="tr-TR" b="1" dirty="0" smtClean="0"/>
              <a:t>Baş bitine: </a:t>
            </a:r>
            <a:r>
              <a:rPr lang="tr-TR" dirty="0" err="1" smtClean="0"/>
              <a:t>pediculus</a:t>
            </a:r>
            <a:r>
              <a:rPr lang="tr-TR" dirty="0" smtClean="0"/>
              <a:t> </a:t>
            </a:r>
            <a:r>
              <a:rPr lang="tr-TR" dirty="0" err="1" smtClean="0"/>
              <a:t>humanus</a:t>
            </a:r>
            <a:r>
              <a:rPr lang="tr-TR" dirty="0" smtClean="0"/>
              <a:t> </a:t>
            </a:r>
            <a:r>
              <a:rPr lang="tr-TR" dirty="0" err="1" smtClean="0"/>
              <a:t>capitus</a:t>
            </a:r>
            <a:endParaRPr lang="tr-TR" dirty="0" smtClean="0"/>
          </a:p>
          <a:p>
            <a:r>
              <a:rPr lang="tr-TR" b="1" dirty="0" smtClean="0"/>
              <a:t>Vücut biti: </a:t>
            </a:r>
            <a:r>
              <a:rPr lang="tr-TR" dirty="0" err="1" smtClean="0"/>
              <a:t>pediculus</a:t>
            </a:r>
            <a:r>
              <a:rPr lang="tr-TR" dirty="0" smtClean="0"/>
              <a:t> </a:t>
            </a:r>
            <a:r>
              <a:rPr lang="tr-TR" dirty="0" err="1" smtClean="0"/>
              <a:t>humanis</a:t>
            </a:r>
            <a:r>
              <a:rPr lang="tr-TR" dirty="0" smtClean="0"/>
              <a:t> </a:t>
            </a:r>
            <a:r>
              <a:rPr lang="tr-TR" dirty="0" err="1" smtClean="0"/>
              <a:t>corparis</a:t>
            </a:r>
            <a:endParaRPr lang="tr-TR" dirty="0" smtClean="0"/>
          </a:p>
          <a:p>
            <a:r>
              <a:rPr lang="tr-TR" b="1" dirty="0" smtClean="0"/>
              <a:t>Kasık biti: </a:t>
            </a:r>
            <a:r>
              <a:rPr lang="tr-TR" dirty="0" err="1" smtClean="0"/>
              <a:t>pthris</a:t>
            </a:r>
            <a:r>
              <a:rPr lang="tr-TR" dirty="0" smtClean="0"/>
              <a:t> </a:t>
            </a:r>
            <a:r>
              <a:rPr lang="tr-TR" dirty="0" err="1" smtClean="0"/>
              <a:t>pubis</a:t>
            </a:r>
            <a:endParaRPr lang="tr-TR" dirty="0"/>
          </a:p>
        </p:txBody>
      </p:sp>
      <p:pic>
        <p:nvPicPr>
          <p:cNvPr id="1026" name="Picture 2" descr="http://www.aafp.org/afp/2004/0115/afp20040115p341-f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988840"/>
            <a:ext cx="3528392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258816" cy="1143000"/>
          </a:xfrm>
        </p:spPr>
        <p:txBody>
          <a:bodyPr/>
          <a:lstStyle/>
          <a:p>
            <a:r>
              <a:rPr lang="tr-TR" dirty="0" err="1" smtClean="0"/>
              <a:t>Pediculosis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Baş biti sıklıkla okul ve yuva çocuklarında görülür. Hijyen </a:t>
            </a:r>
            <a:r>
              <a:rPr lang="tr-TR" dirty="0"/>
              <a:t>koşulları iyi ya da kötü herkeste </a:t>
            </a:r>
            <a:r>
              <a:rPr lang="tr-TR" dirty="0" smtClean="0"/>
              <a:t>görülebilir (temas ve </a:t>
            </a:r>
            <a:r>
              <a:rPr lang="tr-TR" dirty="0" err="1" smtClean="0"/>
              <a:t>kontaminasyon</a:t>
            </a:r>
            <a:r>
              <a:rPr lang="tr-TR" dirty="0" smtClean="0"/>
              <a:t> ile bulaşır)</a:t>
            </a:r>
          </a:p>
          <a:p>
            <a:r>
              <a:rPr lang="tr-TR" dirty="0" smtClean="0"/>
              <a:t>Vücut biti, hijyen koşulları kötü olan, kalabalık ortamlarda yaşayan, evsiz kişilerde sıklıkla görülür (kıyafet ve yatak takımlarından bulaşır).</a:t>
            </a:r>
          </a:p>
          <a:p>
            <a:r>
              <a:rPr lang="tr-TR" dirty="0" smtClean="0"/>
              <a:t>Kasık biti, cinsel yolla daha sık bulaşır. </a:t>
            </a:r>
            <a:endParaRPr lang="tr-TR" dirty="0"/>
          </a:p>
        </p:txBody>
      </p:sp>
      <p:pic>
        <p:nvPicPr>
          <p:cNvPr id="2050" name="Picture 2" descr="pediculosis ile ilgili görsel sonuc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156" y="2689592"/>
            <a:ext cx="2219325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ediculosis ile ilgili görsel sonuc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819" y="764704"/>
            <a:ext cx="2419350" cy="189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ediculosis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756517"/>
            <a:ext cx="2638425" cy="173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832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Pediculosis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Baş biti, saçlı deride birkaç hafta canlı kalabilir. Bit saçlı deriye kancasını takarak deriyi deler ve burada kan emerek beslenir.</a:t>
            </a:r>
          </a:p>
          <a:p>
            <a:r>
              <a:rPr lang="tr-TR" dirty="0" smtClean="0"/>
              <a:t>Vücut biti yumurtalarını kıyafetlerin dikiş yerlerine bırakır, beslenmek istediğinde insana geçer ve kıla yapışık olarak vücutta görülebilir.</a:t>
            </a:r>
          </a:p>
          <a:p>
            <a:r>
              <a:rPr lang="tr-TR" dirty="0" smtClean="0"/>
              <a:t>Kasık biti, kıl </a:t>
            </a:r>
            <a:r>
              <a:rPr lang="tr-TR" dirty="0" err="1" smtClean="0"/>
              <a:t>folikülünün</a:t>
            </a:r>
            <a:r>
              <a:rPr lang="tr-TR" dirty="0" smtClean="0"/>
              <a:t> dip kısmına yerleşir. </a:t>
            </a:r>
            <a:r>
              <a:rPr lang="tr-TR" dirty="0" smtClean="0">
                <a:solidFill>
                  <a:srgbClr val="FF0000"/>
                </a:solidFill>
              </a:rPr>
              <a:t>Çocukta görüldü ise cinsel istismar akla gelmelidir !</a:t>
            </a:r>
          </a:p>
          <a:p>
            <a:r>
              <a:rPr lang="tr-TR" dirty="0" smtClean="0"/>
              <a:t>Kuluçka süresi baş bitinde 8 gün, kasık bitinde 5-10 gündür.</a:t>
            </a:r>
          </a:p>
          <a:p>
            <a:r>
              <a:rPr lang="tr-TR" dirty="0" smtClean="0"/>
              <a:t>Bitler konakta canlı oldukları sürece bulaştırıcılık söz konusudur.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8806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Pediculosis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Belirti ve bulgular; şiddetli kaşıntı ve buna bağılı dermatit oluşur.</a:t>
            </a:r>
          </a:p>
          <a:p>
            <a:r>
              <a:rPr lang="tr-TR" dirty="0" smtClean="0"/>
              <a:t>Kasık bitinde tutulum kaş ve kirpiklerde de olabilir.</a:t>
            </a:r>
          </a:p>
          <a:p>
            <a:r>
              <a:rPr lang="tr-TR" dirty="0" smtClean="0"/>
              <a:t>Baş bitinde özellikle kulakların arkasında sirke görülebilir. Sirkeleri saçtan çıkarmak güçtür.</a:t>
            </a:r>
            <a:endParaRPr lang="tr-TR" dirty="0"/>
          </a:p>
        </p:txBody>
      </p:sp>
      <p:pic>
        <p:nvPicPr>
          <p:cNvPr id="3074" name="Picture 2" descr="pediculosis ile ilgili görsel sonuc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196752"/>
            <a:ext cx="2986144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pediculosis ile ilgili görsel sonuc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132" y="3140968"/>
            <a:ext cx="2770120" cy="1638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www.weziwezi.com/news/wp-content/uploads/2013/08/ca0611pediculosis_eyelash_17403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809" y="4941168"/>
            <a:ext cx="2556284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567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Pediculosis’te</a:t>
            </a:r>
            <a:r>
              <a:rPr lang="tr-TR" dirty="0" smtClean="0"/>
              <a:t> Tedavi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Kwell</a:t>
            </a:r>
            <a:r>
              <a:rPr lang="tr-TR" dirty="0" smtClean="0"/>
              <a:t> %1lik solüsyon</a:t>
            </a:r>
          </a:p>
          <a:p>
            <a:pPr lvl="1"/>
            <a:r>
              <a:rPr lang="tr-TR" dirty="0" err="1" smtClean="0"/>
              <a:t>Kwell</a:t>
            </a:r>
            <a:r>
              <a:rPr lang="tr-TR" dirty="0" smtClean="0"/>
              <a:t> kullanılırken göze temas ettirilmemelidir.</a:t>
            </a:r>
          </a:p>
          <a:p>
            <a:pPr lvl="1"/>
            <a:r>
              <a:rPr lang="tr-TR" dirty="0" smtClean="0"/>
              <a:t>Hamilelerde kullanılmaz.</a:t>
            </a:r>
          </a:p>
          <a:p>
            <a:pPr lvl="1"/>
            <a:r>
              <a:rPr lang="tr-TR" dirty="0" smtClean="0"/>
              <a:t>Sıyrılmış, yaralanmış deriye uygulanmaz.</a:t>
            </a:r>
          </a:p>
          <a:p>
            <a:pPr lvl="1"/>
            <a:r>
              <a:rPr lang="tr-TR" dirty="0" smtClean="0"/>
              <a:t>İlaç aşırı kullanıldığında </a:t>
            </a:r>
            <a:r>
              <a:rPr lang="tr-TR" dirty="0" err="1" smtClean="0"/>
              <a:t>nörotoksik</a:t>
            </a:r>
            <a:r>
              <a:rPr lang="tr-TR" dirty="0" smtClean="0"/>
              <a:t> etki gösterir.</a:t>
            </a:r>
          </a:p>
          <a:p>
            <a:r>
              <a:rPr lang="tr-TR" dirty="0" err="1" smtClean="0"/>
              <a:t>Permetrin</a:t>
            </a:r>
            <a:r>
              <a:rPr lang="tr-TR" dirty="0" smtClean="0"/>
              <a:t> (krem, losyon ve şampuan formları vardır)</a:t>
            </a:r>
            <a:endParaRPr lang="tr-TR" dirty="0"/>
          </a:p>
        </p:txBody>
      </p:sp>
      <p:pic>
        <p:nvPicPr>
          <p:cNvPr id="4098" name="Picture 2" descr="pediculosis tedavi ile ilgili görsel sonuc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221088"/>
            <a:ext cx="2448272" cy="151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farmacep.com/img/200/Kwell-p_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7344" y="1628800"/>
            <a:ext cx="2501079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727064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1133</Words>
  <Application>Microsoft Office PowerPoint</Application>
  <PresentationFormat>Ekran Gösterisi (4:3)</PresentationFormat>
  <Paragraphs>107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7" baseType="lpstr">
      <vt:lpstr>Arabic Typesetting</vt:lpstr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Pediculosis (Bitlenme)</vt:lpstr>
      <vt:lpstr>Pediculosis </vt:lpstr>
      <vt:lpstr>Pediculosis </vt:lpstr>
      <vt:lpstr>Pediculosis </vt:lpstr>
      <vt:lpstr>Pediculosis’te Tedavi</vt:lpstr>
      <vt:lpstr>Hemşirelik Bakımı</vt:lpstr>
      <vt:lpstr>Korunma </vt:lpstr>
      <vt:lpstr>Scabies (Uyuz)</vt:lpstr>
      <vt:lpstr>Uyuz </vt:lpstr>
      <vt:lpstr>Uyuz </vt:lpstr>
      <vt:lpstr>Tetanoz </vt:lpstr>
      <vt:lpstr>Tetanoz </vt:lpstr>
      <vt:lpstr>PowerPoint Sunusu</vt:lpstr>
      <vt:lpstr>Tetanoz </vt:lpstr>
      <vt:lpstr>Tetanoz </vt:lpstr>
      <vt:lpstr>Tetanozda Tedavi</vt:lpstr>
      <vt:lpstr>Tetanoz Aşısı</vt:lpstr>
      <vt:lpstr>Tetanoz riski yüksek olan hastalar;</vt:lpstr>
      <vt:lpstr>Örnek soru;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DERİ VE MUKOZA YOLU İLE BULAŞAN ENFEKSİYONLAR VE HEMŞİRELİK BAKIMI</dc:title>
  <dc:creator>saglık</dc:creator>
  <cp:lastModifiedBy>exper</cp:lastModifiedBy>
  <cp:revision>50</cp:revision>
  <dcterms:created xsi:type="dcterms:W3CDTF">2015-03-24T11:57:50Z</dcterms:created>
  <dcterms:modified xsi:type="dcterms:W3CDTF">2019-09-03T10:46:24Z</dcterms:modified>
</cp:coreProperties>
</file>