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CAD0D-DA40-C940-B809-F2E314062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SPECIFIC DISEASES 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9BE4A64-1E19-E244-9389-26D35FE0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</a:t>
            </a:r>
            <a:r>
              <a:rPr lang="tr-TR"/>
              <a:t>Murat ÇALIŞKAN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03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F1B1E7F-3756-7D42-9427-FEEFB51C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0" y="942108"/>
            <a:ext cx="3776479" cy="4969113"/>
          </a:xfrm>
        </p:spPr>
        <p:txBody>
          <a:bodyPr anchor="ctr">
            <a:normAutofit/>
          </a:bodyPr>
          <a:lstStyle/>
          <a:p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Cause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Straining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May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Predispose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Perineal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75000"/>
                  </a:schemeClr>
                </a:solidFill>
              </a:rPr>
              <a:t>Herniation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CB8CC1-2B80-014A-A703-37D77172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Prostatitis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Cystitis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Urinary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tract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obstruction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Colorectal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obstruction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Rectal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deviation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dilatation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Perianal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inflammation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Anal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sacculitis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Diarrhea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Constipation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CCBC2E75-EC4D-B040-A3D5-7EB562B9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43" y="44599"/>
            <a:ext cx="7784469" cy="6813402"/>
          </a:xfrm>
        </p:spPr>
      </p:pic>
    </p:spTree>
    <p:extLst>
      <p:ext uri="{BB962C8B-B14F-4D97-AF65-F5344CB8AC3E}">
        <p14:creationId xmlns:p14="http://schemas.microsoft.com/office/powerpoint/2010/main" val="130203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çizim içeren bir resim&#10;&#10;Açıklama otomatik olarak oluşturuldu">
            <a:extLst>
              <a:ext uri="{FF2B5EF4-FFF2-40B4-BE49-F238E27FC236}">
                <a16:creationId xmlns:a16="http://schemas.microsoft.com/office/drawing/2014/main" id="{0E881E44-C682-1F40-A56E-0ED8C9205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005" y="328612"/>
            <a:ext cx="10434298" cy="6200775"/>
          </a:xfrm>
        </p:spPr>
      </p:pic>
    </p:spTree>
    <p:extLst>
      <p:ext uri="{BB962C8B-B14F-4D97-AF65-F5344CB8AC3E}">
        <p14:creationId xmlns:p14="http://schemas.microsoft.com/office/powerpoint/2010/main" val="316084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23071DD-7130-6F4F-8034-E3D8C1D1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 sz="3300" b="1" dirty="0" err="1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tr-TR" sz="3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3300" b="1" dirty="0" err="1">
                <a:solidFill>
                  <a:schemeClr val="tx2">
                    <a:lumMod val="75000"/>
                  </a:schemeClr>
                </a:solidFill>
              </a:rPr>
              <a:t>Complications</a:t>
            </a:r>
            <a:r>
              <a:rPr lang="tr-TR" sz="3300" b="1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sz="3300" b="1" dirty="0" err="1">
                <a:solidFill>
                  <a:schemeClr val="tx2">
                    <a:lumMod val="75000"/>
                  </a:schemeClr>
                </a:solidFill>
              </a:rPr>
              <a:t>Herniorrhaphy</a:t>
            </a:r>
            <a:r>
              <a:rPr lang="tr-TR" sz="3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tr-TR" sz="3300" dirty="0">
                <a:solidFill>
                  <a:schemeClr val="tx2">
                    <a:lumMod val="75000"/>
                  </a:schemeClr>
                </a:solidFill>
              </a:rPr>
            </a:br>
            <a:endParaRPr lang="tr-TR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8693D5-0C4D-074F-9350-BA3AA39B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936" y="610791"/>
            <a:ext cx="6455549" cy="646843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Hemorrhage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Depression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Anorexia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Tenesmus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Dyschezia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Flatulence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Hematochezia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Rectal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prolapse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Anal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sacculitis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Fecal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incontinence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Urethral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damage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Dysuria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Stranguria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Bladder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atony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Bladder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necrosis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Urinary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incontinence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Intestinal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necrosis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Rectocutaneous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perineal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fistula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1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AE4A9-F917-544E-98C6-65E1B0D2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RECTAL PROLAPSE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 descr="hayvan, memeli, yüz, bakarken içeren bir resim&#10;&#10;Açıklama otomatik olarak oluşturuldu">
            <a:extLst>
              <a:ext uri="{FF2B5EF4-FFF2-40B4-BE49-F238E27FC236}">
                <a16:creationId xmlns:a16="http://schemas.microsoft.com/office/drawing/2014/main" id="{2994FF5D-2C73-664B-9E87-8E472560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540" y="1662113"/>
            <a:ext cx="6826398" cy="4800808"/>
          </a:xfrm>
        </p:spPr>
      </p:pic>
    </p:spTree>
    <p:extLst>
      <p:ext uri="{BB962C8B-B14F-4D97-AF65-F5344CB8AC3E}">
        <p14:creationId xmlns:p14="http://schemas.microsoft.com/office/powerpoint/2010/main" val="74956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İçerik Yer Tutucusu 4" descr="metin, çizim içeren bir resim&#10;&#10;Açıklama otomatik olarak oluşturuldu">
            <a:extLst>
              <a:ext uri="{FF2B5EF4-FFF2-40B4-BE49-F238E27FC236}">
                <a16:creationId xmlns:a16="http://schemas.microsoft.com/office/drawing/2014/main" id="{3A3AC0D0-FF66-A241-BCBD-97A6F2C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891" y="162497"/>
            <a:ext cx="6435009" cy="6533005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28E4C1-B57A-1940-B845-0861A11D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 i="1">
                <a:solidFill>
                  <a:schemeClr val="tx2">
                    <a:lumMod val="75000"/>
                  </a:schemeClr>
                </a:solidFill>
              </a:rPr>
              <a:t>ANAL NEOPLASIA 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34E654-9D86-5B4D-B0A8-3FD5E708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•Perianal gland adenoma.</a:t>
            </a:r>
          </a:p>
          <a:p>
            <a:pPr marL="0" indent="0">
              <a:buNone/>
            </a:pP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Perianal gland adenocarcinoma </a:t>
            </a:r>
          </a:p>
          <a:p>
            <a:pPr marL="0" indent="0">
              <a:buNone/>
            </a:pP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Apocrine gland adenocarcinoma </a:t>
            </a:r>
          </a:p>
          <a:p>
            <a:pPr marL="0" indent="0">
              <a:buNone/>
            </a:pP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Lipoma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Leiomyoma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Squamous cell carcinoma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Melanoma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Lymphoma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Mast cell tumor</a:t>
            </a:r>
            <a:br>
              <a:rPr lang="tr-TR">
                <a:solidFill>
                  <a:schemeClr val="tx2">
                    <a:lumMod val="75000"/>
                  </a:schemeClr>
                </a:solidFill>
              </a:rPr>
            </a:br>
            <a:r>
              <a:rPr lang="tr-TR">
                <a:solidFill>
                  <a:schemeClr val="tx2">
                    <a:lumMod val="75000"/>
                  </a:schemeClr>
                </a:solidFill>
              </a:rPr>
              <a:t>• Miscellaneous skin tumors </a:t>
            </a:r>
          </a:p>
          <a:p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9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İçerik Yer Tutucusu 4" descr="iç mekan, kedi, beyaz, bakarken içeren bir resim&#10;&#10;Açıklama otomatik olarak oluşturuldu">
            <a:extLst>
              <a:ext uri="{FF2B5EF4-FFF2-40B4-BE49-F238E27FC236}">
                <a16:creationId xmlns:a16="http://schemas.microsoft.com/office/drawing/2014/main" id="{A84FEDC5-14C4-BA42-8381-C3A8F6646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2" r="37212" b="-1"/>
          <a:stretch/>
        </p:blipFill>
        <p:spPr>
          <a:xfrm>
            <a:off x="1648161" y="102027"/>
            <a:ext cx="4266863" cy="6653946"/>
          </a:xfrm>
          <a:prstGeom prst="rect">
            <a:avLst/>
          </a:prstGeom>
        </p:spPr>
      </p:pic>
      <p:pic>
        <p:nvPicPr>
          <p:cNvPr id="7" name="Resim 6" descr="mavi, yiyecek, oturma, tablo içeren bir resim&#10;&#10;Açıklama otomatik olarak oluşturuldu">
            <a:extLst>
              <a:ext uri="{FF2B5EF4-FFF2-40B4-BE49-F238E27FC236}">
                <a16:creationId xmlns:a16="http://schemas.microsoft.com/office/drawing/2014/main" id="{5AA40E6A-3682-6647-87AB-21B8548A0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4" r="29788" b="1"/>
          <a:stretch/>
        </p:blipFill>
        <p:spPr>
          <a:xfrm>
            <a:off x="6276978" y="131699"/>
            <a:ext cx="4266861" cy="6624274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74977DB-7BC6-E546-AE33-B9470CE4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tr-TR" sz="3100" b="1" dirty="0" err="1">
                <a:solidFill>
                  <a:schemeClr val="tx2">
                    <a:lumMod val="75000"/>
                  </a:schemeClr>
                </a:solidFill>
              </a:rPr>
              <a:t>Signs</a:t>
            </a:r>
            <a:r>
              <a:rPr lang="tr-TR" sz="3100" b="1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tr-TR" sz="3100" b="1" dirty="0" err="1">
                <a:solidFill>
                  <a:schemeClr val="tx2">
                    <a:lumMod val="75000"/>
                  </a:schemeClr>
                </a:solidFill>
              </a:rPr>
              <a:t>Hypercalcemia</a:t>
            </a:r>
            <a:r>
              <a:rPr lang="tr-TR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tr-TR" sz="3100" dirty="0">
                <a:solidFill>
                  <a:schemeClr val="tx2">
                    <a:lumMod val="75000"/>
                  </a:schemeClr>
                </a:solidFill>
              </a:rPr>
            </a:br>
            <a:endParaRPr lang="tr-TR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695EA-1164-0A4C-B65D-B2D60864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Anorexia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Weight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loss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Vomiting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Polyuria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Polydipsia</a:t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Muscle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weakness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</a:rPr>
              <a:t>Constipation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4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05BE130-7538-B845-8766-0367D0AA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93" y="950219"/>
            <a:ext cx="5457546" cy="5402968"/>
          </a:xfrm>
          <a:prstGeom prst="rect">
            <a:avLst/>
          </a:prstGeom>
        </p:spPr>
      </p:pic>
      <p:pic>
        <p:nvPicPr>
          <p:cNvPr id="5" name="İçerik Yer Tutucusu 4" descr="tablo, farklı, oturma, beyaz içeren bir resim&#10;&#10;Açıklama otomatik olarak oluşturuldu">
            <a:extLst>
              <a:ext uri="{FF2B5EF4-FFF2-40B4-BE49-F238E27FC236}">
                <a16:creationId xmlns:a16="http://schemas.microsoft.com/office/drawing/2014/main" id="{DADFC950-68A0-4A4F-9620-B553ADB12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17" y="2088161"/>
            <a:ext cx="5939619" cy="3682562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AB1AFE-2EB5-644F-920F-AC5BCA18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b="1" err="1"/>
              <a:t>Possible</a:t>
            </a:r>
            <a:r>
              <a:rPr lang="tr-TR" sz="2800" b="1"/>
              <a:t> </a:t>
            </a:r>
            <a:r>
              <a:rPr lang="tr-TR" sz="2800" b="1" err="1"/>
              <a:t>Complications</a:t>
            </a:r>
            <a:r>
              <a:rPr lang="tr-TR" sz="2800" b="1"/>
              <a:t> of </a:t>
            </a:r>
            <a:r>
              <a:rPr lang="tr-TR" sz="2800" b="1" err="1"/>
              <a:t>Surgery</a:t>
            </a:r>
            <a:r>
              <a:rPr lang="tr-TR" sz="2800" b="1"/>
              <a:t> </a:t>
            </a:r>
            <a:r>
              <a:rPr lang="tr-TR" sz="2800" b="1" err="1"/>
              <a:t>for</a:t>
            </a:r>
            <a:r>
              <a:rPr lang="tr-TR" sz="2800" b="1"/>
              <a:t> </a:t>
            </a:r>
            <a:r>
              <a:rPr lang="tr-TR" sz="2800" b="1" err="1"/>
              <a:t>Perianal</a:t>
            </a:r>
            <a:r>
              <a:rPr lang="tr-TR" sz="2800" b="1"/>
              <a:t> </a:t>
            </a:r>
            <a:r>
              <a:rPr lang="tr-TR" sz="2800" b="1" err="1"/>
              <a:t>Tumors</a:t>
            </a:r>
            <a:r>
              <a:rPr lang="tr-TR" sz="2800" b="1"/>
              <a:t> </a:t>
            </a:r>
            <a:br>
              <a:rPr lang="tr-TR" sz="2800"/>
            </a:br>
            <a:endParaRPr lang="tr-TR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624EEC-B999-754A-BD46-95E450A78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Infection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Dehiscence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Tenesmus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prolapse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Dyschezia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Hematochezia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Temporary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permanent</a:t>
            </a:r>
            <a:r>
              <a:rPr lang="tr-TR" dirty="0"/>
              <a:t> </a:t>
            </a:r>
            <a:r>
              <a:rPr lang="tr-TR" dirty="0" err="1"/>
              <a:t>incontinence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• Anal </a:t>
            </a:r>
            <a:r>
              <a:rPr lang="tr-TR" dirty="0" err="1"/>
              <a:t>stricture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Tumor</a:t>
            </a:r>
            <a:r>
              <a:rPr lang="tr-TR" dirty="0"/>
              <a:t> </a:t>
            </a:r>
            <a:r>
              <a:rPr lang="tr-TR" dirty="0" err="1"/>
              <a:t>recurrence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Metastasis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0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0BA4EE-B13A-8246-A059-E73A32F1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89" y="481235"/>
            <a:ext cx="3922175" cy="2476278"/>
          </a:xfrm>
        </p:spPr>
        <p:txBody>
          <a:bodyPr>
            <a:normAutofit/>
          </a:bodyPr>
          <a:lstStyle/>
          <a:p>
            <a:r>
              <a:rPr lang="tr-TR" i="1" dirty="0"/>
              <a:t>ANAL SAC INFECTION AND IMPACTION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 descr="metin, çizim, saat içeren bir resim&#10;&#10;Açıklama otomatik olarak oluşturuldu">
            <a:extLst>
              <a:ext uri="{FF2B5EF4-FFF2-40B4-BE49-F238E27FC236}">
                <a16:creationId xmlns:a16="http://schemas.microsoft.com/office/drawing/2014/main" id="{E2FFADF9-1AF3-FC41-BD84-C4FE76E05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0851" y="507777"/>
            <a:ext cx="6480967" cy="5868988"/>
          </a:xfrm>
        </p:spPr>
      </p:pic>
    </p:spTree>
    <p:extLst>
      <p:ext uri="{BB962C8B-B14F-4D97-AF65-F5344CB8AC3E}">
        <p14:creationId xmlns:p14="http://schemas.microsoft.com/office/powerpoint/2010/main" val="114192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25F682-E59B-2F48-AB62-DF144217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tr-TR" sz="3300" i="1"/>
              <a:t>PERINEAL HERNIA </a:t>
            </a:r>
            <a:br>
              <a:rPr lang="tr-TR" sz="3300"/>
            </a:br>
            <a:endParaRPr lang="tr-TR" sz="3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Resim 6" descr="fotoğraf, küçük, donut, yiyecek içeren bir resim&#10;&#10;Açıklama otomatik olarak oluşturuldu">
            <a:extLst>
              <a:ext uri="{FF2B5EF4-FFF2-40B4-BE49-F238E27FC236}">
                <a16:creationId xmlns:a16="http://schemas.microsoft.com/office/drawing/2014/main" id="{722EFD64-82E4-8042-9198-3745B1A7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6" r="19202" b="-1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5" name="İçerik Yer Tutucusu 4" descr="iç mekan, yiyecek, pasta, oturma içeren bir resim&#10;&#10;Açıklama otomatik olarak oluşturuldu">
            <a:extLst>
              <a:ext uri="{FF2B5EF4-FFF2-40B4-BE49-F238E27FC236}">
                <a16:creationId xmlns:a16="http://schemas.microsoft.com/office/drawing/2014/main" id="{684759D4-E779-974F-9B08-D12030FB2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2" r="38200" b="1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524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Macintosh PowerPoint</Application>
  <PresentationFormat>Geniş ekran</PresentationFormat>
  <Paragraphs>30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Duman</vt:lpstr>
      <vt:lpstr>SPECIFIC DISEASES  </vt:lpstr>
      <vt:lpstr>PowerPoint Sunusu</vt:lpstr>
      <vt:lpstr>ANAL NEOPLASIA  </vt:lpstr>
      <vt:lpstr>PowerPoint Sunusu</vt:lpstr>
      <vt:lpstr>Signs of Hypercalcemia  </vt:lpstr>
      <vt:lpstr>PowerPoint Sunusu</vt:lpstr>
      <vt:lpstr>Possible Complications of Surgery for Perianal Tumors  </vt:lpstr>
      <vt:lpstr>ANAL SAC INFECTION AND IMPACTION  </vt:lpstr>
      <vt:lpstr>PERINEAL HERNIA  </vt:lpstr>
      <vt:lpstr>Conditions That Cause Straining and May Predispose to Perineal Herniation  </vt:lpstr>
      <vt:lpstr>PowerPoint Sunusu</vt:lpstr>
      <vt:lpstr>PowerPoint Sunusu</vt:lpstr>
      <vt:lpstr>Possible Complications of Herniorrhaphy  </vt:lpstr>
      <vt:lpstr>RECTAL PROLAPSE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DISEASES  </dc:title>
  <dc:creator>murat calıskan</dc:creator>
  <cp:lastModifiedBy>murat calıskan</cp:lastModifiedBy>
  <cp:revision>1</cp:revision>
  <dcterms:created xsi:type="dcterms:W3CDTF">2020-04-13T20:15:34Z</dcterms:created>
  <dcterms:modified xsi:type="dcterms:W3CDTF">2020-04-13T20:15:48Z</dcterms:modified>
</cp:coreProperties>
</file>