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diagrams/quickStyle17.xml" ContentType="application/vnd.openxmlformats-officedocument.drawingml.diagramStyl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diagrams/colors12.xml" ContentType="application/vnd.openxmlformats-officedocument.drawingml.diagramColors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Layouts/slideLayout14.xml" ContentType="application/vnd.openxmlformats-officedocument.presentationml.slideLayout+xml"/>
  <Override PartName="/ppt/diagrams/layout6.xml" ContentType="application/vnd.openxmlformats-officedocument.drawingml.diagramLayout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notesSlides/notesSlide8.xml" ContentType="application/vnd.openxmlformats-officedocument.presentationml.notesSlide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notesSlides/notesSlide9.xml" ContentType="application/vnd.openxmlformats-officedocument.presentationml.notesSlide+xml"/>
  <Override PartName="/ppt/diagrams/layout15.xml" ContentType="application/vnd.openxmlformats-officedocument.drawingml.diagramLayout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colors10.xml" ContentType="application/vnd.openxmlformats-officedocument.drawingml.diagramColors+xml"/>
  <Override PartName="/ppt/slides/slide24.xml" ContentType="application/vnd.openxmlformats-officedocument.presentationml.slide+xml"/>
  <Default Extension="jpeg" ContentType="image/jpeg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data9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36"/>
  </p:notesMasterIdLst>
  <p:sldIdLst>
    <p:sldId id="257" r:id="rId3"/>
    <p:sldId id="258" r:id="rId4"/>
    <p:sldId id="311" r:id="rId5"/>
    <p:sldId id="312" r:id="rId6"/>
    <p:sldId id="313" r:id="rId7"/>
    <p:sldId id="314" r:id="rId8"/>
    <p:sldId id="259" r:id="rId9"/>
    <p:sldId id="260" r:id="rId10"/>
    <p:sldId id="261" r:id="rId11"/>
    <p:sldId id="262" r:id="rId12"/>
    <p:sldId id="292" r:id="rId13"/>
    <p:sldId id="293" r:id="rId14"/>
    <p:sldId id="294" r:id="rId15"/>
    <p:sldId id="295" r:id="rId16"/>
    <p:sldId id="270" r:id="rId17"/>
    <p:sldId id="296" r:id="rId18"/>
    <p:sldId id="272" r:id="rId19"/>
    <p:sldId id="297" r:id="rId20"/>
    <p:sldId id="298" r:id="rId21"/>
    <p:sldId id="299" r:id="rId22"/>
    <p:sldId id="300" r:id="rId23"/>
    <p:sldId id="301" r:id="rId24"/>
    <p:sldId id="302" r:id="rId25"/>
    <p:sldId id="303" r:id="rId26"/>
    <p:sldId id="281" r:id="rId27"/>
    <p:sldId id="304" r:id="rId28"/>
    <p:sldId id="305" r:id="rId29"/>
    <p:sldId id="306" r:id="rId30"/>
    <p:sldId id="307" r:id="rId31"/>
    <p:sldId id="308" r:id="rId32"/>
    <p:sldId id="309" r:id="rId33"/>
    <p:sldId id="290" r:id="rId34"/>
    <p:sldId id="291" r:id="rId3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AF03C5-A655-4281-9970-CE91C1F7B092}" type="doc">
      <dgm:prSet loTypeId="urn:microsoft.com/office/officeart/2005/8/layout/orgChart1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DBF84061-F690-44CF-B0D4-9688768A9F43}">
      <dgm:prSet phldrT="[Metin]"/>
      <dgm:spPr/>
      <dgm:t>
        <a:bodyPr/>
        <a:lstStyle/>
        <a:p>
          <a:r>
            <a:rPr lang="tr-TR" b="1" dirty="0" smtClean="0"/>
            <a:t>GIS YAN ETKİLERİ </a:t>
          </a:r>
          <a:endParaRPr lang="tr-TR" b="1" dirty="0"/>
        </a:p>
      </dgm:t>
    </dgm:pt>
    <dgm:pt modelId="{6C219215-7659-42AA-A6E5-FECA677035FF}" type="parTrans" cxnId="{74531100-D5BA-4350-8DE9-4D4CBC5CA8E3}">
      <dgm:prSet/>
      <dgm:spPr/>
      <dgm:t>
        <a:bodyPr/>
        <a:lstStyle/>
        <a:p>
          <a:endParaRPr lang="tr-TR"/>
        </a:p>
      </dgm:t>
    </dgm:pt>
    <dgm:pt modelId="{E5922EA2-CAB5-4AF2-8B2F-8A72926393B8}" type="sibTrans" cxnId="{74531100-D5BA-4350-8DE9-4D4CBC5CA8E3}">
      <dgm:prSet/>
      <dgm:spPr/>
      <dgm:t>
        <a:bodyPr/>
        <a:lstStyle/>
        <a:p>
          <a:endParaRPr lang="tr-TR"/>
        </a:p>
      </dgm:t>
    </dgm:pt>
    <dgm:pt modelId="{D92E8F7A-AFBA-4F4E-BAEF-79310E785DA4}" type="asst">
      <dgm:prSet phldrT="[Metin]"/>
      <dgm:spPr/>
      <dgm:t>
        <a:bodyPr/>
        <a:lstStyle/>
        <a:p>
          <a:r>
            <a:rPr lang="tr-TR" b="1" dirty="0" smtClean="0"/>
            <a:t>EN  SIK</a:t>
          </a:r>
          <a:endParaRPr lang="tr-TR" b="1" dirty="0"/>
        </a:p>
      </dgm:t>
    </dgm:pt>
    <dgm:pt modelId="{45831656-2602-4366-A836-9BD4F151E29F}" type="parTrans" cxnId="{4EE217D1-7269-4BDF-80B5-882B7D447F11}">
      <dgm:prSet/>
      <dgm:spPr/>
      <dgm:t>
        <a:bodyPr/>
        <a:lstStyle/>
        <a:p>
          <a:endParaRPr lang="tr-TR"/>
        </a:p>
      </dgm:t>
    </dgm:pt>
    <dgm:pt modelId="{2FB4592B-318A-42C1-8A89-619A0C7C3D23}" type="sibTrans" cxnId="{4EE217D1-7269-4BDF-80B5-882B7D447F11}">
      <dgm:prSet/>
      <dgm:spPr/>
      <dgm:t>
        <a:bodyPr/>
        <a:lstStyle/>
        <a:p>
          <a:endParaRPr lang="tr-TR"/>
        </a:p>
      </dgm:t>
    </dgm:pt>
    <dgm:pt modelId="{8B4C6F48-14AD-4B66-A962-32AFA4F98E90}">
      <dgm:prSet phldrT="[Metin]" custT="1"/>
      <dgm:spPr/>
      <dgm:t>
        <a:bodyPr/>
        <a:lstStyle/>
        <a:p>
          <a:r>
            <a:rPr lang="en-US" sz="12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BULANTI</a:t>
          </a:r>
          <a:endParaRPr lang="tr-TR" sz="1200" b="1" dirty="0"/>
        </a:p>
      </dgm:t>
    </dgm:pt>
    <dgm:pt modelId="{C952DF7C-0D2A-4B32-9C9B-7BA77CB5A46A}" type="parTrans" cxnId="{53632121-038E-4437-8890-2A5D339705D6}">
      <dgm:prSet/>
      <dgm:spPr/>
      <dgm:t>
        <a:bodyPr/>
        <a:lstStyle/>
        <a:p>
          <a:endParaRPr lang="tr-TR"/>
        </a:p>
      </dgm:t>
    </dgm:pt>
    <dgm:pt modelId="{E16DF9D5-A9F8-4222-954E-E6110146F6CD}" type="sibTrans" cxnId="{53632121-038E-4437-8890-2A5D339705D6}">
      <dgm:prSet/>
      <dgm:spPr/>
      <dgm:t>
        <a:bodyPr/>
        <a:lstStyle/>
        <a:p>
          <a:endParaRPr lang="tr-TR"/>
        </a:p>
      </dgm:t>
    </dgm:pt>
    <dgm:pt modelId="{9C844942-DA96-4662-8917-0431665A9DEA}">
      <dgm:prSet phldrT="[Metin]" custT="1"/>
      <dgm:spPr/>
      <dgm:t>
        <a:bodyPr/>
        <a:lstStyle/>
        <a:p>
          <a:r>
            <a:rPr lang="en-US" sz="12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IŞTAHSIZLIK</a:t>
          </a:r>
          <a:endParaRPr lang="tr-TR" sz="1200" b="1" dirty="0"/>
        </a:p>
      </dgm:t>
    </dgm:pt>
    <dgm:pt modelId="{ECEDFEA1-37DA-4392-86BF-37935BD0EC69}" type="parTrans" cxnId="{98D610E0-20E2-44F2-90E4-42FAF809A8B8}">
      <dgm:prSet/>
      <dgm:spPr/>
      <dgm:t>
        <a:bodyPr/>
        <a:lstStyle/>
        <a:p>
          <a:endParaRPr lang="tr-TR"/>
        </a:p>
      </dgm:t>
    </dgm:pt>
    <dgm:pt modelId="{F0A071F2-4882-4E83-A7E7-113F4FF30A06}" type="sibTrans" cxnId="{98D610E0-20E2-44F2-90E4-42FAF809A8B8}">
      <dgm:prSet/>
      <dgm:spPr/>
      <dgm:t>
        <a:bodyPr/>
        <a:lstStyle/>
        <a:p>
          <a:endParaRPr lang="tr-TR"/>
        </a:p>
      </dgm:t>
    </dgm:pt>
    <dgm:pt modelId="{82287338-92F9-4FF1-ADBF-BA0787C00326}">
      <dgm:prSet phldrT="[Metin]" custT="1"/>
      <dgm:spPr/>
      <dgm:t>
        <a:bodyPr/>
        <a:lstStyle/>
        <a:p>
          <a:r>
            <a:rPr lang="en-US" sz="12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KARIN AĞRISI</a:t>
          </a:r>
          <a:endParaRPr lang="tr-TR" sz="1200" b="1" dirty="0"/>
        </a:p>
      </dgm:t>
    </dgm:pt>
    <dgm:pt modelId="{36B77F63-D3F8-49C6-9761-3E1602FF1442}" type="parTrans" cxnId="{A973F694-DC7E-4202-8FDE-5CD2070DA584}">
      <dgm:prSet/>
      <dgm:spPr/>
      <dgm:t>
        <a:bodyPr/>
        <a:lstStyle/>
        <a:p>
          <a:endParaRPr lang="tr-TR"/>
        </a:p>
      </dgm:t>
    </dgm:pt>
    <dgm:pt modelId="{3C13C1DC-F427-4AEA-BB17-EACFA7E53BC1}" type="sibTrans" cxnId="{A973F694-DC7E-4202-8FDE-5CD2070DA584}">
      <dgm:prSet/>
      <dgm:spPr/>
      <dgm:t>
        <a:bodyPr/>
        <a:lstStyle/>
        <a:p>
          <a:endParaRPr lang="tr-TR"/>
        </a:p>
      </dgm:t>
    </dgm:pt>
    <dgm:pt modelId="{1FA8E05D-429F-4DDA-87F3-B4603DD146F9}">
      <dgm:prSet phldrT="[Metin]" custT="1"/>
      <dgm:spPr/>
      <dgm:t>
        <a:bodyPr/>
        <a:lstStyle/>
        <a:p>
          <a:r>
            <a:rPr lang="en-US" sz="12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DIYARE</a:t>
          </a:r>
          <a:endParaRPr lang="tr-TR" sz="1200" b="1" dirty="0"/>
        </a:p>
      </dgm:t>
    </dgm:pt>
    <dgm:pt modelId="{4625EA42-B55B-4B05-9596-45DF6EDEB5A0}" type="parTrans" cxnId="{034DB934-6F23-490F-9E73-1CA1E38A7342}">
      <dgm:prSet/>
      <dgm:spPr/>
      <dgm:t>
        <a:bodyPr/>
        <a:lstStyle/>
        <a:p>
          <a:endParaRPr lang="tr-TR"/>
        </a:p>
      </dgm:t>
    </dgm:pt>
    <dgm:pt modelId="{8E78150D-BC03-4561-8CFB-2B5DBCBA6D86}" type="sibTrans" cxnId="{034DB934-6F23-490F-9E73-1CA1E38A7342}">
      <dgm:prSet/>
      <dgm:spPr/>
      <dgm:t>
        <a:bodyPr/>
        <a:lstStyle/>
        <a:p>
          <a:endParaRPr lang="tr-TR"/>
        </a:p>
      </dgm:t>
    </dgm:pt>
    <dgm:pt modelId="{972CF4F5-83A9-4B09-9430-4580C4A3D240}">
      <dgm:prSet phldrT="[Metin]" custT="1"/>
      <dgm:spPr/>
      <dgm:t>
        <a:bodyPr/>
        <a:lstStyle/>
        <a:p>
          <a:r>
            <a:rPr lang="en-US" sz="12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GASTRIK EROZYONLAR</a:t>
          </a:r>
          <a:endParaRPr lang="tr-TR" sz="1200" b="1" dirty="0"/>
        </a:p>
      </dgm:t>
    </dgm:pt>
    <dgm:pt modelId="{242D18D2-BB53-419A-B588-DBAB4BEDC6C7}" type="parTrans" cxnId="{A99D3F04-0DDD-4E75-8B62-85C009975141}">
      <dgm:prSet/>
      <dgm:spPr/>
      <dgm:t>
        <a:bodyPr/>
        <a:lstStyle/>
        <a:p>
          <a:endParaRPr lang="tr-TR"/>
        </a:p>
      </dgm:t>
    </dgm:pt>
    <dgm:pt modelId="{70AB0218-8EB5-4520-9B09-4C907B07439C}" type="sibTrans" cxnId="{A99D3F04-0DDD-4E75-8B62-85C009975141}">
      <dgm:prSet/>
      <dgm:spPr/>
      <dgm:t>
        <a:bodyPr/>
        <a:lstStyle/>
        <a:p>
          <a:endParaRPr lang="tr-TR"/>
        </a:p>
      </dgm:t>
    </dgm:pt>
    <dgm:pt modelId="{0AAA03F6-C1FD-412F-BEBE-35825A42E17D}">
      <dgm:prSet phldrT="[Metin]" custT="1"/>
      <dgm:spPr/>
      <dgm:t>
        <a:bodyPr/>
        <a:lstStyle/>
        <a:p>
          <a:r>
            <a:rPr lang="en-US" sz="12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ÜLSERLER</a:t>
          </a:r>
          <a:endParaRPr lang="tr-TR" sz="1200" b="1" dirty="0"/>
        </a:p>
      </dgm:t>
    </dgm:pt>
    <dgm:pt modelId="{B163C87B-C3C7-4B4B-8E62-0D6B09270D7C}" type="parTrans" cxnId="{14888036-FAAD-4170-BF20-EB1058DA49DA}">
      <dgm:prSet/>
      <dgm:spPr/>
      <dgm:t>
        <a:bodyPr/>
        <a:lstStyle/>
        <a:p>
          <a:endParaRPr lang="tr-TR"/>
        </a:p>
      </dgm:t>
    </dgm:pt>
    <dgm:pt modelId="{93AD8BB6-396B-4F5E-8AFE-DB25471169CB}" type="sibTrans" cxnId="{14888036-FAAD-4170-BF20-EB1058DA49DA}">
      <dgm:prSet/>
      <dgm:spPr/>
      <dgm:t>
        <a:bodyPr/>
        <a:lstStyle/>
        <a:p>
          <a:endParaRPr lang="tr-TR"/>
        </a:p>
      </dgm:t>
    </dgm:pt>
    <dgm:pt modelId="{8BACDF60-B004-40B0-8350-DB30C436B589}">
      <dgm:prSet phldrT="[Metin]" custT="1"/>
      <dgm:spPr/>
      <dgm:t>
        <a:bodyPr/>
        <a:lstStyle/>
        <a:p>
          <a:r>
            <a:rPr lang="en-US" sz="12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GASTROINTESTINAL KANAMA</a:t>
          </a:r>
          <a:endParaRPr lang="tr-TR" sz="1200" b="1" dirty="0"/>
        </a:p>
      </dgm:t>
    </dgm:pt>
    <dgm:pt modelId="{23C6CF3F-154B-4E49-9BA4-F7175207D07B}" type="parTrans" cxnId="{A756C7E5-18E5-4746-9C97-D12905F90DDA}">
      <dgm:prSet/>
      <dgm:spPr/>
      <dgm:t>
        <a:bodyPr/>
        <a:lstStyle/>
        <a:p>
          <a:endParaRPr lang="tr-TR"/>
        </a:p>
      </dgm:t>
    </dgm:pt>
    <dgm:pt modelId="{3EA53C89-969A-4E61-BFCF-7882D70C437F}" type="sibTrans" cxnId="{A756C7E5-18E5-4746-9C97-D12905F90DDA}">
      <dgm:prSet/>
      <dgm:spPr/>
      <dgm:t>
        <a:bodyPr/>
        <a:lstStyle/>
        <a:p>
          <a:endParaRPr lang="tr-TR"/>
        </a:p>
      </dgm:t>
    </dgm:pt>
    <dgm:pt modelId="{2CDE04CB-6AAA-4283-9D7B-114C30A67525}">
      <dgm:prSet phldrT="[Metin]" custT="1"/>
      <dgm:spPr/>
      <dgm:t>
        <a:bodyPr/>
        <a:lstStyle/>
        <a:p>
          <a:r>
            <a:rPr lang="en-US" sz="12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PERFORASYON</a:t>
          </a:r>
          <a:endParaRPr lang="tr-TR" sz="1200" b="1" dirty="0"/>
        </a:p>
      </dgm:t>
    </dgm:pt>
    <dgm:pt modelId="{75283AF7-A320-4CB0-BED5-7836C7108770}" type="parTrans" cxnId="{8CC23866-C087-4F91-A09B-735620F68AD7}">
      <dgm:prSet/>
      <dgm:spPr/>
      <dgm:t>
        <a:bodyPr/>
        <a:lstStyle/>
        <a:p>
          <a:endParaRPr lang="tr-TR"/>
        </a:p>
      </dgm:t>
    </dgm:pt>
    <dgm:pt modelId="{71731DD9-0435-479A-979F-3A05872AD054}" type="sibTrans" cxnId="{8CC23866-C087-4F91-A09B-735620F68AD7}">
      <dgm:prSet/>
      <dgm:spPr/>
      <dgm:t>
        <a:bodyPr/>
        <a:lstStyle/>
        <a:p>
          <a:endParaRPr lang="tr-TR"/>
        </a:p>
      </dgm:t>
    </dgm:pt>
    <dgm:pt modelId="{E62A7920-A9F8-4905-99F3-22676266409D}">
      <dgm:prSet custT="1"/>
      <dgm:spPr/>
      <dgm:t>
        <a:bodyPr/>
        <a:lstStyle/>
        <a:p>
          <a:r>
            <a:rPr lang="en-US" sz="12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EN ÖNEMLISI: PEPTIK ÜLSER</a:t>
          </a:r>
          <a:endParaRPr lang="tr-TR" sz="1200" b="1" dirty="0" smtClean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  <a:p>
          <a:r>
            <a:rPr lang="en-US" sz="12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(EN SIK ANTRUMDA)</a:t>
          </a:r>
          <a:endParaRPr lang="tr-TR" sz="1200" b="1" dirty="0"/>
        </a:p>
      </dgm:t>
    </dgm:pt>
    <dgm:pt modelId="{C46F3309-4D61-4F81-A38C-425E6C8F5DA5}" type="parTrans" cxnId="{4C03757B-1A0C-47F7-933B-14F1C703B321}">
      <dgm:prSet/>
      <dgm:spPr/>
      <dgm:t>
        <a:bodyPr/>
        <a:lstStyle/>
        <a:p>
          <a:endParaRPr lang="tr-TR"/>
        </a:p>
      </dgm:t>
    </dgm:pt>
    <dgm:pt modelId="{893E6F00-727D-4BC6-B418-588B6A9EAC48}" type="sibTrans" cxnId="{4C03757B-1A0C-47F7-933B-14F1C703B321}">
      <dgm:prSet/>
      <dgm:spPr/>
      <dgm:t>
        <a:bodyPr/>
        <a:lstStyle/>
        <a:p>
          <a:endParaRPr lang="tr-TR"/>
        </a:p>
      </dgm:t>
    </dgm:pt>
    <dgm:pt modelId="{56BE7389-846C-40E4-AE72-E88309D4EEBC}" type="asst">
      <dgm:prSet phldrT="[Metin]"/>
      <dgm:spPr/>
      <dgm:t>
        <a:bodyPr/>
        <a:lstStyle/>
        <a:p>
          <a:r>
            <a:rPr lang="tr-TR" b="1" dirty="0" smtClean="0"/>
            <a:t>EN AZ</a:t>
          </a:r>
          <a:endParaRPr lang="tr-TR" b="1" dirty="0"/>
        </a:p>
      </dgm:t>
    </dgm:pt>
    <dgm:pt modelId="{BAA648E8-F59B-46A2-B039-EF9B96518A31}" type="parTrans" cxnId="{0C4443E0-E63A-4C8F-AC7B-989BB96F731D}">
      <dgm:prSet/>
      <dgm:spPr/>
      <dgm:t>
        <a:bodyPr/>
        <a:lstStyle/>
        <a:p>
          <a:endParaRPr lang="tr-TR"/>
        </a:p>
      </dgm:t>
    </dgm:pt>
    <dgm:pt modelId="{BE7D9BF4-262B-44BF-8E1F-D1A5C7F7737E}" type="sibTrans" cxnId="{0C4443E0-E63A-4C8F-AC7B-989BB96F731D}">
      <dgm:prSet/>
      <dgm:spPr/>
      <dgm:t>
        <a:bodyPr/>
        <a:lstStyle/>
        <a:p>
          <a:endParaRPr lang="tr-TR"/>
        </a:p>
      </dgm:t>
    </dgm:pt>
    <dgm:pt modelId="{59F8F29F-816D-4ACD-ABD1-9CC1102CF9E8}" type="asst">
      <dgm:prSet phldrT="[Metin]" custT="1"/>
      <dgm:spPr/>
      <dgm:t>
        <a:bodyPr/>
        <a:lstStyle/>
        <a:p>
          <a:r>
            <a:rPr lang="tr-TR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*</a:t>
          </a:r>
          <a:r>
            <a:rPr lang="en-US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İNDOMETAZIN </a:t>
          </a:r>
          <a:r>
            <a:rPr lang="tr-TR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*</a:t>
          </a:r>
          <a:r>
            <a:rPr lang="en-US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KETOPROFEN  </a:t>
          </a:r>
          <a:r>
            <a:rPr lang="tr-TR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*</a:t>
          </a:r>
          <a:r>
            <a:rPr lang="en-US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PIROKSIKAM</a:t>
          </a:r>
          <a:endParaRPr lang="tr-TR" sz="1400" b="1" dirty="0"/>
        </a:p>
      </dgm:t>
    </dgm:pt>
    <dgm:pt modelId="{14979F02-6549-4155-A04E-9B6288B444B9}" type="parTrans" cxnId="{446437BD-861A-42AC-9D09-1A8F1446BF15}">
      <dgm:prSet/>
      <dgm:spPr/>
      <dgm:t>
        <a:bodyPr/>
        <a:lstStyle/>
        <a:p>
          <a:endParaRPr lang="tr-TR"/>
        </a:p>
      </dgm:t>
    </dgm:pt>
    <dgm:pt modelId="{03642784-0AEC-4198-BE87-AEFB55D56366}" type="sibTrans" cxnId="{446437BD-861A-42AC-9D09-1A8F1446BF15}">
      <dgm:prSet/>
      <dgm:spPr/>
      <dgm:t>
        <a:bodyPr/>
        <a:lstStyle/>
        <a:p>
          <a:endParaRPr lang="tr-TR"/>
        </a:p>
      </dgm:t>
    </dgm:pt>
    <dgm:pt modelId="{E8AFCFC1-201E-46A6-B7FE-0D7F3292B965}" type="asst">
      <dgm:prSet phldrT="[Metin]" custT="1"/>
      <dgm:spPr/>
      <dgm:t>
        <a:bodyPr/>
        <a:lstStyle/>
        <a:p>
          <a:r>
            <a:rPr lang="tr-TR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*</a:t>
          </a:r>
          <a:r>
            <a:rPr lang="en-US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İBUPROFEN </a:t>
          </a:r>
          <a:r>
            <a:rPr lang="tr-TR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*</a:t>
          </a:r>
          <a:r>
            <a:rPr lang="en-US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DIKLOFENAK</a:t>
          </a:r>
          <a:endParaRPr lang="tr-TR" sz="1400" b="1" dirty="0"/>
        </a:p>
      </dgm:t>
    </dgm:pt>
    <dgm:pt modelId="{1EB9369B-B96B-47E0-8B98-3864F82B1677}" type="parTrans" cxnId="{B8C6A8B9-5003-4DB6-AC80-DBB93AD35D50}">
      <dgm:prSet/>
      <dgm:spPr/>
      <dgm:t>
        <a:bodyPr/>
        <a:lstStyle/>
        <a:p>
          <a:endParaRPr lang="tr-TR"/>
        </a:p>
      </dgm:t>
    </dgm:pt>
    <dgm:pt modelId="{189A0C77-18E7-4093-8F8A-94BECAE580D3}" type="sibTrans" cxnId="{B8C6A8B9-5003-4DB6-AC80-DBB93AD35D50}">
      <dgm:prSet/>
      <dgm:spPr/>
      <dgm:t>
        <a:bodyPr/>
        <a:lstStyle/>
        <a:p>
          <a:endParaRPr lang="tr-TR"/>
        </a:p>
      </dgm:t>
    </dgm:pt>
    <dgm:pt modelId="{E32AF1EF-C058-4351-9994-9EBE1D04B9AC}" type="pres">
      <dgm:prSet presAssocID="{90AF03C5-A655-4281-9970-CE91C1F7B09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DC6D36C9-2E00-410E-A9DE-BFE342CC34FD}" type="pres">
      <dgm:prSet presAssocID="{DBF84061-F690-44CF-B0D4-9688768A9F43}" presName="hierRoot1" presStyleCnt="0">
        <dgm:presLayoutVars>
          <dgm:hierBranch val="init"/>
        </dgm:presLayoutVars>
      </dgm:prSet>
      <dgm:spPr/>
    </dgm:pt>
    <dgm:pt modelId="{D5060354-B378-4C96-AA04-80BD6FD73180}" type="pres">
      <dgm:prSet presAssocID="{DBF84061-F690-44CF-B0D4-9688768A9F43}" presName="rootComposite1" presStyleCnt="0"/>
      <dgm:spPr/>
    </dgm:pt>
    <dgm:pt modelId="{8326D621-ECB2-48B4-8C07-D93BFB6F20A9}" type="pres">
      <dgm:prSet presAssocID="{DBF84061-F690-44CF-B0D4-9688768A9F43}" presName="rootText1" presStyleLbl="node0" presStyleIdx="0" presStyleCnt="1" custScaleX="20653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CA7F492-27C0-4F8D-888C-DE94D3EAD155}" type="pres">
      <dgm:prSet presAssocID="{DBF84061-F690-44CF-B0D4-9688768A9F43}" presName="rootConnector1" presStyleLbl="node1" presStyleIdx="0" presStyleCnt="0"/>
      <dgm:spPr/>
      <dgm:t>
        <a:bodyPr/>
        <a:lstStyle/>
        <a:p>
          <a:endParaRPr lang="tr-TR"/>
        </a:p>
      </dgm:t>
    </dgm:pt>
    <dgm:pt modelId="{DDBE47A2-44E0-4D89-A23C-6225C61EF7D3}" type="pres">
      <dgm:prSet presAssocID="{DBF84061-F690-44CF-B0D4-9688768A9F43}" presName="hierChild2" presStyleCnt="0"/>
      <dgm:spPr/>
    </dgm:pt>
    <dgm:pt modelId="{AE165F68-4B62-40C9-BA2C-F0CF5DADF723}" type="pres">
      <dgm:prSet presAssocID="{C952DF7C-0D2A-4B32-9C9B-7BA77CB5A46A}" presName="Name37" presStyleLbl="parChTrans1D2" presStyleIdx="0" presStyleCnt="10"/>
      <dgm:spPr/>
      <dgm:t>
        <a:bodyPr/>
        <a:lstStyle/>
        <a:p>
          <a:endParaRPr lang="tr-TR"/>
        </a:p>
      </dgm:t>
    </dgm:pt>
    <dgm:pt modelId="{975429CF-D5E3-4AA0-A73E-CB2A9C5276C2}" type="pres">
      <dgm:prSet presAssocID="{8B4C6F48-14AD-4B66-A962-32AFA4F98E90}" presName="hierRoot2" presStyleCnt="0">
        <dgm:presLayoutVars>
          <dgm:hierBranch val="init"/>
        </dgm:presLayoutVars>
      </dgm:prSet>
      <dgm:spPr/>
    </dgm:pt>
    <dgm:pt modelId="{B5FBB0B3-C712-48DE-9E2E-DBCCCC6A4B6B}" type="pres">
      <dgm:prSet presAssocID="{8B4C6F48-14AD-4B66-A962-32AFA4F98E90}" presName="rootComposite" presStyleCnt="0"/>
      <dgm:spPr/>
    </dgm:pt>
    <dgm:pt modelId="{858FF93B-2CC0-4A26-8790-0963DEE57758}" type="pres">
      <dgm:prSet presAssocID="{8B4C6F48-14AD-4B66-A962-32AFA4F98E90}" presName="rootText" presStyleLbl="node2" presStyleIdx="0" presStyleCnt="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A9FE663-071C-49A3-B76F-42673676E99F}" type="pres">
      <dgm:prSet presAssocID="{8B4C6F48-14AD-4B66-A962-32AFA4F98E90}" presName="rootConnector" presStyleLbl="node2" presStyleIdx="0" presStyleCnt="8"/>
      <dgm:spPr/>
      <dgm:t>
        <a:bodyPr/>
        <a:lstStyle/>
        <a:p>
          <a:endParaRPr lang="tr-TR"/>
        </a:p>
      </dgm:t>
    </dgm:pt>
    <dgm:pt modelId="{7F7E480C-FCBC-4D7A-A892-BB1B37378286}" type="pres">
      <dgm:prSet presAssocID="{8B4C6F48-14AD-4B66-A962-32AFA4F98E90}" presName="hierChild4" presStyleCnt="0"/>
      <dgm:spPr/>
    </dgm:pt>
    <dgm:pt modelId="{B7C0B636-740C-4012-B32B-EF907817DFDC}" type="pres">
      <dgm:prSet presAssocID="{8B4C6F48-14AD-4B66-A962-32AFA4F98E90}" presName="hierChild5" presStyleCnt="0"/>
      <dgm:spPr/>
    </dgm:pt>
    <dgm:pt modelId="{DE4300D4-C20D-4DE2-84A8-0419EC0AA658}" type="pres">
      <dgm:prSet presAssocID="{ECEDFEA1-37DA-4392-86BF-37935BD0EC69}" presName="Name37" presStyleLbl="parChTrans1D2" presStyleIdx="1" presStyleCnt="10"/>
      <dgm:spPr/>
      <dgm:t>
        <a:bodyPr/>
        <a:lstStyle/>
        <a:p>
          <a:endParaRPr lang="tr-TR"/>
        </a:p>
      </dgm:t>
    </dgm:pt>
    <dgm:pt modelId="{E99A1743-D1F3-4642-87D5-078CFB183ADD}" type="pres">
      <dgm:prSet presAssocID="{9C844942-DA96-4662-8917-0431665A9DEA}" presName="hierRoot2" presStyleCnt="0">
        <dgm:presLayoutVars>
          <dgm:hierBranch val="init"/>
        </dgm:presLayoutVars>
      </dgm:prSet>
      <dgm:spPr/>
    </dgm:pt>
    <dgm:pt modelId="{BB9DB5B8-7F52-408C-AACE-A5D0D071E3A1}" type="pres">
      <dgm:prSet presAssocID="{9C844942-DA96-4662-8917-0431665A9DEA}" presName="rootComposite" presStyleCnt="0"/>
      <dgm:spPr/>
    </dgm:pt>
    <dgm:pt modelId="{83BB83D1-FBC0-4872-841F-DBF8E3ED259E}" type="pres">
      <dgm:prSet presAssocID="{9C844942-DA96-4662-8917-0431665A9DEA}" presName="rootText" presStyleLbl="node2" presStyleIdx="1" presStyleCnt="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2E9C981-9F16-4C09-85C8-304BFAA26891}" type="pres">
      <dgm:prSet presAssocID="{9C844942-DA96-4662-8917-0431665A9DEA}" presName="rootConnector" presStyleLbl="node2" presStyleIdx="1" presStyleCnt="8"/>
      <dgm:spPr/>
      <dgm:t>
        <a:bodyPr/>
        <a:lstStyle/>
        <a:p>
          <a:endParaRPr lang="tr-TR"/>
        </a:p>
      </dgm:t>
    </dgm:pt>
    <dgm:pt modelId="{F8E62BA2-28D9-4258-9B6B-89D939FD75BB}" type="pres">
      <dgm:prSet presAssocID="{9C844942-DA96-4662-8917-0431665A9DEA}" presName="hierChild4" presStyleCnt="0"/>
      <dgm:spPr/>
    </dgm:pt>
    <dgm:pt modelId="{22C3CE10-054A-42A3-9640-0FA3391482E4}" type="pres">
      <dgm:prSet presAssocID="{9C844942-DA96-4662-8917-0431665A9DEA}" presName="hierChild5" presStyleCnt="0"/>
      <dgm:spPr/>
    </dgm:pt>
    <dgm:pt modelId="{1F26A037-4B62-47BE-B947-4344FEBF7458}" type="pres">
      <dgm:prSet presAssocID="{36B77F63-D3F8-49C6-9761-3E1602FF1442}" presName="Name37" presStyleLbl="parChTrans1D2" presStyleIdx="2" presStyleCnt="10"/>
      <dgm:spPr/>
      <dgm:t>
        <a:bodyPr/>
        <a:lstStyle/>
        <a:p>
          <a:endParaRPr lang="tr-TR"/>
        </a:p>
      </dgm:t>
    </dgm:pt>
    <dgm:pt modelId="{1A23671B-F5F5-4486-A054-75F43C451526}" type="pres">
      <dgm:prSet presAssocID="{82287338-92F9-4FF1-ADBF-BA0787C00326}" presName="hierRoot2" presStyleCnt="0">
        <dgm:presLayoutVars>
          <dgm:hierBranch val="init"/>
        </dgm:presLayoutVars>
      </dgm:prSet>
      <dgm:spPr/>
    </dgm:pt>
    <dgm:pt modelId="{E3E70A05-E57E-4390-B309-E556980F2EDE}" type="pres">
      <dgm:prSet presAssocID="{82287338-92F9-4FF1-ADBF-BA0787C00326}" presName="rootComposite" presStyleCnt="0"/>
      <dgm:spPr/>
    </dgm:pt>
    <dgm:pt modelId="{F8700868-AFA1-421D-8072-F44A65A18F93}" type="pres">
      <dgm:prSet presAssocID="{82287338-92F9-4FF1-ADBF-BA0787C00326}" presName="rootText" presStyleLbl="node2" presStyleIdx="2" presStyleCnt="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F47E0E6-47A4-4FB9-B944-02EEF4BD0E6B}" type="pres">
      <dgm:prSet presAssocID="{82287338-92F9-4FF1-ADBF-BA0787C00326}" presName="rootConnector" presStyleLbl="node2" presStyleIdx="2" presStyleCnt="8"/>
      <dgm:spPr/>
      <dgm:t>
        <a:bodyPr/>
        <a:lstStyle/>
        <a:p>
          <a:endParaRPr lang="tr-TR"/>
        </a:p>
      </dgm:t>
    </dgm:pt>
    <dgm:pt modelId="{798BAF59-5F64-46C4-A617-20F69A996589}" type="pres">
      <dgm:prSet presAssocID="{82287338-92F9-4FF1-ADBF-BA0787C00326}" presName="hierChild4" presStyleCnt="0"/>
      <dgm:spPr/>
    </dgm:pt>
    <dgm:pt modelId="{8279EBCA-427A-447E-85CA-F171E4EECAAF}" type="pres">
      <dgm:prSet presAssocID="{82287338-92F9-4FF1-ADBF-BA0787C00326}" presName="hierChild5" presStyleCnt="0"/>
      <dgm:spPr/>
    </dgm:pt>
    <dgm:pt modelId="{59C964BC-74D9-4061-BDC5-076D8F742EB4}" type="pres">
      <dgm:prSet presAssocID="{4625EA42-B55B-4B05-9596-45DF6EDEB5A0}" presName="Name37" presStyleLbl="parChTrans1D2" presStyleIdx="3" presStyleCnt="10"/>
      <dgm:spPr/>
      <dgm:t>
        <a:bodyPr/>
        <a:lstStyle/>
        <a:p>
          <a:endParaRPr lang="tr-TR"/>
        </a:p>
      </dgm:t>
    </dgm:pt>
    <dgm:pt modelId="{36334098-D45E-4CAF-B0A1-6A760B2AFBDD}" type="pres">
      <dgm:prSet presAssocID="{1FA8E05D-429F-4DDA-87F3-B4603DD146F9}" presName="hierRoot2" presStyleCnt="0">
        <dgm:presLayoutVars>
          <dgm:hierBranch val="init"/>
        </dgm:presLayoutVars>
      </dgm:prSet>
      <dgm:spPr/>
    </dgm:pt>
    <dgm:pt modelId="{1C737751-8592-44B7-A9A1-B5036EA5928D}" type="pres">
      <dgm:prSet presAssocID="{1FA8E05D-429F-4DDA-87F3-B4603DD146F9}" presName="rootComposite" presStyleCnt="0"/>
      <dgm:spPr/>
    </dgm:pt>
    <dgm:pt modelId="{DEC295C5-CF35-449C-897C-B59F0C0EC432}" type="pres">
      <dgm:prSet presAssocID="{1FA8E05D-429F-4DDA-87F3-B4603DD146F9}" presName="rootText" presStyleLbl="node2" presStyleIdx="3" presStyleCnt="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5149CAB-E128-48C8-9036-FCBDA492023E}" type="pres">
      <dgm:prSet presAssocID="{1FA8E05D-429F-4DDA-87F3-B4603DD146F9}" presName="rootConnector" presStyleLbl="node2" presStyleIdx="3" presStyleCnt="8"/>
      <dgm:spPr/>
      <dgm:t>
        <a:bodyPr/>
        <a:lstStyle/>
        <a:p>
          <a:endParaRPr lang="tr-TR"/>
        </a:p>
      </dgm:t>
    </dgm:pt>
    <dgm:pt modelId="{DE305704-09DA-4C61-B07F-276F11241104}" type="pres">
      <dgm:prSet presAssocID="{1FA8E05D-429F-4DDA-87F3-B4603DD146F9}" presName="hierChild4" presStyleCnt="0"/>
      <dgm:spPr/>
    </dgm:pt>
    <dgm:pt modelId="{2FAA814F-EEDF-4605-B295-213B3E1CE993}" type="pres">
      <dgm:prSet presAssocID="{1FA8E05D-429F-4DDA-87F3-B4603DD146F9}" presName="hierChild5" presStyleCnt="0"/>
      <dgm:spPr/>
    </dgm:pt>
    <dgm:pt modelId="{CC229B7E-8370-40DB-9ECF-82392C97E48C}" type="pres">
      <dgm:prSet presAssocID="{242D18D2-BB53-419A-B588-DBAB4BEDC6C7}" presName="Name37" presStyleLbl="parChTrans1D2" presStyleIdx="4" presStyleCnt="10"/>
      <dgm:spPr/>
      <dgm:t>
        <a:bodyPr/>
        <a:lstStyle/>
        <a:p>
          <a:endParaRPr lang="tr-TR"/>
        </a:p>
      </dgm:t>
    </dgm:pt>
    <dgm:pt modelId="{A51301F4-CFEC-4730-A107-540817383E06}" type="pres">
      <dgm:prSet presAssocID="{972CF4F5-83A9-4B09-9430-4580C4A3D240}" presName="hierRoot2" presStyleCnt="0">
        <dgm:presLayoutVars>
          <dgm:hierBranch val="init"/>
        </dgm:presLayoutVars>
      </dgm:prSet>
      <dgm:spPr/>
    </dgm:pt>
    <dgm:pt modelId="{1195F275-EC06-4085-AC17-404190380C41}" type="pres">
      <dgm:prSet presAssocID="{972CF4F5-83A9-4B09-9430-4580C4A3D240}" presName="rootComposite" presStyleCnt="0"/>
      <dgm:spPr/>
    </dgm:pt>
    <dgm:pt modelId="{66C1EBCB-0235-456D-8438-B21DE5F5BFCF}" type="pres">
      <dgm:prSet presAssocID="{972CF4F5-83A9-4B09-9430-4580C4A3D240}" presName="rootText" presStyleLbl="node2" presStyleIdx="4" presStyleCnt="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166E189-7943-45C1-BC1F-64DD793E81A6}" type="pres">
      <dgm:prSet presAssocID="{972CF4F5-83A9-4B09-9430-4580C4A3D240}" presName="rootConnector" presStyleLbl="node2" presStyleIdx="4" presStyleCnt="8"/>
      <dgm:spPr/>
      <dgm:t>
        <a:bodyPr/>
        <a:lstStyle/>
        <a:p>
          <a:endParaRPr lang="tr-TR"/>
        </a:p>
      </dgm:t>
    </dgm:pt>
    <dgm:pt modelId="{FDCB9B35-E9C6-4340-887E-9CA0A0E1E914}" type="pres">
      <dgm:prSet presAssocID="{972CF4F5-83A9-4B09-9430-4580C4A3D240}" presName="hierChild4" presStyleCnt="0"/>
      <dgm:spPr/>
    </dgm:pt>
    <dgm:pt modelId="{DE582DE4-688D-4EA7-BDF6-F19D2BCA63E3}" type="pres">
      <dgm:prSet presAssocID="{972CF4F5-83A9-4B09-9430-4580C4A3D240}" presName="hierChild5" presStyleCnt="0"/>
      <dgm:spPr/>
    </dgm:pt>
    <dgm:pt modelId="{2E5CC0A8-85BE-434F-B71C-AF5D8B3C6EF5}" type="pres">
      <dgm:prSet presAssocID="{B163C87B-C3C7-4B4B-8E62-0D6B09270D7C}" presName="Name37" presStyleLbl="parChTrans1D2" presStyleIdx="5" presStyleCnt="10"/>
      <dgm:spPr/>
      <dgm:t>
        <a:bodyPr/>
        <a:lstStyle/>
        <a:p>
          <a:endParaRPr lang="tr-TR"/>
        </a:p>
      </dgm:t>
    </dgm:pt>
    <dgm:pt modelId="{9F98508A-F320-4F56-BC03-A3A459F66CE9}" type="pres">
      <dgm:prSet presAssocID="{0AAA03F6-C1FD-412F-BEBE-35825A42E17D}" presName="hierRoot2" presStyleCnt="0">
        <dgm:presLayoutVars>
          <dgm:hierBranch val="init"/>
        </dgm:presLayoutVars>
      </dgm:prSet>
      <dgm:spPr/>
    </dgm:pt>
    <dgm:pt modelId="{57577014-33AD-454A-83F1-A73163BD7F2A}" type="pres">
      <dgm:prSet presAssocID="{0AAA03F6-C1FD-412F-BEBE-35825A42E17D}" presName="rootComposite" presStyleCnt="0"/>
      <dgm:spPr/>
    </dgm:pt>
    <dgm:pt modelId="{A10D8317-51C9-4716-B981-439FCA4E48B4}" type="pres">
      <dgm:prSet presAssocID="{0AAA03F6-C1FD-412F-BEBE-35825A42E17D}" presName="rootText" presStyleLbl="node2" presStyleIdx="5" presStyleCnt="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011E062-B543-408C-866E-ABB7782BF3F0}" type="pres">
      <dgm:prSet presAssocID="{0AAA03F6-C1FD-412F-BEBE-35825A42E17D}" presName="rootConnector" presStyleLbl="node2" presStyleIdx="5" presStyleCnt="8"/>
      <dgm:spPr/>
      <dgm:t>
        <a:bodyPr/>
        <a:lstStyle/>
        <a:p>
          <a:endParaRPr lang="tr-TR"/>
        </a:p>
      </dgm:t>
    </dgm:pt>
    <dgm:pt modelId="{7AE09BFA-6926-499F-AEEB-59B222CD81B3}" type="pres">
      <dgm:prSet presAssocID="{0AAA03F6-C1FD-412F-BEBE-35825A42E17D}" presName="hierChild4" presStyleCnt="0"/>
      <dgm:spPr/>
    </dgm:pt>
    <dgm:pt modelId="{C7C54F35-74E9-4F67-9A34-4A8BC88B4E74}" type="pres">
      <dgm:prSet presAssocID="{C46F3309-4D61-4F81-A38C-425E6C8F5DA5}" presName="Name37" presStyleLbl="parChTrans1D3" presStyleIdx="0" presStyleCnt="3"/>
      <dgm:spPr/>
      <dgm:t>
        <a:bodyPr/>
        <a:lstStyle/>
        <a:p>
          <a:endParaRPr lang="tr-TR"/>
        </a:p>
      </dgm:t>
    </dgm:pt>
    <dgm:pt modelId="{90B2FF20-46A8-43B0-9B92-463EB196895C}" type="pres">
      <dgm:prSet presAssocID="{E62A7920-A9F8-4905-99F3-22676266409D}" presName="hierRoot2" presStyleCnt="0">
        <dgm:presLayoutVars>
          <dgm:hierBranch val="init"/>
        </dgm:presLayoutVars>
      </dgm:prSet>
      <dgm:spPr/>
    </dgm:pt>
    <dgm:pt modelId="{F9A1F1CF-395F-4E97-867B-FB789FCB7762}" type="pres">
      <dgm:prSet presAssocID="{E62A7920-A9F8-4905-99F3-22676266409D}" presName="rootComposite" presStyleCnt="0"/>
      <dgm:spPr/>
    </dgm:pt>
    <dgm:pt modelId="{27ECD435-A714-4987-906B-07B133201A68}" type="pres">
      <dgm:prSet presAssocID="{E62A7920-A9F8-4905-99F3-22676266409D}" presName="rootText" presStyleLbl="node3" presStyleIdx="0" presStyleCnt="1" custScaleX="123128" custScaleY="14651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01046C3-9AAE-4224-9AF2-4CDEEFABFB79}" type="pres">
      <dgm:prSet presAssocID="{E62A7920-A9F8-4905-99F3-22676266409D}" presName="rootConnector" presStyleLbl="node3" presStyleIdx="0" presStyleCnt="1"/>
      <dgm:spPr/>
      <dgm:t>
        <a:bodyPr/>
        <a:lstStyle/>
        <a:p>
          <a:endParaRPr lang="tr-TR"/>
        </a:p>
      </dgm:t>
    </dgm:pt>
    <dgm:pt modelId="{C930F353-101C-4EF6-95F7-BDE93EC5931C}" type="pres">
      <dgm:prSet presAssocID="{E62A7920-A9F8-4905-99F3-22676266409D}" presName="hierChild4" presStyleCnt="0"/>
      <dgm:spPr/>
    </dgm:pt>
    <dgm:pt modelId="{69D3A8D6-71D2-4D0A-9B06-8BA14D3EF1BA}" type="pres">
      <dgm:prSet presAssocID="{E62A7920-A9F8-4905-99F3-22676266409D}" presName="hierChild5" presStyleCnt="0"/>
      <dgm:spPr/>
    </dgm:pt>
    <dgm:pt modelId="{C19BFAF8-24B8-4883-BDA0-C2BA8DD2115F}" type="pres">
      <dgm:prSet presAssocID="{0AAA03F6-C1FD-412F-BEBE-35825A42E17D}" presName="hierChild5" presStyleCnt="0"/>
      <dgm:spPr/>
    </dgm:pt>
    <dgm:pt modelId="{9578F7A6-273D-4F96-B8FA-66F7B557A340}" type="pres">
      <dgm:prSet presAssocID="{23C6CF3F-154B-4E49-9BA4-F7175207D07B}" presName="Name37" presStyleLbl="parChTrans1D2" presStyleIdx="6" presStyleCnt="10"/>
      <dgm:spPr/>
      <dgm:t>
        <a:bodyPr/>
        <a:lstStyle/>
        <a:p>
          <a:endParaRPr lang="tr-TR"/>
        </a:p>
      </dgm:t>
    </dgm:pt>
    <dgm:pt modelId="{F41D6119-5A81-45E4-A84D-50DEDE4D4ACF}" type="pres">
      <dgm:prSet presAssocID="{8BACDF60-B004-40B0-8350-DB30C436B589}" presName="hierRoot2" presStyleCnt="0">
        <dgm:presLayoutVars>
          <dgm:hierBranch val="init"/>
        </dgm:presLayoutVars>
      </dgm:prSet>
      <dgm:spPr/>
    </dgm:pt>
    <dgm:pt modelId="{73D158C0-2C05-4053-B4DB-5D8AC0468BB1}" type="pres">
      <dgm:prSet presAssocID="{8BACDF60-B004-40B0-8350-DB30C436B589}" presName="rootComposite" presStyleCnt="0"/>
      <dgm:spPr/>
    </dgm:pt>
    <dgm:pt modelId="{0BFC5CA0-663B-40B1-8856-ED318BDC87A9}" type="pres">
      <dgm:prSet presAssocID="{8BACDF60-B004-40B0-8350-DB30C436B589}" presName="rootText" presStyleLbl="node2" presStyleIdx="6" presStyleCnt="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D92CFE6-7481-4BE0-8053-A1F79103C50E}" type="pres">
      <dgm:prSet presAssocID="{8BACDF60-B004-40B0-8350-DB30C436B589}" presName="rootConnector" presStyleLbl="node2" presStyleIdx="6" presStyleCnt="8"/>
      <dgm:spPr/>
      <dgm:t>
        <a:bodyPr/>
        <a:lstStyle/>
        <a:p>
          <a:endParaRPr lang="tr-TR"/>
        </a:p>
      </dgm:t>
    </dgm:pt>
    <dgm:pt modelId="{99165009-0364-4239-83EE-18EB69915C47}" type="pres">
      <dgm:prSet presAssocID="{8BACDF60-B004-40B0-8350-DB30C436B589}" presName="hierChild4" presStyleCnt="0"/>
      <dgm:spPr/>
    </dgm:pt>
    <dgm:pt modelId="{732C2961-0DCA-4731-B96E-D608C5964D2B}" type="pres">
      <dgm:prSet presAssocID="{8BACDF60-B004-40B0-8350-DB30C436B589}" presName="hierChild5" presStyleCnt="0"/>
      <dgm:spPr/>
    </dgm:pt>
    <dgm:pt modelId="{94FC937E-CF08-4313-9837-98E49B8B3C8B}" type="pres">
      <dgm:prSet presAssocID="{75283AF7-A320-4CB0-BED5-7836C7108770}" presName="Name37" presStyleLbl="parChTrans1D2" presStyleIdx="7" presStyleCnt="10"/>
      <dgm:spPr/>
      <dgm:t>
        <a:bodyPr/>
        <a:lstStyle/>
        <a:p>
          <a:endParaRPr lang="tr-TR"/>
        </a:p>
      </dgm:t>
    </dgm:pt>
    <dgm:pt modelId="{F30BE9F7-4A44-4C91-B4C3-E215B27B2588}" type="pres">
      <dgm:prSet presAssocID="{2CDE04CB-6AAA-4283-9D7B-114C30A67525}" presName="hierRoot2" presStyleCnt="0">
        <dgm:presLayoutVars>
          <dgm:hierBranch val="init"/>
        </dgm:presLayoutVars>
      </dgm:prSet>
      <dgm:spPr/>
    </dgm:pt>
    <dgm:pt modelId="{F08BE6D9-3171-48E0-9DE5-E9F46330D036}" type="pres">
      <dgm:prSet presAssocID="{2CDE04CB-6AAA-4283-9D7B-114C30A67525}" presName="rootComposite" presStyleCnt="0"/>
      <dgm:spPr/>
    </dgm:pt>
    <dgm:pt modelId="{3D91CF57-1642-4CE1-9738-52985B3820B0}" type="pres">
      <dgm:prSet presAssocID="{2CDE04CB-6AAA-4283-9D7B-114C30A67525}" presName="rootText" presStyleLbl="node2" presStyleIdx="7" presStyleCnt="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379E2A1-EBC8-409C-9594-874BF9B05FE6}" type="pres">
      <dgm:prSet presAssocID="{2CDE04CB-6AAA-4283-9D7B-114C30A67525}" presName="rootConnector" presStyleLbl="node2" presStyleIdx="7" presStyleCnt="8"/>
      <dgm:spPr/>
      <dgm:t>
        <a:bodyPr/>
        <a:lstStyle/>
        <a:p>
          <a:endParaRPr lang="tr-TR"/>
        </a:p>
      </dgm:t>
    </dgm:pt>
    <dgm:pt modelId="{E74079A8-15F7-4900-A355-FA4CD7F5C13E}" type="pres">
      <dgm:prSet presAssocID="{2CDE04CB-6AAA-4283-9D7B-114C30A67525}" presName="hierChild4" presStyleCnt="0"/>
      <dgm:spPr/>
    </dgm:pt>
    <dgm:pt modelId="{AA5D0155-862E-4B2B-A5F4-5E8BDB0E1B99}" type="pres">
      <dgm:prSet presAssocID="{2CDE04CB-6AAA-4283-9D7B-114C30A67525}" presName="hierChild5" presStyleCnt="0"/>
      <dgm:spPr/>
    </dgm:pt>
    <dgm:pt modelId="{8DDC7938-67FC-4E37-819A-B825A3844C2B}" type="pres">
      <dgm:prSet presAssocID="{DBF84061-F690-44CF-B0D4-9688768A9F43}" presName="hierChild3" presStyleCnt="0"/>
      <dgm:spPr/>
    </dgm:pt>
    <dgm:pt modelId="{0EDC6265-8AE4-46DB-B27B-6717B95B1EFC}" type="pres">
      <dgm:prSet presAssocID="{45831656-2602-4366-A836-9BD4F151E29F}" presName="Name111" presStyleLbl="parChTrans1D2" presStyleIdx="8" presStyleCnt="10"/>
      <dgm:spPr/>
      <dgm:t>
        <a:bodyPr/>
        <a:lstStyle/>
        <a:p>
          <a:endParaRPr lang="tr-TR"/>
        </a:p>
      </dgm:t>
    </dgm:pt>
    <dgm:pt modelId="{53A487D5-0D71-4A4C-B23E-B4F740C11E8B}" type="pres">
      <dgm:prSet presAssocID="{D92E8F7A-AFBA-4F4E-BAEF-79310E785DA4}" presName="hierRoot3" presStyleCnt="0">
        <dgm:presLayoutVars>
          <dgm:hierBranch val="init"/>
        </dgm:presLayoutVars>
      </dgm:prSet>
      <dgm:spPr/>
    </dgm:pt>
    <dgm:pt modelId="{AFB13F1F-5B1E-4F35-9FFF-5CC9D86FFE44}" type="pres">
      <dgm:prSet presAssocID="{D92E8F7A-AFBA-4F4E-BAEF-79310E785DA4}" presName="rootComposite3" presStyleCnt="0"/>
      <dgm:spPr/>
    </dgm:pt>
    <dgm:pt modelId="{6513D8C0-4BF0-4883-BF2A-8209EE0C8873}" type="pres">
      <dgm:prSet presAssocID="{D92E8F7A-AFBA-4F4E-BAEF-79310E785DA4}" presName="rootText3" presStyleLbl="asst1" presStyleIdx="0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4AA8690-E50A-4D0D-85C8-27DD71B39CAD}" type="pres">
      <dgm:prSet presAssocID="{D92E8F7A-AFBA-4F4E-BAEF-79310E785DA4}" presName="rootConnector3" presStyleLbl="asst1" presStyleIdx="0" presStyleCnt="4"/>
      <dgm:spPr/>
      <dgm:t>
        <a:bodyPr/>
        <a:lstStyle/>
        <a:p>
          <a:endParaRPr lang="tr-TR"/>
        </a:p>
      </dgm:t>
    </dgm:pt>
    <dgm:pt modelId="{BF486206-F243-4686-A9B7-F6A152CC267A}" type="pres">
      <dgm:prSet presAssocID="{D92E8F7A-AFBA-4F4E-BAEF-79310E785DA4}" presName="hierChild6" presStyleCnt="0"/>
      <dgm:spPr/>
    </dgm:pt>
    <dgm:pt modelId="{73076B2E-5956-4B1F-AEFD-FB9352843CAC}" type="pres">
      <dgm:prSet presAssocID="{D92E8F7A-AFBA-4F4E-BAEF-79310E785DA4}" presName="hierChild7" presStyleCnt="0"/>
      <dgm:spPr/>
    </dgm:pt>
    <dgm:pt modelId="{1225EB68-ED96-40F6-B2DA-DADEBEB2D97F}" type="pres">
      <dgm:prSet presAssocID="{14979F02-6549-4155-A04E-9B6288B444B9}" presName="Name111" presStyleLbl="parChTrans1D3" presStyleIdx="1" presStyleCnt="3"/>
      <dgm:spPr/>
      <dgm:t>
        <a:bodyPr/>
        <a:lstStyle/>
        <a:p>
          <a:endParaRPr lang="tr-TR"/>
        </a:p>
      </dgm:t>
    </dgm:pt>
    <dgm:pt modelId="{E1B5EA44-1775-413F-9B72-D983016982FA}" type="pres">
      <dgm:prSet presAssocID="{59F8F29F-816D-4ACD-ABD1-9CC1102CF9E8}" presName="hierRoot3" presStyleCnt="0">
        <dgm:presLayoutVars>
          <dgm:hierBranch val="init"/>
        </dgm:presLayoutVars>
      </dgm:prSet>
      <dgm:spPr/>
    </dgm:pt>
    <dgm:pt modelId="{B3F54FD1-C562-4CAD-94D5-E8E4AA33AF8D}" type="pres">
      <dgm:prSet presAssocID="{59F8F29F-816D-4ACD-ABD1-9CC1102CF9E8}" presName="rootComposite3" presStyleCnt="0"/>
      <dgm:spPr/>
    </dgm:pt>
    <dgm:pt modelId="{C4E0AB8E-6127-4124-9E3E-3635B3AD0C2E}" type="pres">
      <dgm:prSet presAssocID="{59F8F29F-816D-4ACD-ABD1-9CC1102CF9E8}" presName="rootText3" presStyleLbl="asst1" presStyleIdx="1" presStyleCnt="4" custScaleX="183470" custScaleY="14717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95E1ADD-6E90-4E86-9494-3A6D9A8C995C}" type="pres">
      <dgm:prSet presAssocID="{59F8F29F-816D-4ACD-ABD1-9CC1102CF9E8}" presName="rootConnector3" presStyleLbl="asst1" presStyleIdx="1" presStyleCnt="4"/>
      <dgm:spPr/>
      <dgm:t>
        <a:bodyPr/>
        <a:lstStyle/>
        <a:p>
          <a:endParaRPr lang="tr-TR"/>
        </a:p>
      </dgm:t>
    </dgm:pt>
    <dgm:pt modelId="{48FD6690-C9A7-46F1-BF74-D132FFC8F778}" type="pres">
      <dgm:prSet presAssocID="{59F8F29F-816D-4ACD-ABD1-9CC1102CF9E8}" presName="hierChild6" presStyleCnt="0"/>
      <dgm:spPr/>
    </dgm:pt>
    <dgm:pt modelId="{13DE05D2-D3D1-4A04-98B9-334BE022D4A3}" type="pres">
      <dgm:prSet presAssocID="{59F8F29F-816D-4ACD-ABD1-9CC1102CF9E8}" presName="hierChild7" presStyleCnt="0"/>
      <dgm:spPr/>
    </dgm:pt>
    <dgm:pt modelId="{B4B65AEA-C891-4564-AEF2-5E952629EBE2}" type="pres">
      <dgm:prSet presAssocID="{BAA648E8-F59B-46A2-B039-EF9B96518A31}" presName="Name111" presStyleLbl="parChTrans1D2" presStyleIdx="9" presStyleCnt="10"/>
      <dgm:spPr/>
      <dgm:t>
        <a:bodyPr/>
        <a:lstStyle/>
        <a:p>
          <a:endParaRPr lang="tr-TR"/>
        </a:p>
      </dgm:t>
    </dgm:pt>
    <dgm:pt modelId="{C847D1CB-842E-4C6E-8ABB-03827A87F067}" type="pres">
      <dgm:prSet presAssocID="{56BE7389-846C-40E4-AE72-E88309D4EEBC}" presName="hierRoot3" presStyleCnt="0">
        <dgm:presLayoutVars>
          <dgm:hierBranch val="init"/>
        </dgm:presLayoutVars>
      </dgm:prSet>
      <dgm:spPr/>
    </dgm:pt>
    <dgm:pt modelId="{D658EB21-55EC-40E3-B993-276D0EEA3150}" type="pres">
      <dgm:prSet presAssocID="{56BE7389-846C-40E4-AE72-E88309D4EEBC}" presName="rootComposite3" presStyleCnt="0"/>
      <dgm:spPr/>
    </dgm:pt>
    <dgm:pt modelId="{64153479-1284-42E4-9778-1CD59307B427}" type="pres">
      <dgm:prSet presAssocID="{56BE7389-846C-40E4-AE72-E88309D4EEBC}" presName="rootText3" presStyleLbl="asst1" presStyleIdx="2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7C9E9B9-E724-4A56-B912-9EB6F809CCA8}" type="pres">
      <dgm:prSet presAssocID="{56BE7389-846C-40E4-AE72-E88309D4EEBC}" presName="rootConnector3" presStyleLbl="asst1" presStyleIdx="2" presStyleCnt="4"/>
      <dgm:spPr/>
      <dgm:t>
        <a:bodyPr/>
        <a:lstStyle/>
        <a:p>
          <a:endParaRPr lang="tr-TR"/>
        </a:p>
      </dgm:t>
    </dgm:pt>
    <dgm:pt modelId="{E88A313D-0EAB-4917-81BF-B55C1DB47F7A}" type="pres">
      <dgm:prSet presAssocID="{56BE7389-846C-40E4-AE72-E88309D4EEBC}" presName="hierChild6" presStyleCnt="0"/>
      <dgm:spPr/>
    </dgm:pt>
    <dgm:pt modelId="{08D85905-A878-4596-9707-09EEF7CCD3A9}" type="pres">
      <dgm:prSet presAssocID="{56BE7389-846C-40E4-AE72-E88309D4EEBC}" presName="hierChild7" presStyleCnt="0"/>
      <dgm:spPr/>
    </dgm:pt>
    <dgm:pt modelId="{82DFF347-8DAC-4F33-B868-217040D69183}" type="pres">
      <dgm:prSet presAssocID="{1EB9369B-B96B-47E0-8B98-3864F82B1677}" presName="Name111" presStyleLbl="parChTrans1D3" presStyleIdx="2" presStyleCnt="3"/>
      <dgm:spPr/>
      <dgm:t>
        <a:bodyPr/>
        <a:lstStyle/>
        <a:p>
          <a:endParaRPr lang="tr-TR"/>
        </a:p>
      </dgm:t>
    </dgm:pt>
    <dgm:pt modelId="{AD804EAC-5780-45ED-A955-4FB3C279A186}" type="pres">
      <dgm:prSet presAssocID="{E8AFCFC1-201E-46A6-B7FE-0D7F3292B965}" presName="hierRoot3" presStyleCnt="0">
        <dgm:presLayoutVars>
          <dgm:hierBranch val="init"/>
        </dgm:presLayoutVars>
      </dgm:prSet>
      <dgm:spPr/>
    </dgm:pt>
    <dgm:pt modelId="{5368D98E-7BEA-4C46-8636-74996DC71AA2}" type="pres">
      <dgm:prSet presAssocID="{E8AFCFC1-201E-46A6-B7FE-0D7F3292B965}" presName="rootComposite3" presStyleCnt="0"/>
      <dgm:spPr/>
    </dgm:pt>
    <dgm:pt modelId="{08E8B00C-5C6C-4336-BBFF-0AC84CBB2B96}" type="pres">
      <dgm:prSet presAssocID="{E8AFCFC1-201E-46A6-B7FE-0D7F3292B965}" presName="rootText3" presStyleLbl="asst1" presStyleIdx="3" presStyleCnt="4" custScaleX="164721" custScaleY="135425" custLinFactX="100000" custLinFactNeighborX="105462" custLinFactNeighborY="2140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7EEEDC5-9C42-4901-B605-B18AB731387B}" type="pres">
      <dgm:prSet presAssocID="{E8AFCFC1-201E-46A6-B7FE-0D7F3292B965}" presName="rootConnector3" presStyleLbl="asst1" presStyleIdx="3" presStyleCnt="4"/>
      <dgm:spPr/>
      <dgm:t>
        <a:bodyPr/>
        <a:lstStyle/>
        <a:p>
          <a:endParaRPr lang="tr-TR"/>
        </a:p>
      </dgm:t>
    </dgm:pt>
    <dgm:pt modelId="{EFEC80DE-DC04-4298-9584-CCE8FEFC8147}" type="pres">
      <dgm:prSet presAssocID="{E8AFCFC1-201E-46A6-B7FE-0D7F3292B965}" presName="hierChild6" presStyleCnt="0"/>
      <dgm:spPr/>
    </dgm:pt>
    <dgm:pt modelId="{2F354A23-C027-47EA-B8D5-7779A2EF03C4}" type="pres">
      <dgm:prSet presAssocID="{E8AFCFC1-201E-46A6-B7FE-0D7F3292B965}" presName="hierChild7" presStyleCnt="0"/>
      <dgm:spPr/>
    </dgm:pt>
  </dgm:ptLst>
  <dgm:cxnLst>
    <dgm:cxn modelId="{A8FA09BE-86FA-483C-99B5-885019E05871}" type="presOf" srcId="{C952DF7C-0D2A-4B32-9C9B-7BA77CB5A46A}" destId="{AE165F68-4B62-40C9-BA2C-F0CF5DADF723}" srcOrd="0" destOrd="0" presId="urn:microsoft.com/office/officeart/2005/8/layout/orgChart1"/>
    <dgm:cxn modelId="{E112A401-012D-49F1-AA5A-CBC5F01D7005}" type="presOf" srcId="{0AAA03F6-C1FD-412F-BEBE-35825A42E17D}" destId="{2011E062-B543-408C-866E-ABB7782BF3F0}" srcOrd="1" destOrd="0" presId="urn:microsoft.com/office/officeart/2005/8/layout/orgChart1"/>
    <dgm:cxn modelId="{034DB934-6F23-490F-9E73-1CA1E38A7342}" srcId="{DBF84061-F690-44CF-B0D4-9688768A9F43}" destId="{1FA8E05D-429F-4DDA-87F3-B4603DD146F9}" srcOrd="5" destOrd="0" parTransId="{4625EA42-B55B-4B05-9596-45DF6EDEB5A0}" sibTransId="{8E78150D-BC03-4561-8CFB-2B5DBCBA6D86}"/>
    <dgm:cxn modelId="{DEBFC427-EE2A-451A-A9C4-05287A82E7C9}" type="presOf" srcId="{972CF4F5-83A9-4B09-9430-4580C4A3D240}" destId="{66C1EBCB-0235-456D-8438-B21DE5F5BFCF}" srcOrd="0" destOrd="0" presId="urn:microsoft.com/office/officeart/2005/8/layout/orgChart1"/>
    <dgm:cxn modelId="{746FDAFF-AB7C-4620-A1FA-C3F605D6DFC7}" type="presOf" srcId="{59F8F29F-816D-4ACD-ABD1-9CC1102CF9E8}" destId="{C4E0AB8E-6127-4124-9E3E-3635B3AD0C2E}" srcOrd="0" destOrd="0" presId="urn:microsoft.com/office/officeart/2005/8/layout/orgChart1"/>
    <dgm:cxn modelId="{35915F71-26B7-43FA-B441-5B08CB1D6372}" type="presOf" srcId="{1EB9369B-B96B-47E0-8B98-3864F82B1677}" destId="{82DFF347-8DAC-4F33-B868-217040D69183}" srcOrd="0" destOrd="0" presId="urn:microsoft.com/office/officeart/2005/8/layout/orgChart1"/>
    <dgm:cxn modelId="{4EE217D1-7269-4BDF-80B5-882B7D447F11}" srcId="{DBF84061-F690-44CF-B0D4-9688768A9F43}" destId="{D92E8F7A-AFBA-4F4E-BAEF-79310E785DA4}" srcOrd="0" destOrd="0" parTransId="{45831656-2602-4366-A836-9BD4F151E29F}" sibTransId="{2FB4592B-318A-42C1-8A89-619A0C7C3D23}"/>
    <dgm:cxn modelId="{7031DBA8-7784-46AC-BAFC-7BE11669830E}" type="presOf" srcId="{DBF84061-F690-44CF-B0D4-9688768A9F43}" destId="{8326D621-ECB2-48B4-8C07-D93BFB6F20A9}" srcOrd="0" destOrd="0" presId="urn:microsoft.com/office/officeart/2005/8/layout/orgChart1"/>
    <dgm:cxn modelId="{C980D762-5A60-43D8-8954-F5B36E9AEBEF}" type="presOf" srcId="{9C844942-DA96-4662-8917-0431665A9DEA}" destId="{83BB83D1-FBC0-4872-841F-DBF8E3ED259E}" srcOrd="0" destOrd="0" presId="urn:microsoft.com/office/officeart/2005/8/layout/orgChart1"/>
    <dgm:cxn modelId="{2AC5986A-6C02-4903-B729-AC5CBA862268}" type="presOf" srcId="{36B77F63-D3F8-49C6-9761-3E1602FF1442}" destId="{1F26A037-4B62-47BE-B947-4344FEBF7458}" srcOrd="0" destOrd="0" presId="urn:microsoft.com/office/officeart/2005/8/layout/orgChart1"/>
    <dgm:cxn modelId="{639A6F5D-0995-4B59-9BB9-22FA4AD93C51}" type="presOf" srcId="{DBF84061-F690-44CF-B0D4-9688768A9F43}" destId="{2CA7F492-27C0-4F8D-888C-DE94D3EAD155}" srcOrd="1" destOrd="0" presId="urn:microsoft.com/office/officeart/2005/8/layout/orgChart1"/>
    <dgm:cxn modelId="{A99D3F04-0DDD-4E75-8B62-85C009975141}" srcId="{DBF84061-F690-44CF-B0D4-9688768A9F43}" destId="{972CF4F5-83A9-4B09-9430-4580C4A3D240}" srcOrd="6" destOrd="0" parTransId="{242D18D2-BB53-419A-B588-DBAB4BEDC6C7}" sibTransId="{70AB0218-8EB5-4520-9B09-4C907B07439C}"/>
    <dgm:cxn modelId="{32C0F346-D670-430E-9A6A-109581A23AD2}" type="presOf" srcId="{56BE7389-846C-40E4-AE72-E88309D4EEBC}" destId="{37C9E9B9-E724-4A56-B912-9EB6F809CCA8}" srcOrd="1" destOrd="0" presId="urn:microsoft.com/office/officeart/2005/8/layout/orgChart1"/>
    <dgm:cxn modelId="{42CEB62D-2FD8-478B-8282-A7251F706752}" type="presOf" srcId="{8BACDF60-B004-40B0-8350-DB30C436B589}" destId="{0BFC5CA0-663B-40B1-8856-ED318BDC87A9}" srcOrd="0" destOrd="0" presId="urn:microsoft.com/office/officeart/2005/8/layout/orgChart1"/>
    <dgm:cxn modelId="{DA2592F7-A532-49E1-AAA1-8E5CAEA52F99}" type="presOf" srcId="{E8AFCFC1-201E-46A6-B7FE-0D7F3292B965}" destId="{B7EEEDC5-9C42-4901-B605-B18AB731387B}" srcOrd="1" destOrd="0" presId="urn:microsoft.com/office/officeart/2005/8/layout/orgChart1"/>
    <dgm:cxn modelId="{A756C7E5-18E5-4746-9C97-D12905F90DDA}" srcId="{DBF84061-F690-44CF-B0D4-9688768A9F43}" destId="{8BACDF60-B004-40B0-8350-DB30C436B589}" srcOrd="8" destOrd="0" parTransId="{23C6CF3F-154B-4E49-9BA4-F7175207D07B}" sibTransId="{3EA53C89-969A-4E61-BFCF-7882D70C437F}"/>
    <dgm:cxn modelId="{20E70B1D-3A66-460C-B507-CD36789B563A}" type="presOf" srcId="{75283AF7-A320-4CB0-BED5-7836C7108770}" destId="{94FC937E-CF08-4313-9837-98E49B8B3C8B}" srcOrd="0" destOrd="0" presId="urn:microsoft.com/office/officeart/2005/8/layout/orgChart1"/>
    <dgm:cxn modelId="{DF74E595-CB92-401A-8322-44121BA2BBDA}" type="presOf" srcId="{1FA8E05D-429F-4DDA-87F3-B4603DD146F9}" destId="{C5149CAB-E128-48C8-9036-FCBDA492023E}" srcOrd="1" destOrd="0" presId="urn:microsoft.com/office/officeart/2005/8/layout/orgChart1"/>
    <dgm:cxn modelId="{959FF59F-546F-46C2-830E-9F2174C08F83}" type="presOf" srcId="{E62A7920-A9F8-4905-99F3-22676266409D}" destId="{27ECD435-A714-4987-906B-07B133201A68}" srcOrd="0" destOrd="0" presId="urn:microsoft.com/office/officeart/2005/8/layout/orgChart1"/>
    <dgm:cxn modelId="{A973F694-DC7E-4202-8FDE-5CD2070DA584}" srcId="{DBF84061-F690-44CF-B0D4-9688768A9F43}" destId="{82287338-92F9-4FF1-ADBF-BA0787C00326}" srcOrd="4" destOrd="0" parTransId="{36B77F63-D3F8-49C6-9761-3E1602FF1442}" sibTransId="{3C13C1DC-F427-4AEA-BB17-EACFA7E53BC1}"/>
    <dgm:cxn modelId="{BC5813AB-C2FA-47B8-BC35-BC7C35F0122E}" type="presOf" srcId="{E8AFCFC1-201E-46A6-B7FE-0D7F3292B965}" destId="{08E8B00C-5C6C-4336-BBFF-0AC84CBB2B96}" srcOrd="0" destOrd="0" presId="urn:microsoft.com/office/officeart/2005/8/layout/orgChart1"/>
    <dgm:cxn modelId="{A49BB9A6-EAD6-42DC-A776-2F69F3D8BF0C}" type="presOf" srcId="{23C6CF3F-154B-4E49-9BA4-F7175207D07B}" destId="{9578F7A6-273D-4F96-B8FA-66F7B557A340}" srcOrd="0" destOrd="0" presId="urn:microsoft.com/office/officeart/2005/8/layout/orgChart1"/>
    <dgm:cxn modelId="{53632121-038E-4437-8890-2A5D339705D6}" srcId="{DBF84061-F690-44CF-B0D4-9688768A9F43}" destId="{8B4C6F48-14AD-4B66-A962-32AFA4F98E90}" srcOrd="2" destOrd="0" parTransId="{C952DF7C-0D2A-4B32-9C9B-7BA77CB5A46A}" sibTransId="{E16DF9D5-A9F8-4222-954E-E6110146F6CD}"/>
    <dgm:cxn modelId="{956FD253-F150-4DB7-8AA1-6AEFA64117F2}" type="presOf" srcId="{C46F3309-4D61-4F81-A38C-425E6C8F5DA5}" destId="{C7C54F35-74E9-4F67-9A34-4A8BC88B4E74}" srcOrd="0" destOrd="0" presId="urn:microsoft.com/office/officeart/2005/8/layout/orgChart1"/>
    <dgm:cxn modelId="{C9ECFD07-53D6-437E-9E6A-D920316696A4}" type="presOf" srcId="{4625EA42-B55B-4B05-9596-45DF6EDEB5A0}" destId="{59C964BC-74D9-4061-BDC5-076D8F742EB4}" srcOrd="0" destOrd="0" presId="urn:microsoft.com/office/officeart/2005/8/layout/orgChart1"/>
    <dgm:cxn modelId="{4C03757B-1A0C-47F7-933B-14F1C703B321}" srcId="{0AAA03F6-C1FD-412F-BEBE-35825A42E17D}" destId="{E62A7920-A9F8-4905-99F3-22676266409D}" srcOrd="0" destOrd="0" parTransId="{C46F3309-4D61-4F81-A38C-425E6C8F5DA5}" sibTransId="{893E6F00-727D-4BC6-B418-588B6A9EAC48}"/>
    <dgm:cxn modelId="{D89FBC80-AC31-4891-93DF-D634659D76B6}" type="presOf" srcId="{8BACDF60-B004-40B0-8350-DB30C436B589}" destId="{1D92CFE6-7481-4BE0-8053-A1F79103C50E}" srcOrd="1" destOrd="0" presId="urn:microsoft.com/office/officeart/2005/8/layout/orgChart1"/>
    <dgm:cxn modelId="{969F994D-1940-44ED-A5AC-A703F99791EE}" type="presOf" srcId="{242D18D2-BB53-419A-B588-DBAB4BEDC6C7}" destId="{CC229B7E-8370-40DB-9ECF-82392C97E48C}" srcOrd="0" destOrd="0" presId="urn:microsoft.com/office/officeart/2005/8/layout/orgChart1"/>
    <dgm:cxn modelId="{077F0DC4-9216-453E-AF2F-F2F2A9F7B2E4}" type="presOf" srcId="{82287338-92F9-4FF1-ADBF-BA0787C00326}" destId="{F8700868-AFA1-421D-8072-F44A65A18F93}" srcOrd="0" destOrd="0" presId="urn:microsoft.com/office/officeart/2005/8/layout/orgChart1"/>
    <dgm:cxn modelId="{87EF93B2-9915-495D-877E-CC6D266793AC}" type="presOf" srcId="{90AF03C5-A655-4281-9970-CE91C1F7B092}" destId="{E32AF1EF-C058-4351-9994-9EBE1D04B9AC}" srcOrd="0" destOrd="0" presId="urn:microsoft.com/office/officeart/2005/8/layout/orgChart1"/>
    <dgm:cxn modelId="{74531100-D5BA-4350-8DE9-4D4CBC5CA8E3}" srcId="{90AF03C5-A655-4281-9970-CE91C1F7B092}" destId="{DBF84061-F690-44CF-B0D4-9688768A9F43}" srcOrd="0" destOrd="0" parTransId="{6C219215-7659-42AA-A6E5-FECA677035FF}" sibTransId="{E5922EA2-CAB5-4AF2-8B2F-8A72926393B8}"/>
    <dgm:cxn modelId="{FDBAFE57-565B-46B0-A093-651343A91433}" type="presOf" srcId="{ECEDFEA1-37DA-4392-86BF-37935BD0EC69}" destId="{DE4300D4-C20D-4DE2-84A8-0419EC0AA658}" srcOrd="0" destOrd="0" presId="urn:microsoft.com/office/officeart/2005/8/layout/orgChart1"/>
    <dgm:cxn modelId="{60C0B9B6-CDB8-4FD1-8C14-B7170807907E}" type="presOf" srcId="{D92E8F7A-AFBA-4F4E-BAEF-79310E785DA4}" destId="{6513D8C0-4BF0-4883-BF2A-8209EE0C8873}" srcOrd="0" destOrd="0" presId="urn:microsoft.com/office/officeart/2005/8/layout/orgChart1"/>
    <dgm:cxn modelId="{18E90D41-0C82-47EE-8493-F9F4B8AC191B}" type="presOf" srcId="{82287338-92F9-4FF1-ADBF-BA0787C00326}" destId="{DF47E0E6-47A4-4FB9-B944-02EEF4BD0E6B}" srcOrd="1" destOrd="0" presId="urn:microsoft.com/office/officeart/2005/8/layout/orgChart1"/>
    <dgm:cxn modelId="{14251E6F-E758-4E0A-85E4-BACB384A5E8A}" type="presOf" srcId="{2CDE04CB-6AAA-4283-9D7B-114C30A67525}" destId="{3D91CF57-1642-4CE1-9738-52985B3820B0}" srcOrd="0" destOrd="0" presId="urn:microsoft.com/office/officeart/2005/8/layout/orgChart1"/>
    <dgm:cxn modelId="{F9DD2357-E745-4439-8DE8-6927366CD10F}" type="presOf" srcId="{56BE7389-846C-40E4-AE72-E88309D4EEBC}" destId="{64153479-1284-42E4-9778-1CD59307B427}" srcOrd="0" destOrd="0" presId="urn:microsoft.com/office/officeart/2005/8/layout/orgChart1"/>
    <dgm:cxn modelId="{24105688-9D71-40EC-BD1B-900DB0E209D2}" type="presOf" srcId="{0AAA03F6-C1FD-412F-BEBE-35825A42E17D}" destId="{A10D8317-51C9-4716-B981-439FCA4E48B4}" srcOrd="0" destOrd="0" presId="urn:microsoft.com/office/officeart/2005/8/layout/orgChart1"/>
    <dgm:cxn modelId="{EAD577DA-9C59-496A-8003-BA0681476B1B}" type="presOf" srcId="{B163C87B-C3C7-4B4B-8E62-0D6B09270D7C}" destId="{2E5CC0A8-85BE-434F-B71C-AF5D8B3C6EF5}" srcOrd="0" destOrd="0" presId="urn:microsoft.com/office/officeart/2005/8/layout/orgChart1"/>
    <dgm:cxn modelId="{AA27A5CD-5584-4F2C-9113-2A75BC7A04AC}" type="presOf" srcId="{972CF4F5-83A9-4B09-9430-4580C4A3D240}" destId="{1166E189-7943-45C1-BC1F-64DD793E81A6}" srcOrd="1" destOrd="0" presId="urn:microsoft.com/office/officeart/2005/8/layout/orgChart1"/>
    <dgm:cxn modelId="{2E38512F-B995-426B-BD22-32894CF9032A}" type="presOf" srcId="{D92E8F7A-AFBA-4F4E-BAEF-79310E785DA4}" destId="{64AA8690-E50A-4D0D-85C8-27DD71B39CAD}" srcOrd="1" destOrd="0" presId="urn:microsoft.com/office/officeart/2005/8/layout/orgChart1"/>
    <dgm:cxn modelId="{14888036-FAAD-4170-BF20-EB1058DA49DA}" srcId="{DBF84061-F690-44CF-B0D4-9688768A9F43}" destId="{0AAA03F6-C1FD-412F-BEBE-35825A42E17D}" srcOrd="7" destOrd="0" parTransId="{B163C87B-C3C7-4B4B-8E62-0D6B09270D7C}" sibTransId="{93AD8BB6-396B-4F5E-8AFE-DB25471169CB}"/>
    <dgm:cxn modelId="{62177BA0-5410-4F78-ACD0-1643506E17E3}" type="presOf" srcId="{8B4C6F48-14AD-4B66-A962-32AFA4F98E90}" destId="{FA9FE663-071C-49A3-B76F-42673676E99F}" srcOrd="1" destOrd="0" presId="urn:microsoft.com/office/officeart/2005/8/layout/orgChart1"/>
    <dgm:cxn modelId="{446437BD-861A-42AC-9D09-1A8F1446BF15}" srcId="{D92E8F7A-AFBA-4F4E-BAEF-79310E785DA4}" destId="{59F8F29F-816D-4ACD-ABD1-9CC1102CF9E8}" srcOrd="0" destOrd="0" parTransId="{14979F02-6549-4155-A04E-9B6288B444B9}" sibTransId="{03642784-0AEC-4198-BE87-AEFB55D56366}"/>
    <dgm:cxn modelId="{5B2605EF-870E-4BE8-9ADF-C03DB208A929}" type="presOf" srcId="{8B4C6F48-14AD-4B66-A962-32AFA4F98E90}" destId="{858FF93B-2CC0-4A26-8790-0963DEE57758}" srcOrd="0" destOrd="0" presId="urn:microsoft.com/office/officeart/2005/8/layout/orgChart1"/>
    <dgm:cxn modelId="{B02AF902-BE7A-4DE1-91E3-639272E764E4}" type="presOf" srcId="{BAA648E8-F59B-46A2-B039-EF9B96518A31}" destId="{B4B65AEA-C891-4564-AEF2-5E952629EBE2}" srcOrd="0" destOrd="0" presId="urn:microsoft.com/office/officeart/2005/8/layout/orgChart1"/>
    <dgm:cxn modelId="{8CC23866-C087-4F91-A09B-735620F68AD7}" srcId="{DBF84061-F690-44CF-B0D4-9688768A9F43}" destId="{2CDE04CB-6AAA-4283-9D7B-114C30A67525}" srcOrd="9" destOrd="0" parTransId="{75283AF7-A320-4CB0-BED5-7836C7108770}" sibTransId="{71731DD9-0435-479A-979F-3A05872AD054}"/>
    <dgm:cxn modelId="{B8C6A8B9-5003-4DB6-AC80-DBB93AD35D50}" srcId="{56BE7389-846C-40E4-AE72-E88309D4EEBC}" destId="{E8AFCFC1-201E-46A6-B7FE-0D7F3292B965}" srcOrd="0" destOrd="0" parTransId="{1EB9369B-B96B-47E0-8B98-3864F82B1677}" sibTransId="{189A0C77-18E7-4093-8F8A-94BECAE580D3}"/>
    <dgm:cxn modelId="{EE568F7F-DD0A-491D-B9D6-E30096F57CC8}" type="presOf" srcId="{9C844942-DA96-4662-8917-0431665A9DEA}" destId="{42E9C981-9F16-4C09-85C8-304BFAA26891}" srcOrd="1" destOrd="0" presId="urn:microsoft.com/office/officeart/2005/8/layout/orgChart1"/>
    <dgm:cxn modelId="{39EEFF3C-7E9C-4931-A794-887FF3152F09}" type="presOf" srcId="{59F8F29F-816D-4ACD-ABD1-9CC1102CF9E8}" destId="{395E1ADD-6E90-4E86-9494-3A6D9A8C995C}" srcOrd="1" destOrd="0" presId="urn:microsoft.com/office/officeart/2005/8/layout/orgChart1"/>
    <dgm:cxn modelId="{98D610E0-20E2-44F2-90E4-42FAF809A8B8}" srcId="{DBF84061-F690-44CF-B0D4-9688768A9F43}" destId="{9C844942-DA96-4662-8917-0431665A9DEA}" srcOrd="3" destOrd="0" parTransId="{ECEDFEA1-37DA-4392-86BF-37935BD0EC69}" sibTransId="{F0A071F2-4882-4E83-A7E7-113F4FF30A06}"/>
    <dgm:cxn modelId="{0C4443E0-E63A-4C8F-AC7B-989BB96F731D}" srcId="{DBF84061-F690-44CF-B0D4-9688768A9F43}" destId="{56BE7389-846C-40E4-AE72-E88309D4EEBC}" srcOrd="1" destOrd="0" parTransId="{BAA648E8-F59B-46A2-B039-EF9B96518A31}" sibTransId="{BE7D9BF4-262B-44BF-8E1F-D1A5C7F7737E}"/>
    <dgm:cxn modelId="{4116CB94-FF87-4C36-8DF0-591958867687}" type="presOf" srcId="{2CDE04CB-6AAA-4283-9D7B-114C30A67525}" destId="{F379E2A1-EBC8-409C-9594-874BF9B05FE6}" srcOrd="1" destOrd="0" presId="urn:microsoft.com/office/officeart/2005/8/layout/orgChart1"/>
    <dgm:cxn modelId="{E0876D9C-ED25-4547-A248-483CF45301DD}" type="presOf" srcId="{14979F02-6549-4155-A04E-9B6288B444B9}" destId="{1225EB68-ED96-40F6-B2DA-DADEBEB2D97F}" srcOrd="0" destOrd="0" presId="urn:microsoft.com/office/officeart/2005/8/layout/orgChart1"/>
    <dgm:cxn modelId="{8AFCD059-8574-46AC-A1FA-112F9CCD220A}" type="presOf" srcId="{45831656-2602-4366-A836-9BD4F151E29F}" destId="{0EDC6265-8AE4-46DB-B27B-6717B95B1EFC}" srcOrd="0" destOrd="0" presId="urn:microsoft.com/office/officeart/2005/8/layout/orgChart1"/>
    <dgm:cxn modelId="{324F9004-E48B-4717-BE46-CF718608C8F0}" type="presOf" srcId="{E62A7920-A9F8-4905-99F3-22676266409D}" destId="{D01046C3-9AAE-4224-9AF2-4CDEEFABFB79}" srcOrd="1" destOrd="0" presId="urn:microsoft.com/office/officeart/2005/8/layout/orgChart1"/>
    <dgm:cxn modelId="{403A0449-C511-431A-A8AD-EA28B1D3E125}" type="presOf" srcId="{1FA8E05D-429F-4DDA-87F3-B4603DD146F9}" destId="{DEC295C5-CF35-449C-897C-B59F0C0EC432}" srcOrd="0" destOrd="0" presId="urn:microsoft.com/office/officeart/2005/8/layout/orgChart1"/>
    <dgm:cxn modelId="{129B1B68-7CCC-42C9-8085-ECC96ED06066}" type="presParOf" srcId="{E32AF1EF-C058-4351-9994-9EBE1D04B9AC}" destId="{DC6D36C9-2E00-410E-A9DE-BFE342CC34FD}" srcOrd="0" destOrd="0" presId="urn:microsoft.com/office/officeart/2005/8/layout/orgChart1"/>
    <dgm:cxn modelId="{9C5BF2D7-CBF1-4660-8EE3-3A766D85685F}" type="presParOf" srcId="{DC6D36C9-2E00-410E-A9DE-BFE342CC34FD}" destId="{D5060354-B378-4C96-AA04-80BD6FD73180}" srcOrd="0" destOrd="0" presId="urn:microsoft.com/office/officeart/2005/8/layout/orgChart1"/>
    <dgm:cxn modelId="{0C1B7F07-3E14-4676-9BBE-D5C1BA341CAC}" type="presParOf" srcId="{D5060354-B378-4C96-AA04-80BD6FD73180}" destId="{8326D621-ECB2-48B4-8C07-D93BFB6F20A9}" srcOrd="0" destOrd="0" presId="urn:microsoft.com/office/officeart/2005/8/layout/orgChart1"/>
    <dgm:cxn modelId="{8EF77034-3244-43E2-952D-26DCF05FB616}" type="presParOf" srcId="{D5060354-B378-4C96-AA04-80BD6FD73180}" destId="{2CA7F492-27C0-4F8D-888C-DE94D3EAD155}" srcOrd="1" destOrd="0" presId="urn:microsoft.com/office/officeart/2005/8/layout/orgChart1"/>
    <dgm:cxn modelId="{328B44E3-AFFC-4AB4-8122-C17409C0E8A2}" type="presParOf" srcId="{DC6D36C9-2E00-410E-A9DE-BFE342CC34FD}" destId="{DDBE47A2-44E0-4D89-A23C-6225C61EF7D3}" srcOrd="1" destOrd="0" presId="urn:microsoft.com/office/officeart/2005/8/layout/orgChart1"/>
    <dgm:cxn modelId="{FF04641E-B24E-4935-935F-1BA1D0C230FF}" type="presParOf" srcId="{DDBE47A2-44E0-4D89-A23C-6225C61EF7D3}" destId="{AE165F68-4B62-40C9-BA2C-F0CF5DADF723}" srcOrd="0" destOrd="0" presId="urn:microsoft.com/office/officeart/2005/8/layout/orgChart1"/>
    <dgm:cxn modelId="{11D9F0B8-CF33-4330-A989-5A815B03961C}" type="presParOf" srcId="{DDBE47A2-44E0-4D89-A23C-6225C61EF7D3}" destId="{975429CF-D5E3-4AA0-A73E-CB2A9C5276C2}" srcOrd="1" destOrd="0" presId="urn:microsoft.com/office/officeart/2005/8/layout/orgChart1"/>
    <dgm:cxn modelId="{D5388BA0-3F40-4BA0-B5C6-885F2187D1BA}" type="presParOf" srcId="{975429CF-D5E3-4AA0-A73E-CB2A9C5276C2}" destId="{B5FBB0B3-C712-48DE-9E2E-DBCCCC6A4B6B}" srcOrd="0" destOrd="0" presId="urn:microsoft.com/office/officeart/2005/8/layout/orgChart1"/>
    <dgm:cxn modelId="{B4C2461A-18EA-4D6E-9289-63ACFAAA692A}" type="presParOf" srcId="{B5FBB0B3-C712-48DE-9E2E-DBCCCC6A4B6B}" destId="{858FF93B-2CC0-4A26-8790-0963DEE57758}" srcOrd="0" destOrd="0" presId="urn:microsoft.com/office/officeart/2005/8/layout/orgChart1"/>
    <dgm:cxn modelId="{3B93A1E4-DD5B-4F01-BBAF-CB1390D8E654}" type="presParOf" srcId="{B5FBB0B3-C712-48DE-9E2E-DBCCCC6A4B6B}" destId="{FA9FE663-071C-49A3-B76F-42673676E99F}" srcOrd="1" destOrd="0" presId="urn:microsoft.com/office/officeart/2005/8/layout/orgChart1"/>
    <dgm:cxn modelId="{3084BE40-4E06-4F7A-B7FF-067A2FC6F132}" type="presParOf" srcId="{975429CF-D5E3-4AA0-A73E-CB2A9C5276C2}" destId="{7F7E480C-FCBC-4D7A-A892-BB1B37378286}" srcOrd="1" destOrd="0" presId="urn:microsoft.com/office/officeart/2005/8/layout/orgChart1"/>
    <dgm:cxn modelId="{C9099BD7-383F-432A-838B-C48F7F3F49E9}" type="presParOf" srcId="{975429CF-D5E3-4AA0-A73E-CB2A9C5276C2}" destId="{B7C0B636-740C-4012-B32B-EF907817DFDC}" srcOrd="2" destOrd="0" presId="urn:microsoft.com/office/officeart/2005/8/layout/orgChart1"/>
    <dgm:cxn modelId="{E8D07299-6B38-4B31-8FB9-27CC661767E8}" type="presParOf" srcId="{DDBE47A2-44E0-4D89-A23C-6225C61EF7D3}" destId="{DE4300D4-C20D-4DE2-84A8-0419EC0AA658}" srcOrd="2" destOrd="0" presId="urn:microsoft.com/office/officeart/2005/8/layout/orgChart1"/>
    <dgm:cxn modelId="{511B76A3-33D4-48A9-B601-BC56ADBCD4C5}" type="presParOf" srcId="{DDBE47A2-44E0-4D89-A23C-6225C61EF7D3}" destId="{E99A1743-D1F3-4642-87D5-078CFB183ADD}" srcOrd="3" destOrd="0" presId="urn:microsoft.com/office/officeart/2005/8/layout/orgChart1"/>
    <dgm:cxn modelId="{2E98E414-4911-4BD1-B603-0D3429DD41C2}" type="presParOf" srcId="{E99A1743-D1F3-4642-87D5-078CFB183ADD}" destId="{BB9DB5B8-7F52-408C-AACE-A5D0D071E3A1}" srcOrd="0" destOrd="0" presId="urn:microsoft.com/office/officeart/2005/8/layout/orgChart1"/>
    <dgm:cxn modelId="{167DA64C-EEB1-45E5-B43A-3C17FE62F77F}" type="presParOf" srcId="{BB9DB5B8-7F52-408C-AACE-A5D0D071E3A1}" destId="{83BB83D1-FBC0-4872-841F-DBF8E3ED259E}" srcOrd="0" destOrd="0" presId="urn:microsoft.com/office/officeart/2005/8/layout/orgChart1"/>
    <dgm:cxn modelId="{8AFAF3F7-8244-49AB-8FFD-E51C53D01556}" type="presParOf" srcId="{BB9DB5B8-7F52-408C-AACE-A5D0D071E3A1}" destId="{42E9C981-9F16-4C09-85C8-304BFAA26891}" srcOrd="1" destOrd="0" presId="urn:microsoft.com/office/officeart/2005/8/layout/orgChart1"/>
    <dgm:cxn modelId="{7B4C901B-FE1E-4D5D-9EC8-911D999AC1C2}" type="presParOf" srcId="{E99A1743-D1F3-4642-87D5-078CFB183ADD}" destId="{F8E62BA2-28D9-4258-9B6B-89D939FD75BB}" srcOrd="1" destOrd="0" presId="urn:microsoft.com/office/officeart/2005/8/layout/orgChart1"/>
    <dgm:cxn modelId="{DA892F7F-CE8D-432D-A005-F8FD30A245E0}" type="presParOf" srcId="{E99A1743-D1F3-4642-87D5-078CFB183ADD}" destId="{22C3CE10-054A-42A3-9640-0FA3391482E4}" srcOrd="2" destOrd="0" presId="urn:microsoft.com/office/officeart/2005/8/layout/orgChart1"/>
    <dgm:cxn modelId="{9478477B-16B1-47A8-A1CD-E89AA978D09A}" type="presParOf" srcId="{DDBE47A2-44E0-4D89-A23C-6225C61EF7D3}" destId="{1F26A037-4B62-47BE-B947-4344FEBF7458}" srcOrd="4" destOrd="0" presId="urn:microsoft.com/office/officeart/2005/8/layout/orgChart1"/>
    <dgm:cxn modelId="{56E96EB5-5154-43BE-9E80-3D77FB139D9D}" type="presParOf" srcId="{DDBE47A2-44E0-4D89-A23C-6225C61EF7D3}" destId="{1A23671B-F5F5-4486-A054-75F43C451526}" srcOrd="5" destOrd="0" presId="urn:microsoft.com/office/officeart/2005/8/layout/orgChart1"/>
    <dgm:cxn modelId="{E1985756-9B96-4BB3-93F7-083A44CF163D}" type="presParOf" srcId="{1A23671B-F5F5-4486-A054-75F43C451526}" destId="{E3E70A05-E57E-4390-B309-E556980F2EDE}" srcOrd="0" destOrd="0" presId="urn:microsoft.com/office/officeart/2005/8/layout/orgChart1"/>
    <dgm:cxn modelId="{440258B7-AD23-434B-99B6-E8E4E2DC9322}" type="presParOf" srcId="{E3E70A05-E57E-4390-B309-E556980F2EDE}" destId="{F8700868-AFA1-421D-8072-F44A65A18F93}" srcOrd="0" destOrd="0" presId="urn:microsoft.com/office/officeart/2005/8/layout/orgChart1"/>
    <dgm:cxn modelId="{1E06698F-D838-4E9A-B61F-29C876107916}" type="presParOf" srcId="{E3E70A05-E57E-4390-B309-E556980F2EDE}" destId="{DF47E0E6-47A4-4FB9-B944-02EEF4BD0E6B}" srcOrd="1" destOrd="0" presId="urn:microsoft.com/office/officeart/2005/8/layout/orgChart1"/>
    <dgm:cxn modelId="{FA22AB44-6092-4326-9841-661BCBC5784F}" type="presParOf" srcId="{1A23671B-F5F5-4486-A054-75F43C451526}" destId="{798BAF59-5F64-46C4-A617-20F69A996589}" srcOrd="1" destOrd="0" presId="urn:microsoft.com/office/officeart/2005/8/layout/orgChart1"/>
    <dgm:cxn modelId="{1EAECD2B-FC4C-414E-B444-A6587844B5B4}" type="presParOf" srcId="{1A23671B-F5F5-4486-A054-75F43C451526}" destId="{8279EBCA-427A-447E-85CA-F171E4EECAAF}" srcOrd="2" destOrd="0" presId="urn:microsoft.com/office/officeart/2005/8/layout/orgChart1"/>
    <dgm:cxn modelId="{7BB7C2DC-0490-40E4-AC87-9F81C768D870}" type="presParOf" srcId="{DDBE47A2-44E0-4D89-A23C-6225C61EF7D3}" destId="{59C964BC-74D9-4061-BDC5-076D8F742EB4}" srcOrd="6" destOrd="0" presId="urn:microsoft.com/office/officeart/2005/8/layout/orgChart1"/>
    <dgm:cxn modelId="{3EB8BCB7-EC6E-4275-BF64-3DA70A9A6FF9}" type="presParOf" srcId="{DDBE47A2-44E0-4D89-A23C-6225C61EF7D3}" destId="{36334098-D45E-4CAF-B0A1-6A760B2AFBDD}" srcOrd="7" destOrd="0" presId="urn:microsoft.com/office/officeart/2005/8/layout/orgChart1"/>
    <dgm:cxn modelId="{6FCA2F51-2DD9-4435-9737-F9A24D29BBA9}" type="presParOf" srcId="{36334098-D45E-4CAF-B0A1-6A760B2AFBDD}" destId="{1C737751-8592-44B7-A9A1-B5036EA5928D}" srcOrd="0" destOrd="0" presId="urn:microsoft.com/office/officeart/2005/8/layout/orgChart1"/>
    <dgm:cxn modelId="{431F0A70-F8D0-44BA-A774-700C6846EED8}" type="presParOf" srcId="{1C737751-8592-44B7-A9A1-B5036EA5928D}" destId="{DEC295C5-CF35-449C-897C-B59F0C0EC432}" srcOrd="0" destOrd="0" presId="urn:microsoft.com/office/officeart/2005/8/layout/orgChart1"/>
    <dgm:cxn modelId="{2E2723A0-EFD8-4583-833B-9275CBB97A32}" type="presParOf" srcId="{1C737751-8592-44B7-A9A1-B5036EA5928D}" destId="{C5149CAB-E128-48C8-9036-FCBDA492023E}" srcOrd="1" destOrd="0" presId="urn:microsoft.com/office/officeart/2005/8/layout/orgChart1"/>
    <dgm:cxn modelId="{F9780A52-28B8-4E1F-8E5A-5AE1F0C3B732}" type="presParOf" srcId="{36334098-D45E-4CAF-B0A1-6A760B2AFBDD}" destId="{DE305704-09DA-4C61-B07F-276F11241104}" srcOrd="1" destOrd="0" presId="urn:microsoft.com/office/officeart/2005/8/layout/orgChart1"/>
    <dgm:cxn modelId="{9D1B687B-A2E6-4E15-9DB3-8A4DACD5A725}" type="presParOf" srcId="{36334098-D45E-4CAF-B0A1-6A760B2AFBDD}" destId="{2FAA814F-EEDF-4605-B295-213B3E1CE993}" srcOrd="2" destOrd="0" presId="urn:microsoft.com/office/officeart/2005/8/layout/orgChart1"/>
    <dgm:cxn modelId="{D4E3228A-411C-4F9A-A15B-29A4E73627C2}" type="presParOf" srcId="{DDBE47A2-44E0-4D89-A23C-6225C61EF7D3}" destId="{CC229B7E-8370-40DB-9ECF-82392C97E48C}" srcOrd="8" destOrd="0" presId="urn:microsoft.com/office/officeart/2005/8/layout/orgChart1"/>
    <dgm:cxn modelId="{FD10E78F-243D-4491-9EA7-124D2C59065D}" type="presParOf" srcId="{DDBE47A2-44E0-4D89-A23C-6225C61EF7D3}" destId="{A51301F4-CFEC-4730-A107-540817383E06}" srcOrd="9" destOrd="0" presId="urn:microsoft.com/office/officeart/2005/8/layout/orgChart1"/>
    <dgm:cxn modelId="{861F1211-261D-40C0-B979-6099DD20DAF0}" type="presParOf" srcId="{A51301F4-CFEC-4730-A107-540817383E06}" destId="{1195F275-EC06-4085-AC17-404190380C41}" srcOrd="0" destOrd="0" presId="urn:microsoft.com/office/officeart/2005/8/layout/orgChart1"/>
    <dgm:cxn modelId="{0D5A43B0-F849-4E53-9F94-5CD9C179323D}" type="presParOf" srcId="{1195F275-EC06-4085-AC17-404190380C41}" destId="{66C1EBCB-0235-456D-8438-B21DE5F5BFCF}" srcOrd="0" destOrd="0" presId="urn:microsoft.com/office/officeart/2005/8/layout/orgChart1"/>
    <dgm:cxn modelId="{B3437FB4-2E0E-4627-A796-3296BEB061CF}" type="presParOf" srcId="{1195F275-EC06-4085-AC17-404190380C41}" destId="{1166E189-7943-45C1-BC1F-64DD793E81A6}" srcOrd="1" destOrd="0" presId="urn:microsoft.com/office/officeart/2005/8/layout/orgChart1"/>
    <dgm:cxn modelId="{1F44E3E7-A50A-4D9B-9B9B-7D72A80478DD}" type="presParOf" srcId="{A51301F4-CFEC-4730-A107-540817383E06}" destId="{FDCB9B35-E9C6-4340-887E-9CA0A0E1E914}" srcOrd="1" destOrd="0" presId="urn:microsoft.com/office/officeart/2005/8/layout/orgChart1"/>
    <dgm:cxn modelId="{B7A2475F-2B0C-4F5E-A738-0B8968F3347B}" type="presParOf" srcId="{A51301F4-CFEC-4730-A107-540817383E06}" destId="{DE582DE4-688D-4EA7-BDF6-F19D2BCA63E3}" srcOrd="2" destOrd="0" presId="urn:microsoft.com/office/officeart/2005/8/layout/orgChart1"/>
    <dgm:cxn modelId="{CB54DCEC-BC6A-4967-9156-CDF2B678812E}" type="presParOf" srcId="{DDBE47A2-44E0-4D89-A23C-6225C61EF7D3}" destId="{2E5CC0A8-85BE-434F-B71C-AF5D8B3C6EF5}" srcOrd="10" destOrd="0" presId="urn:microsoft.com/office/officeart/2005/8/layout/orgChart1"/>
    <dgm:cxn modelId="{5F639265-60EA-484F-A01B-F8EB2B923A8E}" type="presParOf" srcId="{DDBE47A2-44E0-4D89-A23C-6225C61EF7D3}" destId="{9F98508A-F320-4F56-BC03-A3A459F66CE9}" srcOrd="11" destOrd="0" presId="urn:microsoft.com/office/officeart/2005/8/layout/orgChart1"/>
    <dgm:cxn modelId="{9BF85ED6-C362-4CD8-B12C-23C70D0237A9}" type="presParOf" srcId="{9F98508A-F320-4F56-BC03-A3A459F66CE9}" destId="{57577014-33AD-454A-83F1-A73163BD7F2A}" srcOrd="0" destOrd="0" presId="urn:microsoft.com/office/officeart/2005/8/layout/orgChart1"/>
    <dgm:cxn modelId="{C52D27AD-2371-4793-9530-10CC00B18042}" type="presParOf" srcId="{57577014-33AD-454A-83F1-A73163BD7F2A}" destId="{A10D8317-51C9-4716-B981-439FCA4E48B4}" srcOrd="0" destOrd="0" presId="urn:microsoft.com/office/officeart/2005/8/layout/orgChart1"/>
    <dgm:cxn modelId="{B3500A9B-59CA-4120-8DA2-1BC0E197EA64}" type="presParOf" srcId="{57577014-33AD-454A-83F1-A73163BD7F2A}" destId="{2011E062-B543-408C-866E-ABB7782BF3F0}" srcOrd="1" destOrd="0" presId="urn:microsoft.com/office/officeart/2005/8/layout/orgChart1"/>
    <dgm:cxn modelId="{A7FB4F4A-204C-495E-96A0-10449EE9050A}" type="presParOf" srcId="{9F98508A-F320-4F56-BC03-A3A459F66CE9}" destId="{7AE09BFA-6926-499F-AEEB-59B222CD81B3}" srcOrd="1" destOrd="0" presId="urn:microsoft.com/office/officeart/2005/8/layout/orgChart1"/>
    <dgm:cxn modelId="{15C6EEE3-E74B-40FB-BED4-7932315F67E3}" type="presParOf" srcId="{7AE09BFA-6926-499F-AEEB-59B222CD81B3}" destId="{C7C54F35-74E9-4F67-9A34-4A8BC88B4E74}" srcOrd="0" destOrd="0" presId="urn:microsoft.com/office/officeart/2005/8/layout/orgChart1"/>
    <dgm:cxn modelId="{7DA61126-5B76-41F3-9013-E81F6EF8622C}" type="presParOf" srcId="{7AE09BFA-6926-499F-AEEB-59B222CD81B3}" destId="{90B2FF20-46A8-43B0-9B92-463EB196895C}" srcOrd="1" destOrd="0" presId="urn:microsoft.com/office/officeart/2005/8/layout/orgChart1"/>
    <dgm:cxn modelId="{F7B1E43E-E58A-4D63-8C57-EF52DB42EF10}" type="presParOf" srcId="{90B2FF20-46A8-43B0-9B92-463EB196895C}" destId="{F9A1F1CF-395F-4E97-867B-FB789FCB7762}" srcOrd="0" destOrd="0" presId="urn:microsoft.com/office/officeart/2005/8/layout/orgChart1"/>
    <dgm:cxn modelId="{5D4AAA8B-D00C-40DF-9417-535070D18602}" type="presParOf" srcId="{F9A1F1CF-395F-4E97-867B-FB789FCB7762}" destId="{27ECD435-A714-4987-906B-07B133201A68}" srcOrd="0" destOrd="0" presId="urn:microsoft.com/office/officeart/2005/8/layout/orgChart1"/>
    <dgm:cxn modelId="{BCE911AD-DE57-46BB-AA3F-02F15788F207}" type="presParOf" srcId="{F9A1F1CF-395F-4E97-867B-FB789FCB7762}" destId="{D01046C3-9AAE-4224-9AF2-4CDEEFABFB79}" srcOrd="1" destOrd="0" presId="urn:microsoft.com/office/officeart/2005/8/layout/orgChart1"/>
    <dgm:cxn modelId="{58FEDB6F-C7CA-491E-8F4A-16FE3AE2FDA0}" type="presParOf" srcId="{90B2FF20-46A8-43B0-9B92-463EB196895C}" destId="{C930F353-101C-4EF6-95F7-BDE93EC5931C}" srcOrd="1" destOrd="0" presId="urn:microsoft.com/office/officeart/2005/8/layout/orgChart1"/>
    <dgm:cxn modelId="{11222731-6D00-43AD-983B-A157F65A015C}" type="presParOf" srcId="{90B2FF20-46A8-43B0-9B92-463EB196895C}" destId="{69D3A8D6-71D2-4D0A-9B06-8BA14D3EF1BA}" srcOrd="2" destOrd="0" presId="urn:microsoft.com/office/officeart/2005/8/layout/orgChart1"/>
    <dgm:cxn modelId="{6D241178-89CB-4837-B874-06717D9D2230}" type="presParOf" srcId="{9F98508A-F320-4F56-BC03-A3A459F66CE9}" destId="{C19BFAF8-24B8-4883-BDA0-C2BA8DD2115F}" srcOrd="2" destOrd="0" presId="urn:microsoft.com/office/officeart/2005/8/layout/orgChart1"/>
    <dgm:cxn modelId="{FBCB266E-D542-4CFC-B65F-180C8EF5A98E}" type="presParOf" srcId="{DDBE47A2-44E0-4D89-A23C-6225C61EF7D3}" destId="{9578F7A6-273D-4F96-B8FA-66F7B557A340}" srcOrd="12" destOrd="0" presId="urn:microsoft.com/office/officeart/2005/8/layout/orgChart1"/>
    <dgm:cxn modelId="{713E0723-4BCC-48D0-B1CF-340E8E486B17}" type="presParOf" srcId="{DDBE47A2-44E0-4D89-A23C-6225C61EF7D3}" destId="{F41D6119-5A81-45E4-A84D-50DEDE4D4ACF}" srcOrd="13" destOrd="0" presId="urn:microsoft.com/office/officeart/2005/8/layout/orgChart1"/>
    <dgm:cxn modelId="{B2179FA1-D7D0-4D7E-8A50-039A3BE46527}" type="presParOf" srcId="{F41D6119-5A81-45E4-A84D-50DEDE4D4ACF}" destId="{73D158C0-2C05-4053-B4DB-5D8AC0468BB1}" srcOrd="0" destOrd="0" presId="urn:microsoft.com/office/officeart/2005/8/layout/orgChart1"/>
    <dgm:cxn modelId="{E8B458E7-8938-42FF-9766-27D1B823794C}" type="presParOf" srcId="{73D158C0-2C05-4053-B4DB-5D8AC0468BB1}" destId="{0BFC5CA0-663B-40B1-8856-ED318BDC87A9}" srcOrd="0" destOrd="0" presId="urn:microsoft.com/office/officeart/2005/8/layout/orgChart1"/>
    <dgm:cxn modelId="{B87971A3-7FA3-44CE-A8E3-E7E083A941AD}" type="presParOf" srcId="{73D158C0-2C05-4053-B4DB-5D8AC0468BB1}" destId="{1D92CFE6-7481-4BE0-8053-A1F79103C50E}" srcOrd="1" destOrd="0" presId="urn:microsoft.com/office/officeart/2005/8/layout/orgChart1"/>
    <dgm:cxn modelId="{05FFDE4B-CEBB-4D08-92C5-B8C7F64A22D9}" type="presParOf" srcId="{F41D6119-5A81-45E4-A84D-50DEDE4D4ACF}" destId="{99165009-0364-4239-83EE-18EB69915C47}" srcOrd="1" destOrd="0" presId="urn:microsoft.com/office/officeart/2005/8/layout/orgChart1"/>
    <dgm:cxn modelId="{FEE93749-2A80-47E7-BCD4-841861E73D0D}" type="presParOf" srcId="{F41D6119-5A81-45E4-A84D-50DEDE4D4ACF}" destId="{732C2961-0DCA-4731-B96E-D608C5964D2B}" srcOrd="2" destOrd="0" presId="urn:microsoft.com/office/officeart/2005/8/layout/orgChart1"/>
    <dgm:cxn modelId="{8D1048F9-63D3-456B-B41E-716CB9D228FB}" type="presParOf" srcId="{DDBE47A2-44E0-4D89-A23C-6225C61EF7D3}" destId="{94FC937E-CF08-4313-9837-98E49B8B3C8B}" srcOrd="14" destOrd="0" presId="urn:microsoft.com/office/officeart/2005/8/layout/orgChart1"/>
    <dgm:cxn modelId="{E9F3A93B-C548-4620-BEFA-C1CC1015EEF1}" type="presParOf" srcId="{DDBE47A2-44E0-4D89-A23C-6225C61EF7D3}" destId="{F30BE9F7-4A44-4C91-B4C3-E215B27B2588}" srcOrd="15" destOrd="0" presId="urn:microsoft.com/office/officeart/2005/8/layout/orgChart1"/>
    <dgm:cxn modelId="{ADB3A3A4-974F-4697-8D7F-85BFA5528604}" type="presParOf" srcId="{F30BE9F7-4A44-4C91-B4C3-E215B27B2588}" destId="{F08BE6D9-3171-48E0-9DE5-E9F46330D036}" srcOrd="0" destOrd="0" presId="urn:microsoft.com/office/officeart/2005/8/layout/orgChart1"/>
    <dgm:cxn modelId="{5FDBFD97-D40F-4A70-A263-4577468019FB}" type="presParOf" srcId="{F08BE6D9-3171-48E0-9DE5-E9F46330D036}" destId="{3D91CF57-1642-4CE1-9738-52985B3820B0}" srcOrd="0" destOrd="0" presId="urn:microsoft.com/office/officeart/2005/8/layout/orgChart1"/>
    <dgm:cxn modelId="{053157F5-140D-4A4D-8020-D5AD1325D7FE}" type="presParOf" srcId="{F08BE6D9-3171-48E0-9DE5-E9F46330D036}" destId="{F379E2A1-EBC8-409C-9594-874BF9B05FE6}" srcOrd="1" destOrd="0" presId="urn:microsoft.com/office/officeart/2005/8/layout/orgChart1"/>
    <dgm:cxn modelId="{08F92DA1-E3B0-4227-8DE3-B26F09E27B46}" type="presParOf" srcId="{F30BE9F7-4A44-4C91-B4C3-E215B27B2588}" destId="{E74079A8-15F7-4900-A355-FA4CD7F5C13E}" srcOrd="1" destOrd="0" presId="urn:microsoft.com/office/officeart/2005/8/layout/orgChart1"/>
    <dgm:cxn modelId="{DF94824E-2E49-4F87-A90F-10F4596774B2}" type="presParOf" srcId="{F30BE9F7-4A44-4C91-B4C3-E215B27B2588}" destId="{AA5D0155-862E-4B2B-A5F4-5E8BDB0E1B99}" srcOrd="2" destOrd="0" presId="urn:microsoft.com/office/officeart/2005/8/layout/orgChart1"/>
    <dgm:cxn modelId="{A412531A-6348-4995-A2E3-F3C53EDC9749}" type="presParOf" srcId="{DC6D36C9-2E00-410E-A9DE-BFE342CC34FD}" destId="{8DDC7938-67FC-4E37-819A-B825A3844C2B}" srcOrd="2" destOrd="0" presId="urn:microsoft.com/office/officeart/2005/8/layout/orgChart1"/>
    <dgm:cxn modelId="{9BBBD2EE-DBE8-4D0F-9560-CB5E32A01A09}" type="presParOf" srcId="{8DDC7938-67FC-4E37-819A-B825A3844C2B}" destId="{0EDC6265-8AE4-46DB-B27B-6717B95B1EFC}" srcOrd="0" destOrd="0" presId="urn:microsoft.com/office/officeart/2005/8/layout/orgChart1"/>
    <dgm:cxn modelId="{E63551CE-73D9-47DF-A85E-E5F5DEA050B3}" type="presParOf" srcId="{8DDC7938-67FC-4E37-819A-B825A3844C2B}" destId="{53A487D5-0D71-4A4C-B23E-B4F740C11E8B}" srcOrd="1" destOrd="0" presId="urn:microsoft.com/office/officeart/2005/8/layout/orgChart1"/>
    <dgm:cxn modelId="{4E7ACB06-959D-4083-B64A-4F283D7B42D5}" type="presParOf" srcId="{53A487D5-0D71-4A4C-B23E-B4F740C11E8B}" destId="{AFB13F1F-5B1E-4F35-9FFF-5CC9D86FFE44}" srcOrd="0" destOrd="0" presId="urn:microsoft.com/office/officeart/2005/8/layout/orgChart1"/>
    <dgm:cxn modelId="{F8949E79-59FA-4EE3-8A59-EAB4773D1738}" type="presParOf" srcId="{AFB13F1F-5B1E-4F35-9FFF-5CC9D86FFE44}" destId="{6513D8C0-4BF0-4883-BF2A-8209EE0C8873}" srcOrd="0" destOrd="0" presId="urn:microsoft.com/office/officeart/2005/8/layout/orgChart1"/>
    <dgm:cxn modelId="{83CCDFF2-252A-4357-95DD-E42FC62952F3}" type="presParOf" srcId="{AFB13F1F-5B1E-4F35-9FFF-5CC9D86FFE44}" destId="{64AA8690-E50A-4D0D-85C8-27DD71B39CAD}" srcOrd="1" destOrd="0" presId="urn:microsoft.com/office/officeart/2005/8/layout/orgChart1"/>
    <dgm:cxn modelId="{7C98AD2C-B400-46CF-A21F-F597B062BD6A}" type="presParOf" srcId="{53A487D5-0D71-4A4C-B23E-B4F740C11E8B}" destId="{BF486206-F243-4686-A9B7-F6A152CC267A}" srcOrd="1" destOrd="0" presId="urn:microsoft.com/office/officeart/2005/8/layout/orgChart1"/>
    <dgm:cxn modelId="{07601EA8-3DF3-4B8A-B8EA-C75CEAF98A7E}" type="presParOf" srcId="{53A487D5-0D71-4A4C-B23E-B4F740C11E8B}" destId="{73076B2E-5956-4B1F-AEFD-FB9352843CAC}" srcOrd="2" destOrd="0" presId="urn:microsoft.com/office/officeart/2005/8/layout/orgChart1"/>
    <dgm:cxn modelId="{9B0B0A44-F93D-43D0-B896-B689E422AA52}" type="presParOf" srcId="{73076B2E-5956-4B1F-AEFD-FB9352843CAC}" destId="{1225EB68-ED96-40F6-B2DA-DADEBEB2D97F}" srcOrd="0" destOrd="0" presId="urn:microsoft.com/office/officeart/2005/8/layout/orgChart1"/>
    <dgm:cxn modelId="{63A4B72B-1843-4A42-B4DC-F513454A862E}" type="presParOf" srcId="{73076B2E-5956-4B1F-AEFD-FB9352843CAC}" destId="{E1B5EA44-1775-413F-9B72-D983016982FA}" srcOrd="1" destOrd="0" presId="urn:microsoft.com/office/officeart/2005/8/layout/orgChart1"/>
    <dgm:cxn modelId="{CB4A6EC1-1D2B-451D-AB61-6EB01A0D4BB4}" type="presParOf" srcId="{E1B5EA44-1775-413F-9B72-D983016982FA}" destId="{B3F54FD1-C562-4CAD-94D5-E8E4AA33AF8D}" srcOrd="0" destOrd="0" presId="urn:microsoft.com/office/officeart/2005/8/layout/orgChart1"/>
    <dgm:cxn modelId="{44DCAD5D-F031-4B24-966C-F95C1C8F8E08}" type="presParOf" srcId="{B3F54FD1-C562-4CAD-94D5-E8E4AA33AF8D}" destId="{C4E0AB8E-6127-4124-9E3E-3635B3AD0C2E}" srcOrd="0" destOrd="0" presId="urn:microsoft.com/office/officeart/2005/8/layout/orgChart1"/>
    <dgm:cxn modelId="{AACD76DF-FD3D-4243-805D-1CBD19CE0D9C}" type="presParOf" srcId="{B3F54FD1-C562-4CAD-94D5-E8E4AA33AF8D}" destId="{395E1ADD-6E90-4E86-9494-3A6D9A8C995C}" srcOrd="1" destOrd="0" presId="urn:microsoft.com/office/officeart/2005/8/layout/orgChart1"/>
    <dgm:cxn modelId="{1FB64E20-3932-492C-A096-9E76E9E1241B}" type="presParOf" srcId="{E1B5EA44-1775-413F-9B72-D983016982FA}" destId="{48FD6690-C9A7-46F1-BF74-D132FFC8F778}" srcOrd="1" destOrd="0" presId="urn:microsoft.com/office/officeart/2005/8/layout/orgChart1"/>
    <dgm:cxn modelId="{AFAF81AD-0A92-462E-A667-FCFA8746882C}" type="presParOf" srcId="{E1B5EA44-1775-413F-9B72-D983016982FA}" destId="{13DE05D2-D3D1-4A04-98B9-334BE022D4A3}" srcOrd="2" destOrd="0" presId="urn:microsoft.com/office/officeart/2005/8/layout/orgChart1"/>
    <dgm:cxn modelId="{696C3B8B-42B7-4F1E-8A5C-1512C42FD588}" type="presParOf" srcId="{8DDC7938-67FC-4E37-819A-B825A3844C2B}" destId="{B4B65AEA-C891-4564-AEF2-5E952629EBE2}" srcOrd="2" destOrd="0" presId="urn:microsoft.com/office/officeart/2005/8/layout/orgChart1"/>
    <dgm:cxn modelId="{9C269A39-B00A-438A-A524-20A726FE955F}" type="presParOf" srcId="{8DDC7938-67FC-4E37-819A-B825A3844C2B}" destId="{C847D1CB-842E-4C6E-8ABB-03827A87F067}" srcOrd="3" destOrd="0" presId="urn:microsoft.com/office/officeart/2005/8/layout/orgChart1"/>
    <dgm:cxn modelId="{2BEA2595-7590-44F6-A7CC-B10BEF52E114}" type="presParOf" srcId="{C847D1CB-842E-4C6E-8ABB-03827A87F067}" destId="{D658EB21-55EC-40E3-B993-276D0EEA3150}" srcOrd="0" destOrd="0" presId="urn:microsoft.com/office/officeart/2005/8/layout/orgChart1"/>
    <dgm:cxn modelId="{F2102373-06B7-4E9D-9345-A14C4729D5F5}" type="presParOf" srcId="{D658EB21-55EC-40E3-B993-276D0EEA3150}" destId="{64153479-1284-42E4-9778-1CD59307B427}" srcOrd="0" destOrd="0" presId="urn:microsoft.com/office/officeart/2005/8/layout/orgChart1"/>
    <dgm:cxn modelId="{A75E67A3-3FA4-44C9-BD53-6380E7A45AEB}" type="presParOf" srcId="{D658EB21-55EC-40E3-B993-276D0EEA3150}" destId="{37C9E9B9-E724-4A56-B912-9EB6F809CCA8}" srcOrd="1" destOrd="0" presId="urn:microsoft.com/office/officeart/2005/8/layout/orgChart1"/>
    <dgm:cxn modelId="{7634FA81-A1E1-4314-9965-FC06BEDCB13F}" type="presParOf" srcId="{C847D1CB-842E-4C6E-8ABB-03827A87F067}" destId="{E88A313D-0EAB-4917-81BF-B55C1DB47F7A}" srcOrd="1" destOrd="0" presId="urn:microsoft.com/office/officeart/2005/8/layout/orgChart1"/>
    <dgm:cxn modelId="{A870BDE8-4F8C-4116-9044-9E73A8665B3D}" type="presParOf" srcId="{C847D1CB-842E-4C6E-8ABB-03827A87F067}" destId="{08D85905-A878-4596-9707-09EEF7CCD3A9}" srcOrd="2" destOrd="0" presId="urn:microsoft.com/office/officeart/2005/8/layout/orgChart1"/>
    <dgm:cxn modelId="{02AF9107-2FCF-4E75-834A-9AF9D9933466}" type="presParOf" srcId="{08D85905-A878-4596-9707-09EEF7CCD3A9}" destId="{82DFF347-8DAC-4F33-B868-217040D69183}" srcOrd="0" destOrd="0" presId="urn:microsoft.com/office/officeart/2005/8/layout/orgChart1"/>
    <dgm:cxn modelId="{C2BBA924-F9B9-40C2-9081-EDA24DE8473C}" type="presParOf" srcId="{08D85905-A878-4596-9707-09EEF7CCD3A9}" destId="{AD804EAC-5780-45ED-A955-4FB3C279A186}" srcOrd="1" destOrd="0" presId="urn:microsoft.com/office/officeart/2005/8/layout/orgChart1"/>
    <dgm:cxn modelId="{EA330A53-43BA-4DBA-8C46-8DCC35DA09DC}" type="presParOf" srcId="{AD804EAC-5780-45ED-A955-4FB3C279A186}" destId="{5368D98E-7BEA-4C46-8636-74996DC71AA2}" srcOrd="0" destOrd="0" presId="urn:microsoft.com/office/officeart/2005/8/layout/orgChart1"/>
    <dgm:cxn modelId="{3738231D-AF0B-43A0-B496-5756EA193F5F}" type="presParOf" srcId="{5368D98E-7BEA-4C46-8636-74996DC71AA2}" destId="{08E8B00C-5C6C-4336-BBFF-0AC84CBB2B96}" srcOrd="0" destOrd="0" presId="urn:microsoft.com/office/officeart/2005/8/layout/orgChart1"/>
    <dgm:cxn modelId="{27B643F5-5F41-4AFD-9356-DDA6A7BC5039}" type="presParOf" srcId="{5368D98E-7BEA-4C46-8636-74996DC71AA2}" destId="{B7EEEDC5-9C42-4901-B605-B18AB731387B}" srcOrd="1" destOrd="0" presId="urn:microsoft.com/office/officeart/2005/8/layout/orgChart1"/>
    <dgm:cxn modelId="{4A588477-AA0E-4C2E-A8EE-4BF1216A858A}" type="presParOf" srcId="{AD804EAC-5780-45ED-A955-4FB3C279A186}" destId="{EFEC80DE-DC04-4298-9584-CCE8FEFC8147}" srcOrd="1" destOrd="0" presId="urn:microsoft.com/office/officeart/2005/8/layout/orgChart1"/>
    <dgm:cxn modelId="{6DC62BAC-61F3-40EB-BFD3-7D593B542532}" type="presParOf" srcId="{AD804EAC-5780-45ED-A955-4FB3C279A186}" destId="{2F354A23-C027-47EA-B8D5-7779A2EF03C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6795BA5-23B9-41E9-AA21-428A5A213CE7}" type="doc">
      <dgm:prSet loTypeId="urn:microsoft.com/office/officeart/2005/8/layout/hierarchy1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A696FEBB-1427-47DF-8D2F-2CE6DFC51CB1}">
      <dgm:prSet phldrT="[Metin]" custT="1"/>
      <dgm:spPr/>
      <dgm:t>
        <a:bodyPr/>
        <a:lstStyle/>
        <a:p>
          <a:r>
            <a:rPr lang="tr-TR" sz="2400" b="1" dirty="0" smtClean="0"/>
            <a:t>DİĞER YAN ETKİLER</a:t>
          </a:r>
          <a:endParaRPr lang="tr-TR" sz="2400" b="1" dirty="0"/>
        </a:p>
      </dgm:t>
    </dgm:pt>
    <dgm:pt modelId="{6B83F6C8-38AA-4C55-B6FD-0720515DAE1F}" type="parTrans" cxnId="{6215F810-3AE2-4708-A354-38869B7A5860}">
      <dgm:prSet/>
      <dgm:spPr/>
      <dgm:t>
        <a:bodyPr/>
        <a:lstStyle/>
        <a:p>
          <a:endParaRPr lang="tr-TR"/>
        </a:p>
      </dgm:t>
    </dgm:pt>
    <dgm:pt modelId="{E86E0BB4-3D7C-4DEC-ADB1-F05666C16054}" type="sibTrans" cxnId="{6215F810-3AE2-4708-A354-38869B7A5860}">
      <dgm:prSet/>
      <dgm:spPr/>
      <dgm:t>
        <a:bodyPr/>
        <a:lstStyle/>
        <a:p>
          <a:endParaRPr lang="tr-TR"/>
        </a:p>
      </dgm:t>
    </dgm:pt>
    <dgm:pt modelId="{E4F00E99-D2F8-4F15-8995-101DCBBB9767}">
      <dgm:prSet phldrT="[Metin]" custT="1"/>
      <dgm:spPr/>
      <dgm:t>
        <a:bodyPr/>
        <a:lstStyle/>
        <a:p>
          <a:r>
            <a:rPr lang="tr-TR" sz="1400" b="1" dirty="0" smtClean="0"/>
            <a:t>DERİ</a:t>
          </a:r>
          <a:endParaRPr lang="tr-TR" sz="1400" b="1" dirty="0"/>
        </a:p>
      </dgm:t>
    </dgm:pt>
    <dgm:pt modelId="{8F6B504D-6CF2-479F-947C-C99E416FF79B}" type="parTrans" cxnId="{FFD98276-4B74-41AA-B08B-A341A2C12568}">
      <dgm:prSet/>
      <dgm:spPr/>
      <dgm:t>
        <a:bodyPr/>
        <a:lstStyle/>
        <a:p>
          <a:endParaRPr lang="tr-TR"/>
        </a:p>
      </dgm:t>
    </dgm:pt>
    <dgm:pt modelId="{C930A88D-078C-452F-AFDC-DAACF9126262}" type="sibTrans" cxnId="{FFD98276-4B74-41AA-B08B-A341A2C12568}">
      <dgm:prSet/>
      <dgm:spPr/>
      <dgm:t>
        <a:bodyPr/>
        <a:lstStyle/>
        <a:p>
          <a:endParaRPr lang="tr-TR"/>
        </a:p>
      </dgm:t>
    </dgm:pt>
    <dgm:pt modelId="{4404477A-C36B-4E13-9DD5-2678047362F7}">
      <dgm:prSet phldrT="[Metin]" custT="1"/>
      <dgm:spPr/>
      <dgm:t>
        <a:bodyPr/>
        <a:lstStyle/>
        <a:p>
          <a:r>
            <a:rPr lang="tr-TR" sz="1400" b="1" dirty="0" smtClean="0"/>
            <a:t>PİROKSİKAM</a:t>
          </a:r>
          <a:endParaRPr lang="tr-TR" sz="1400" b="1" dirty="0"/>
        </a:p>
      </dgm:t>
    </dgm:pt>
    <dgm:pt modelId="{C49CD3C6-C4EF-4E1E-BB53-4D87093F28D9}" type="parTrans" cxnId="{FD33CF5C-7DE1-45AE-86EA-E4C087EAE0B1}">
      <dgm:prSet/>
      <dgm:spPr/>
      <dgm:t>
        <a:bodyPr/>
        <a:lstStyle/>
        <a:p>
          <a:endParaRPr lang="tr-TR"/>
        </a:p>
      </dgm:t>
    </dgm:pt>
    <dgm:pt modelId="{4BA167FC-D7FA-4065-BF6D-AEB831782A87}" type="sibTrans" cxnId="{FD33CF5C-7DE1-45AE-86EA-E4C087EAE0B1}">
      <dgm:prSet/>
      <dgm:spPr/>
      <dgm:t>
        <a:bodyPr/>
        <a:lstStyle/>
        <a:p>
          <a:endParaRPr lang="tr-TR"/>
        </a:p>
      </dgm:t>
    </dgm:pt>
    <dgm:pt modelId="{49469313-605D-48D3-B6F4-7FAB064A31FA}">
      <dgm:prSet phldrT="[Metin]" custT="1"/>
      <dgm:spPr/>
      <dgm:t>
        <a:bodyPr/>
        <a:lstStyle/>
        <a:p>
          <a:r>
            <a:rPr lang="tr-TR" sz="1400" b="1" dirty="0" smtClean="0"/>
            <a:t>SULİNDAK</a:t>
          </a:r>
          <a:endParaRPr lang="tr-TR" sz="1400" b="1" dirty="0"/>
        </a:p>
      </dgm:t>
    </dgm:pt>
    <dgm:pt modelId="{A3BACFC2-9A6B-4BBF-B32A-2842544C71D5}" type="parTrans" cxnId="{D2B532E9-BF07-40AE-B705-BB831DAB43C9}">
      <dgm:prSet/>
      <dgm:spPr/>
      <dgm:t>
        <a:bodyPr/>
        <a:lstStyle/>
        <a:p>
          <a:endParaRPr lang="tr-TR"/>
        </a:p>
      </dgm:t>
    </dgm:pt>
    <dgm:pt modelId="{A37C1A1E-00B9-4237-878D-759EB8558C60}" type="sibTrans" cxnId="{D2B532E9-BF07-40AE-B705-BB831DAB43C9}">
      <dgm:prSet/>
      <dgm:spPr/>
      <dgm:t>
        <a:bodyPr/>
        <a:lstStyle/>
        <a:p>
          <a:endParaRPr lang="tr-TR"/>
        </a:p>
      </dgm:t>
    </dgm:pt>
    <dgm:pt modelId="{443DA4C1-1C45-4FF9-A40D-F1F4ED9261F6}">
      <dgm:prSet phldrT="[Metin]" custT="1"/>
      <dgm:spPr/>
      <dgm:t>
        <a:bodyPr/>
        <a:lstStyle/>
        <a:p>
          <a:r>
            <a:rPr lang="tr-TR" sz="1400" b="1" dirty="0" smtClean="0"/>
            <a:t>HİPERSENSİTİVİTE REAKSİYONU</a:t>
          </a:r>
          <a:endParaRPr lang="tr-TR" sz="1400" b="1" dirty="0"/>
        </a:p>
      </dgm:t>
    </dgm:pt>
    <dgm:pt modelId="{E65824C2-CA57-4820-9F60-A0B218B15EC3}" type="parTrans" cxnId="{92B11DEE-F1D8-43A0-8F63-665AD0173684}">
      <dgm:prSet/>
      <dgm:spPr/>
      <dgm:t>
        <a:bodyPr/>
        <a:lstStyle/>
        <a:p>
          <a:endParaRPr lang="tr-TR"/>
        </a:p>
      </dgm:t>
    </dgm:pt>
    <dgm:pt modelId="{8955413A-0C2D-4DEC-A6F5-8DE09D89F65F}" type="sibTrans" cxnId="{92B11DEE-F1D8-43A0-8F63-665AD0173684}">
      <dgm:prSet/>
      <dgm:spPr/>
      <dgm:t>
        <a:bodyPr/>
        <a:lstStyle/>
        <a:p>
          <a:endParaRPr lang="tr-TR"/>
        </a:p>
      </dgm:t>
    </dgm:pt>
    <dgm:pt modelId="{E5A6D63E-39B0-49C8-B2C2-E2E14770B718}">
      <dgm:prSet phldrT="[Metin]" custT="1"/>
      <dgm:spPr/>
      <dgm:t>
        <a:bodyPr/>
        <a:lstStyle/>
        <a:p>
          <a:r>
            <a:rPr lang="tr-TR" sz="1400" b="1" dirty="0" smtClean="0"/>
            <a:t>BAŞ AĞRISI</a:t>
          </a:r>
          <a:endParaRPr lang="tr-TR" sz="1400" b="1" dirty="0"/>
        </a:p>
      </dgm:t>
    </dgm:pt>
    <dgm:pt modelId="{B3265FBA-4B3A-40FF-8895-8B347529AB99}" type="parTrans" cxnId="{80D7E95D-F544-4535-A177-38181256B168}">
      <dgm:prSet/>
      <dgm:spPr/>
      <dgm:t>
        <a:bodyPr/>
        <a:lstStyle/>
        <a:p>
          <a:endParaRPr lang="tr-TR"/>
        </a:p>
      </dgm:t>
    </dgm:pt>
    <dgm:pt modelId="{FAA3634D-3EF7-4524-8C08-1AF6A13EE8EF}" type="sibTrans" cxnId="{80D7E95D-F544-4535-A177-38181256B168}">
      <dgm:prSet/>
      <dgm:spPr/>
      <dgm:t>
        <a:bodyPr/>
        <a:lstStyle/>
        <a:p>
          <a:endParaRPr lang="tr-TR"/>
        </a:p>
      </dgm:t>
    </dgm:pt>
    <dgm:pt modelId="{003AF087-0322-4328-9880-B07CFF60962C}">
      <dgm:prSet phldrT="[Metin]" custT="1"/>
      <dgm:spPr/>
      <dgm:t>
        <a:bodyPr/>
        <a:lstStyle/>
        <a:p>
          <a:r>
            <a:rPr lang="tr-TR" sz="1400" b="1" dirty="0" smtClean="0"/>
            <a:t>SANTRAL SİNİR SİSTEMİ</a:t>
          </a:r>
          <a:endParaRPr lang="tr-TR" sz="1400" b="1" dirty="0"/>
        </a:p>
      </dgm:t>
    </dgm:pt>
    <dgm:pt modelId="{85D78B77-D728-440E-A705-B8F4FD6CB838}" type="parTrans" cxnId="{9D7FBA64-FE88-476D-92C7-6E9A187F7798}">
      <dgm:prSet/>
      <dgm:spPr/>
      <dgm:t>
        <a:bodyPr/>
        <a:lstStyle/>
        <a:p>
          <a:endParaRPr lang="tr-TR"/>
        </a:p>
      </dgm:t>
    </dgm:pt>
    <dgm:pt modelId="{6845C640-3740-49B2-9316-447DE3BE7CE3}" type="sibTrans" cxnId="{9D7FBA64-FE88-476D-92C7-6E9A187F7798}">
      <dgm:prSet/>
      <dgm:spPr/>
      <dgm:t>
        <a:bodyPr/>
        <a:lstStyle/>
        <a:p>
          <a:endParaRPr lang="tr-TR"/>
        </a:p>
      </dgm:t>
    </dgm:pt>
    <dgm:pt modelId="{F96676BF-CE3B-41BC-A88E-CC95A1BA83F6}">
      <dgm:prSet phldrT="[Metin]" custT="1"/>
      <dgm:spPr/>
      <dgm:t>
        <a:bodyPr/>
        <a:lstStyle/>
        <a:p>
          <a:r>
            <a:rPr lang="tr-TR" sz="1400" b="1" dirty="0" smtClean="0"/>
            <a:t>MEFENEMAT</a:t>
          </a:r>
          <a:endParaRPr lang="tr-TR" sz="1400" b="1" dirty="0"/>
        </a:p>
      </dgm:t>
    </dgm:pt>
    <dgm:pt modelId="{31EFDC98-9985-4527-B67E-1FE3D9E0E9BA}" type="parTrans" cxnId="{45B46281-FBC6-40BD-9112-FBACD2F097FE}">
      <dgm:prSet/>
      <dgm:spPr/>
      <dgm:t>
        <a:bodyPr/>
        <a:lstStyle/>
        <a:p>
          <a:endParaRPr lang="tr-TR"/>
        </a:p>
      </dgm:t>
    </dgm:pt>
    <dgm:pt modelId="{42D25699-2622-4480-BCFA-77C76652818D}" type="sibTrans" cxnId="{45B46281-FBC6-40BD-9112-FBACD2F097FE}">
      <dgm:prSet/>
      <dgm:spPr/>
      <dgm:t>
        <a:bodyPr/>
        <a:lstStyle/>
        <a:p>
          <a:endParaRPr lang="tr-TR"/>
        </a:p>
      </dgm:t>
    </dgm:pt>
    <dgm:pt modelId="{44461C65-FE9D-4EF4-B8C7-893AA4FF109A}">
      <dgm:prSet phldrT="[Metin]" custT="1"/>
      <dgm:spPr/>
      <dgm:t>
        <a:bodyPr/>
        <a:lstStyle/>
        <a:p>
          <a:r>
            <a:rPr lang="tr-TR" sz="1400" b="1" dirty="0" smtClean="0"/>
            <a:t>ASA</a:t>
          </a:r>
          <a:endParaRPr lang="tr-TR" sz="1400" b="1" dirty="0"/>
        </a:p>
      </dgm:t>
    </dgm:pt>
    <dgm:pt modelId="{64434CEE-8B8E-4A83-BED6-C850E6635AD9}" type="parTrans" cxnId="{FCBBB28D-5763-45FB-9F62-ABF1508A3BEE}">
      <dgm:prSet/>
      <dgm:spPr/>
      <dgm:t>
        <a:bodyPr/>
        <a:lstStyle/>
        <a:p>
          <a:endParaRPr lang="tr-TR"/>
        </a:p>
      </dgm:t>
    </dgm:pt>
    <dgm:pt modelId="{9D77DABF-0D89-4254-8D73-E5BACD688CAF}" type="sibTrans" cxnId="{FCBBB28D-5763-45FB-9F62-ABF1508A3BEE}">
      <dgm:prSet/>
      <dgm:spPr/>
      <dgm:t>
        <a:bodyPr/>
        <a:lstStyle/>
        <a:p>
          <a:endParaRPr lang="tr-TR"/>
        </a:p>
      </dgm:t>
    </dgm:pt>
    <dgm:pt modelId="{36915824-F534-4FC1-A475-31304AFC4ED1}">
      <dgm:prSet phldrT="[Metin]" custT="1"/>
      <dgm:spPr/>
      <dgm:t>
        <a:bodyPr/>
        <a:lstStyle/>
        <a:p>
          <a:r>
            <a:rPr lang="tr-TR" sz="1400" b="1" dirty="0" smtClean="0"/>
            <a:t>ASTIM</a:t>
          </a:r>
          <a:endParaRPr lang="tr-TR" sz="1400" b="1" dirty="0"/>
        </a:p>
      </dgm:t>
    </dgm:pt>
    <dgm:pt modelId="{47530DAB-D0B6-4400-AFB8-B6FDCE3A75F1}" type="parTrans" cxnId="{92759265-BD36-47EE-9365-86B48A7BAD09}">
      <dgm:prSet/>
      <dgm:spPr/>
      <dgm:t>
        <a:bodyPr/>
        <a:lstStyle/>
        <a:p>
          <a:endParaRPr lang="tr-TR"/>
        </a:p>
      </dgm:t>
    </dgm:pt>
    <dgm:pt modelId="{83466D10-7EA2-4A8B-8237-3CFDF191878D}" type="sibTrans" cxnId="{92759265-BD36-47EE-9365-86B48A7BAD09}">
      <dgm:prSet/>
      <dgm:spPr/>
      <dgm:t>
        <a:bodyPr/>
        <a:lstStyle/>
        <a:p>
          <a:endParaRPr lang="tr-TR"/>
        </a:p>
      </dgm:t>
    </dgm:pt>
    <dgm:pt modelId="{379AE07A-415A-4BBE-9189-BEEB8736C63C}">
      <dgm:prSet phldrT="[Metin]" custT="1"/>
      <dgm:spPr/>
      <dgm:t>
        <a:bodyPr/>
        <a:lstStyle/>
        <a:p>
          <a:r>
            <a:rPr lang="tr-TR" sz="1400" b="1" dirty="0" smtClean="0"/>
            <a:t>İNDOMETA-ZİN</a:t>
          </a:r>
          <a:endParaRPr lang="tr-TR" sz="1400" b="1" dirty="0"/>
        </a:p>
      </dgm:t>
    </dgm:pt>
    <dgm:pt modelId="{D7FD031B-15C8-4BE1-B185-9D5E1B388000}" type="parTrans" cxnId="{5F10243B-05D7-49E9-8DED-345F991F7576}">
      <dgm:prSet/>
      <dgm:spPr/>
      <dgm:t>
        <a:bodyPr/>
        <a:lstStyle/>
        <a:p>
          <a:endParaRPr lang="tr-TR"/>
        </a:p>
      </dgm:t>
    </dgm:pt>
    <dgm:pt modelId="{BBC545D4-03CF-44F5-835E-D2033FA2DBB7}" type="sibTrans" cxnId="{5F10243B-05D7-49E9-8DED-345F991F7576}">
      <dgm:prSet/>
      <dgm:spPr/>
      <dgm:t>
        <a:bodyPr/>
        <a:lstStyle/>
        <a:p>
          <a:endParaRPr lang="tr-TR"/>
        </a:p>
      </dgm:t>
    </dgm:pt>
    <dgm:pt modelId="{D3A81A24-ECE8-4946-AE75-F877DCF29E85}">
      <dgm:prSet phldrT="[Metin]" custT="1"/>
      <dgm:spPr/>
      <dgm:t>
        <a:bodyPr/>
        <a:lstStyle/>
        <a:p>
          <a:r>
            <a:rPr lang="tr-TR" sz="1400" b="1" dirty="0" smtClean="0"/>
            <a:t>ASEPTİK MENENJİT</a:t>
          </a:r>
          <a:endParaRPr lang="tr-TR" sz="1400" b="1" dirty="0"/>
        </a:p>
      </dgm:t>
    </dgm:pt>
    <dgm:pt modelId="{28C58B5B-D240-4BE6-B0DA-BFBCBB5CC16D}" type="parTrans" cxnId="{B5A80109-2F0F-4397-8486-85561D69B738}">
      <dgm:prSet/>
      <dgm:spPr/>
      <dgm:t>
        <a:bodyPr/>
        <a:lstStyle/>
        <a:p>
          <a:endParaRPr lang="tr-TR"/>
        </a:p>
      </dgm:t>
    </dgm:pt>
    <dgm:pt modelId="{D3E92BD4-DEFC-4DEB-AEEA-D72ADDE4BDE7}" type="sibTrans" cxnId="{B5A80109-2F0F-4397-8486-85561D69B738}">
      <dgm:prSet/>
      <dgm:spPr/>
      <dgm:t>
        <a:bodyPr/>
        <a:lstStyle/>
        <a:p>
          <a:endParaRPr lang="tr-TR"/>
        </a:p>
      </dgm:t>
    </dgm:pt>
    <dgm:pt modelId="{3D925430-8543-4603-9944-BE9839996C4D}">
      <dgm:prSet phldrT="[Metin]" custT="1"/>
      <dgm:spPr/>
      <dgm:t>
        <a:bodyPr/>
        <a:lstStyle/>
        <a:p>
          <a:r>
            <a:rPr lang="tr-TR" sz="1400" b="1" dirty="0" smtClean="0"/>
            <a:t>İBUPROFEN</a:t>
          </a:r>
          <a:endParaRPr lang="tr-TR" sz="1400" b="1" dirty="0"/>
        </a:p>
      </dgm:t>
    </dgm:pt>
    <dgm:pt modelId="{727C3ED3-2BF4-48AE-8862-B4ADB147907D}" type="parTrans" cxnId="{709D940B-3A32-4360-B9F2-0AF447F768BC}">
      <dgm:prSet/>
      <dgm:spPr/>
      <dgm:t>
        <a:bodyPr/>
        <a:lstStyle/>
        <a:p>
          <a:endParaRPr lang="tr-TR"/>
        </a:p>
      </dgm:t>
    </dgm:pt>
    <dgm:pt modelId="{2A3BCA58-F042-4118-A734-C5D6995B171E}" type="sibTrans" cxnId="{709D940B-3A32-4360-B9F2-0AF447F768BC}">
      <dgm:prSet/>
      <dgm:spPr/>
      <dgm:t>
        <a:bodyPr/>
        <a:lstStyle/>
        <a:p>
          <a:endParaRPr lang="tr-TR"/>
        </a:p>
      </dgm:t>
    </dgm:pt>
    <dgm:pt modelId="{053380C1-84EB-404D-98CE-523763B6F9F0}">
      <dgm:prSet phldrT="[Metin]" custT="1"/>
      <dgm:spPr/>
      <dgm:t>
        <a:bodyPr/>
        <a:lstStyle/>
        <a:p>
          <a:r>
            <a:rPr lang="tr-TR" sz="1400" b="1" dirty="0" smtClean="0"/>
            <a:t>SULİNDAK</a:t>
          </a:r>
          <a:endParaRPr lang="tr-TR" sz="1400" b="1" dirty="0"/>
        </a:p>
      </dgm:t>
    </dgm:pt>
    <dgm:pt modelId="{A56C8148-82E4-4036-9C4B-49508B62EA72}" type="parTrans" cxnId="{60368237-71C8-44AF-BD97-6C2AF7EE2555}">
      <dgm:prSet/>
      <dgm:spPr/>
      <dgm:t>
        <a:bodyPr/>
        <a:lstStyle/>
        <a:p>
          <a:endParaRPr lang="tr-TR"/>
        </a:p>
      </dgm:t>
    </dgm:pt>
    <dgm:pt modelId="{8B729D94-2B11-400E-82EC-7FCC87ED7DC6}" type="sibTrans" cxnId="{60368237-71C8-44AF-BD97-6C2AF7EE2555}">
      <dgm:prSet/>
      <dgm:spPr/>
      <dgm:t>
        <a:bodyPr/>
        <a:lstStyle/>
        <a:p>
          <a:endParaRPr lang="tr-TR"/>
        </a:p>
      </dgm:t>
    </dgm:pt>
    <dgm:pt modelId="{ED11BD80-17B4-4050-B26D-4D49395F3422}">
      <dgm:prSet phldrT="[Metin]" custT="1"/>
      <dgm:spPr/>
      <dgm:t>
        <a:bodyPr/>
        <a:lstStyle/>
        <a:p>
          <a:r>
            <a:rPr lang="tr-TR" sz="1400" b="1" dirty="0" smtClean="0"/>
            <a:t>NAPROKSEN</a:t>
          </a:r>
          <a:endParaRPr lang="tr-TR" sz="1400" b="1" dirty="0"/>
        </a:p>
      </dgm:t>
    </dgm:pt>
    <dgm:pt modelId="{C1E24D54-AFE1-4869-B5FA-BDBA9C09F5D1}" type="parTrans" cxnId="{A6A95AD5-116E-44B1-A185-A9A667B2E189}">
      <dgm:prSet/>
      <dgm:spPr/>
      <dgm:t>
        <a:bodyPr/>
        <a:lstStyle/>
        <a:p>
          <a:endParaRPr lang="tr-TR"/>
        </a:p>
      </dgm:t>
    </dgm:pt>
    <dgm:pt modelId="{95922B55-8BED-477F-B62B-A3C52C776837}" type="sibTrans" cxnId="{A6A95AD5-116E-44B1-A185-A9A667B2E189}">
      <dgm:prSet/>
      <dgm:spPr/>
      <dgm:t>
        <a:bodyPr/>
        <a:lstStyle/>
        <a:p>
          <a:endParaRPr lang="tr-TR"/>
        </a:p>
      </dgm:t>
    </dgm:pt>
    <dgm:pt modelId="{46738FE0-28CF-441F-BF93-8AD1E88F51E9}" type="pres">
      <dgm:prSet presAssocID="{76795BA5-23B9-41E9-AA21-428A5A213CE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6BA0DC02-7AC2-4FEE-BED0-B992BAA4477A}" type="pres">
      <dgm:prSet presAssocID="{A696FEBB-1427-47DF-8D2F-2CE6DFC51CB1}" presName="hierRoot1" presStyleCnt="0"/>
      <dgm:spPr/>
    </dgm:pt>
    <dgm:pt modelId="{090ED82C-BB26-4D98-8CF9-96E2620420B4}" type="pres">
      <dgm:prSet presAssocID="{A696FEBB-1427-47DF-8D2F-2CE6DFC51CB1}" presName="composite" presStyleCnt="0"/>
      <dgm:spPr/>
    </dgm:pt>
    <dgm:pt modelId="{9C2EFC6F-A7B4-429C-A055-293AA5476E1F}" type="pres">
      <dgm:prSet presAssocID="{A696FEBB-1427-47DF-8D2F-2CE6DFC51CB1}" presName="background" presStyleLbl="node0" presStyleIdx="0" presStyleCnt="1"/>
      <dgm:spPr/>
    </dgm:pt>
    <dgm:pt modelId="{B2CDFC44-8D7B-4569-895D-C32A22563876}" type="pres">
      <dgm:prSet presAssocID="{A696FEBB-1427-47DF-8D2F-2CE6DFC51CB1}" presName="text" presStyleLbl="fgAcc0" presStyleIdx="0" presStyleCnt="1" custScaleX="29405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1EAADC2-F935-4468-8210-A0C38EF1A831}" type="pres">
      <dgm:prSet presAssocID="{A696FEBB-1427-47DF-8D2F-2CE6DFC51CB1}" presName="hierChild2" presStyleCnt="0"/>
      <dgm:spPr/>
    </dgm:pt>
    <dgm:pt modelId="{BD3A72BC-0B70-4D4F-879E-63DA1B49C6EE}" type="pres">
      <dgm:prSet presAssocID="{8F6B504D-6CF2-479F-947C-C99E416FF79B}" presName="Name10" presStyleLbl="parChTrans1D2" presStyleIdx="0" presStyleCnt="3"/>
      <dgm:spPr/>
      <dgm:t>
        <a:bodyPr/>
        <a:lstStyle/>
        <a:p>
          <a:endParaRPr lang="tr-TR"/>
        </a:p>
      </dgm:t>
    </dgm:pt>
    <dgm:pt modelId="{23EE4603-AE0A-4138-8E64-1B3092BCF09A}" type="pres">
      <dgm:prSet presAssocID="{E4F00E99-D2F8-4F15-8995-101DCBBB9767}" presName="hierRoot2" presStyleCnt="0"/>
      <dgm:spPr/>
    </dgm:pt>
    <dgm:pt modelId="{6504BE60-90EA-4A5A-989F-4815F89AF0C5}" type="pres">
      <dgm:prSet presAssocID="{E4F00E99-D2F8-4F15-8995-101DCBBB9767}" presName="composite2" presStyleCnt="0"/>
      <dgm:spPr/>
    </dgm:pt>
    <dgm:pt modelId="{E3C8E522-26FF-4AB8-B66F-186E3A52BBBE}" type="pres">
      <dgm:prSet presAssocID="{E4F00E99-D2F8-4F15-8995-101DCBBB9767}" presName="background2" presStyleLbl="node2" presStyleIdx="0" presStyleCnt="3"/>
      <dgm:spPr/>
    </dgm:pt>
    <dgm:pt modelId="{13B00F7E-A127-4F42-8072-7B3DC19D5588}" type="pres">
      <dgm:prSet presAssocID="{E4F00E99-D2F8-4F15-8995-101DCBBB9767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BB14626-C418-42F1-9B44-9FFF9A9662FE}" type="pres">
      <dgm:prSet presAssocID="{E4F00E99-D2F8-4F15-8995-101DCBBB9767}" presName="hierChild3" presStyleCnt="0"/>
      <dgm:spPr/>
    </dgm:pt>
    <dgm:pt modelId="{92526F20-A56E-4EF8-B7F7-9A48D73562B4}" type="pres">
      <dgm:prSet presAssocID="{C49CD3C6-C4EF-4E1E-BB53-4D87093F28D9}" presName="Name17" presStyleLbl="parChTrans1D3" presStyleIdx="0" presStyleCnt="6"/>
      <dgm:spPr/>
      <dgm:t>
        <a:bodyPr/>
        <a:lstStyle/>
        <a:p>
          <a:endParaRPr lang="tr-TR"/>
        </a:p>
      </dgm:t>
    </dgm:pt>
    <dgm:pt modelId="{6A8C2F1F-D7C9-473D-A69D-9C0773B70E1E}" type="pres">
      <dgm:prSet presAssocID="{4404477A-C36B-4E13-9DD5-2678047362F7}" presName="hierRoot3" presStyleCnt="0"/>
      <dgm:spPr/>
    </dgm:pt>
    <dgm:pt modelId="{76ADAD2D-88C9-4679-8695-D3589DE9C245}" type="pres">
      <dgm:prSet presAssocID="{4404477A-C36B-4E13-9DD5-2678047362F7}" presName="composite3" presStyleCnt="0"/>
      <dgm:spPr/>
    </dgm:pt>
    <dgm:pt modelId="{2B7704E6-8743-4A09-A973-9939C84FB62F}" type="pres">
      <dgm:prSet presAssocID="{4404477A-C36B-4E13-9DD5-2678047362F7}" presName="background3" presStyleLbl="node3" presStyleIdx="0" presStyleCnt="6"/>
      <dgm:spPr/>
    </dgm:pt>
    <dgm:pt modelId="{DA46A86A-794F-49EB-82AA-1DC74875DB01}" type="pres">
      <dgm:prSet presAssocID="{4404477A-C36B-4E13-9DD5-2678047362F7}" presName="text3" presStyleLbl="fgAcc3" presStyleIdx="0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3BB7A65-F12E-43EA-8AD4-1EBB51DDAC64}" type="pres">
      <dgm:prSet presAssocID="{4404477A-C36B-4E13-9DD5-2678047362F7}" presName="hierChild4" presStyleCnt="0"/>
      <dgm:spPr/>
    </dgm:pt>
    <dgm:pt modelId="{E5282122-C995-45DF-B0CB-73D7287B2ABB}" type="pres">
      <dgm:prSet presAssocID="{A3BACFC2-9A6B-4BBF-B32A-2842544C71D5}" presName="Name17" presStyleLbl="parChTrans1D3" presStyleIdx="1" presStyleCnt="6"/>
      <dgm:spPr/>
      <dgm:t>
        <a:bodyPr/>
        <a:lstStyle/>
        <a:p>
          <a:endParaRPr lang="tr-TR"/>
        </a:p>
      </dgm:t>
    </dgm:pt>
    <dgm:pt modelId="{DC7FAA5F-BCD3-4795-A8A4-68D8E4029BA2}" type="pres">
      <dgm:prSet presAssocID="{49469313-605D-48D3-B6F4-7FAB064A31FA}" presName="hierRoot3" presStyleCnt="0"/>
      <dgm:spPr/>
    </dgm:pt>
    <dgm:pt modelId="{F785960C-5418-43A3-9F1C-169151B8986E}" type="pres">
      <dgm:prSet presAssocID="{49469313-605D-48D3-B6F4-7FAB064A31FA}" presName="composite3" presStyleCnt="0"/>
      <dgm:spPr/>
    </dgm:pt>
    <dgm:pt modelId="{564036FB-575C-4289-9DD3-FD8B766351DD}" type="pres">
      <dgm:prSet presAssocID="{49469313-605D-48D3-B6F4-7FAB064A31FA}" presName="background3" presStyleLbl="node3" presStyleIdx="1" presStyleCnt="6"/>
      <dgm:spPr/>
    </dgm:pt>
    <dgm:pt modelId="{97FF4FBB-918A-4614-A947-2A1A2E590B69}" type="pres">
      <dgm:prSet presAssocID="{49469313-605D-48D3-B6F4-7FAB064A31FA}" presName="text3" presStyleLbl="fgAcc3" presStyleIdx="1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2A836AC-3861-4C4C-B5D2-DF60107DB2BE}" type="pres">
      <dgm:prSet presAssocID="{49469313-605D-48D3-B6F4-7FAB064A31FA}" presName="hierChild4" presStyleCnt="0"/>
      <dgm:spPr/>
    </dgm:pt>
    <dgm:pt modelId="{9432E855-AA10-4EC1-BF36-D960FCC34FBA}" type="pres">
      <dgm:prSet presAssocID="{31EFDC98-9985-4527-B67E-1FE3D9E0E9BA}" presName="Name17" presStyleLbl="parChTrans1D3" presStyleIdx="2" presStyleCnt="6"/>
      <dgm:spPr/>
      <dgm:t>
        <a:bodyPr/>
        <a:lstStyle/>
        <a:p>
          <a:endParaRPr lang="tr-TR"/>
        </a:p>
      </dgm:t>
    </dgm:pt>
    <dgm:pt modelId="{955B3932-B11D-4872-AFB2-41028252F841}" type="pres">
      <dgm:prSet presAssocID="{F96676BF-CE3B-41BC-A88E-CC95A1BA83F6}" presName="hierRoot3" presStyleCnt="0"/>
      <dgm:spPr/>
    </dgm:pt>
    <dgm:pt modelId="{F4074721-671D-49C9-A0B7-B02C246C2EA0}" type="pres">
      <dgm:prSet presAssocID="{F96676BF-CE3B-41BC-A88E-CC95A1BA83F6}" presName="composite3" presStyleCnt="0"/>
      <dgm:spPr/>
    </dgm:pt>
    <dgm:pt modelId="{F4B9F924-6FDD-4C44-9202-EF3058F98FF5}" type="pres">
      <dgm:prSet presAssocID="{F96676BF-CE3B-41BC-A88E-CC95A1BA83F6}" presName="background3" presStyleLbl="node3" presStyleIdx="2" presStyleCnt="6"/>
      <dgm:spPr/>
    </dgm:pt>
    <dgm:pt modelId="{7849774F-7FC7-4100-AC8A-ABCB14EE1AE2}" type="pres">
      <dgm:prSet presAssocID="{F96676BF-CE3B-41BC-A88E-CC95A1BA83F6}" presName="text3" presStyleLbl="fgAcc3" presStyleIdx="2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ED0FDD2-272F-47D6-92C4-6ECC30A1B8F4}" type="pres">
      <dgm:prSet presAssocID="{F96676BF-CE3B-41BC-A88E-CC95A1BA83F6}" presName="hierChild4" presStyleCnt="0"/>
      <dgm:spPr/>
    </dgm:pt>
    <dgm:pt modelId="{2BC38B3A-A2C3-4073-B2DD-D3DD54B95BA0}" type="pres">
      <dgm:prSet presAssocID="{E65824C2-CA57-4820-9F60-A0B218B15EC3}" presName="Name10" presStyleLbl="parChTrans1D2" presStyleIdx="1" presStyleCnt="3"/>
      <dgm:spPr/>
      <dgm:t>
        <a:bodyPr/>
        <a:lstStyle/>
        <a:p>
          <a:endParaRPr lang="tr-TR"/>
        </a:p>
      </dgm:t>
    </dgm:pt>
    <dgm:pt modelId="{57706C13-4C7E-4B9D-A4F6-7D2C6D54C0DC}" type="pres">
      <dgm:prSet presAssocID="{443DA4C1-1C45-4FF9-A40D-F1F4ED9261F6}" presName="hierRoot2" presStyleCnt="0"/>
      <dgm:spPr/>
    </dgm:pt>
    <dgm:pt modelId="{BFD4AB0C-D66B-4A1B-873E-21BA41C8115E}" type="pres">
      <dgm:prSet presAssocID="{443DA4C1-1C45-4FF9-A40D-F1F4ED9261F6}" presName="composite2" presStyleCnt="0"/>
      <dgm:spPr/>
    </dgm:pt>
    <dgm:pt modelId="{6B25A647-2265-4ABA-9C84-AF7E19B091F7}" type="pres">
      <dgm:prSet presAssocID="{443DA4C1-1C45-4FF9-A40D-F1F4ED9261F6}" presName="background2" presStyleLbl="node2" presStyleIdx="1" presStyleCnt="3"/>
      <dgm:spPr/>
    </dgm:pt>
    <dgm:pt modelId="{B280A1A1-91DB-4747-8A26-CD877DB710EA}" type="pres">
      <dgm:prSet presAssocID="{443DA4C1-1C45-4FF9-A40D-F1F4ED9261F6}" presName="text2" presStyleLbl="fgAcc2" presStyleIdx="1" presStyleCnt="3" custScaleX="14055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203A51F-BAD8-4645-AD68-D24621900DBA}" type="pres">
      <dgm:prSet presAssocID="{443DA4C1-1C45-4FF9-A40D-F1F4ED9261F6}" presName="hierChild3" presStyleCnt="0"/>
      <dgm:spPr/>
    </dgm:pt>
    <dgm:pt modelId="{99EA0A1D-4605-4AFF-8AE9-2B729901B001}" type="pres">
      <dgm:prSet presAssocID="{64434CEE-8B8E-4A83-BED6-C850E6635AD9}" presName="Name17" presStyleLbl="parChTrans1D3" presStyleIdx="3" presStyleCnt="6"/>
      <dgm:spPr/>
      <dgm:t>
        <a:bodyPr/>
        <a:lstStyle/>
        <a:p>
          <a:endParaRPr lang="tr-TR"/>
        </a:p>
      </dgm:t>
    </dgm:pt>
    <dgm:pt modelId="{52F114A1-0944-4F61-B91B-D99BEDADFA25}" type="pres">
      <dgm:prSet presAssocID="{44461C65-FE9D-4EF4-B8C7-893AA4FF109A}" presName="hierRoot3" presStyleCnt="0"/>
      <dgm:spPr/>
    </dgm:pt>
    <dgm:pt modelId="{9CAA82A3-A957-4AC0-B8F2-2E80A61BFE9B}" type="pres">
      <dgm:prSet presAssocID="{44461C65-FE9D-4EF4-B8C7-893AA4FF109A}" presName="composite3" presStyleCnt="0"/>
      <dgm:spPr/>
    </dgm:pt>
    <dgm:pt modelId="{F336B7C2-161B-43A4-95E5-B6CF90FC3C1E}" type="pres">
      <dgm:prSet presAssocID="{44461C65-FE9D-4EF4-B8C7-893AA4FF109A}" presName="background3" presStyleLbl="node3" presStyleIdx="3" presStyleCnt="6"/>
      <dgm:spPr/>
    </dgm:pt>
    <dgm:pt modelId="{DB32B2CF-D601-4749-89D7-90BD009C2A5F}" type="pres">
      <dgm:prSet presAssocID="{44461C65-FE9D-4EF4-B8C7-893AA4FF109A}" presName="text3" presStyleLbl="fgAcc3" presStyleIdx="3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360B521-8D27-4F64-9AD9-A272B69E2165}" type="pres">
      <dgm:prSet presAssocID="{44461C65-FE9D-4EF4-B8C7-893AA4FF109A}" presName="hierChild4" presStyleCnt="0"/>
      <dgm:spPr/>
    </dgm:pt>
    <dgm:pt modelId="{04F6F40B-9DAB-41E4-9F5D-130ED544C1E6}" type="pres">
      <dgm:prSet presAssocID="{47530DAB-D0B6-4400-AFB8-B6FDCE3A75F1}" presName="Name23" presStyleLbl="parChTrans1D4" presStyleIdx="0" presStyleCnt="5"/>
      <dgm:spPr/>
      <dgm:t>
        <a:bodyPr/>
        <a:lstStyle/>
        <a:p>
          <a:endParaRPr lang="tr-TR"/>
        </a:p>
      </dgm:t>
    </dgm:pt>
    <dgm:pt modelId="{C52C3E12-4A16-4AF5-A171-162BDC28BBD3}" type="pres">
      <dgm:prSet presAssocID="{36915824-F534-4FC1-A475-31304AFC4ED1}" presName="hierRoot4" presStyleCnt="0"/>
      <dgm:spPr/>
    </dgm:pt>
    <dgm:pt modelId="{C81AF237-B53E-4CA0-9DA6-5A9F84302C42}" type="pres">
      <dgm:prSet presAssocID="{36915824-F534-4FC1-A475-31304AFC4ED1}" presName="composite4" presStyleCnt="0"/>
      <dgm:spPr/>
    </dgm:pt>
    <dgm:pt modelId="{4177FF5C-FE06-48C4-A5A4-CED17FB86057}" type="pres">
      <dgm:prSet presAssocID="{36915824-F534-4FC1-A475-31304AFC4ED1}" presName="background4" presStyleLbl="node4" presStyleIdx="0" presStyleCnt="5"/>
      <dgm:spPr/>
    </dgm:pt>
    <dgm:pt modelId="{1B679769-AF77-44F5-906A-EA7153C4F438}" type="pres">
      <dgm:prSet presAssocID="{36915824-F534-4FC1-A475-31304AFC4ED1}" presName="text4" presStyleLbl="fgAcc4" presStyleIdx="0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785D663-8D5E-4D98-A614-694AAAA04271}" type="pres">
      <dgm:prSet presAssocID="{36915824-F534-4FC1-A475-31304AFC4ED1}" presName="hierChild5" presStyleCnt="0"/>
      <dgm:spPr/>
    </dgm:pt>
    <dgm:pt modelId="{873D3792-0156-47A2-8580-CEB307C3BB60}" type="pres">
      <dgm:prSet presAssocID="{85D78B77-D728-440E-A705-B8F4FD6CB838}" presName="Name10" presStyleLbl="parChTrans1D2" presStyleIdx="2" presStyleCnt="3"/>
      <dgm:spPr/>
      <dgm:t>
        <a:bodyPr/>
        <a:lstStyle/>
        <a:p>
          <a:endParaRPr lang="tr-TR"/>
        </a:p>
      </dgm:t>
    </dgm:pt>
    <dgm:pt modelId="{4940BD43-F039-4952-AC82-70ADA73EF64D}" type="pres">
      <dgm:prSet presAssocID="{003AF087-0322-4328-9880-B07CFF60962C}" presName="hierRoot2" presStyleCnt="0"/>
      <dgm:spPr/>
    </dgm:pt>
    <dgm:pt modelId="{37FA4A76-DEC7-4434-9472-55C493022C74}" type="pres">
      <dgm:prSet presAssocID="{003AF087-0322-4328-9880-B07CFF60962C}" presName="composite2" presStyleCnt="0"/>
      <dgm:spPr/>
    </dgm:pt>
    <dgm:pt modelId="{FADE6A0A-1D58-4F4A-8EB8-C15319A86EA5}" type="pres">
      <dgm:prSet presAssocID="{003AF087-0322-4328-9880-B07CFF60962C}" presName="background2" presStyleLbl="node2" presStyleIdx="2" presStyleCnt="3"/>
      <dgm:spPr/>
    </dgm:pt>
    <dgm:pt modelId="{95C93AB2-FF56-43E9-8287-1D8EBDC1FDD7}" type="pres">
      <dgm:prSet presAssocID="{003AF087-0322-4328-9880-B07CFF60962C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FC72CCF-AA9C-4297-AEDF-891AB7CAF850}" type="pres">
      <dgm:prSet presAssocID="{003AF087-0322-4328-9880-B07CFF60962C}" presName="hierChild3" presStyleCnt="0"/>
      <dgm:spPr/>
    </dgm:pt>
    <dgm:pt modelId="{EE18475E-CE46-4E2C-8321-B260EE264F68}" type="pres">
      <dgm:prSet presAssocID="{B3265FBA-4B3A-40FF-8895-8B347529AB99}" presName="Name17" presStyleLbl="parChTrans1D3" presStyleIdx="4" presStyleCnt="6"/>
      <dgm:spPr/>
      <dgm:t>
        <a:bodyPr/>
        <a:lstStyle/>
        <a:p>
          <a:endParaRPr lang="tr-TR"/>
        </a:p>
      </dgm:t>
    </dgm:pt>
    <dgm:pt modelId="{4C609B37-62C3-4AFD-98A7-3AE2296D485C}" type="pres">
      <dgm:prSet presAssocID="{E5A6D63E-39B0-49C8-B2C2-E2E14770B718}" presName="hierRoot3" presStyleCnt="0"/>
      <dgm:spPr/>
    </dgm:pt>
    <dgm:pt modelId="{928F3CB4-1545-4ECB-89A5-D4D031645DD2}" type="pres">
      <dgm:prSet presAssocID="{E5A6D63E-39B0-49C8-B2C2-E2E14770B718}" presName="composite3" presStyleCnt="0"/>
      <dgm:spPr/>
    </dgm:pt>
    <dgm:pt modelId="{E51FB2E2-0834-4DE2-9BD1-CA03600EBF67}" type="pres">
      <dgm:prSet presAssocID="{E5A6D63E-39B0-49C8-B2C2-E2E14770B718}" presName="background3" presStyleLbl="node3" presStyleIdx="4" presStyleCnt="6"/>
      <dgm:spPr/>
    </dgm:pt>
    <dgm:pt modelId="{6BB42EDD-6A1D-4AD2-8DFA-46C59E5794DA}" type="pres">
      <dgm:prSet presAssocID="{E5A6D63E-39B0-49C8-B2C2-E2E14770B718}" presName="text3" presStyleLbl="fgAcc3" presStyleIdx="4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3C477F6-E15A-4BF3-B643-DCFFDCE8347F}" type="pres">
      <dgm:prSet presAssocID="{E5A6D63E-39B0-49C8-B2C2-E2E14770B718}" presName="hierChild4" presStyleCnt="0"/>
      <dgm:spPr/>
    </dgm:pt>
    <dgm:pt modelId="{66E75989-D032-40E5-B954-7C6007329A10}" type="pres">
      <dgm:prSet presAssocID="{D7FD031B-15C8-4BE1-B185-9D5E1B388000}" presName="Name23" presStyleLbl="parChTrans1D4" presStyleIdx="1" presStyleCnt="5"/>
      <dgm:spPr/>
      <dgm:t>
        <a:bodyPr/>
        <a:lstStyle/>
        <a:p>
          <a:endParaRPr lang="tr-TR"/>
        </a:p>
      </dgm:t>
    </dgm:pt>
    <dgm:pt modelId="{DEDEF2D6-EF03-40CA-8BD1-9273E49691F1}" type="pres">
      <dgm:prSet presAssocID="{379AE07A-415A-4BBE-9189-BEEB8736C63C}" presName="hierRoot4" presStyleCnt="0"/>
      <dgm:spPr/>
    </dgm:pt>
    <dgm:pt modelId="{255B05B7-8A8A-4D49-845B-1D7D70E0C2B6}" type="pres">
      <dgm:prSet presAssocID="{379AE07A-415A-4BBE-9189-BEEB8736C63C}" presName="composite4" presStyleCnt="0"/>
      <dgm:spPr/>
    </dgm:pt>
    <dgm:pt modelId="{682FA0BD-32A8-4C6B-AFA8-282C213DDFA0}" type="pres">
      <dgm:prSet presAssocID="{379AE07A-415A-4BBE-9189-BEEB8736C63C}" presName="background4" presStyleLbl="node4" presStyleIdx="1" presStyleCnt="5"/>
      <dgm:spPr/>
    </dgm:pt>
    <dgm:pt modelId="{D7070E23-606E-4687-8917-6B4F8415E44E}" type="pres">
      <dgm:prSet presAssocID="{379AE07A-415A-4BBE-9189-BEEB8736C63C}" presName="text4" presStyleLbl="fgAcc4" presStyleIdx="1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5251272-6475-4EBC-AE54-FF4F3DD270A5}" type="pres">
      <dgm:prSet presAssocID="{379AE07A-415A-4BBE-9189-BEEB8736C63C}" presName="hierChild5" presStyleCnt="0"/>
      <dgm:spPr/>
    </dgm:pt>
    <dgm:pt modelId="{610861F2-5EEE-4DCC-815C-1735FEB8044B}" type="pres">
      <dgm:prSet presAssocID="{28C58B5B-D240-4BE6-B0DA-BFBCBB5CC16D}" presName="Name17" presStyleLbl="parChTrans1D3" presStyleIdx="5" presStyleCnt="6"/>
      <dgm:spPr/>
      <dgm:t>
        <a:bodyPr/>
        <a:lstStyle/>
        <a:p>
          <a:endParaRPr lang="tr-TR"/>
        </a:p>
      </dgm:t>
    </dgm:pt>
    <dgm:pt modelId="{8D88CB3C-7CA8-4CF0-8885-6BA60A864EA8}" type="pres">
      <dgm:prSet presAssocID="{D3A81A24-ECE8-4946-AE75-F877DCF29E85}" presName="hierRoot3" presStyleCnt="0"/>
      <dgm:spPr/>
    </dgm:pt>
    <dgm:pt modelId="{46FDBDF8-3D56-46E5-B5D1-C82FCCE58EEE}" type="pres">
      <dgm:prSet presAssocID="{D3A81A24-ECE8-4946-AE75-F877DCF29E85}" presName="composite3" presStyleCnt="0"/>
      <dgm:spPr/>
    </dgm:pt>
    <dgm:pt modelId="{D23F20B8-1F49-472B-A81A-A7DF5DF62EBF}" type="pres">
      <dgm:prSet presAssocID="{D3A81A24-ECE8-4946-AE75-F877DCF29E85}" presName="background3" presStyleLbl="node3" presStyleIdx="5" presStyleCnt="6"/>
      <dgm:spPr/>
    </dgm:pt>
    <dgm:pt modelId="{305F6A5D-9959-4060-93AA-F6E0B60A1055}" type="pres">
      <dgm:prSet presAssocID="{D3A81A24-ECE8-4946-AE75-F877DCF29E85}" presName="text3" presStyleLbl="fgAcc3" presStyleIdx="5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24B1B23-5C07-4404-ACAF-5EEB9AD8B663}" type="pres">
      <dgm:prSet presAssocID="{D3A81A24-ECE8-4946-AE75-F877DCF29E85}" presName="hierChild4" presStyleCnt="0"/>
      <dgm:spPr/>
    </dgm:pt>
    <dgm:pt modelId="{3AEACE9F-3CEB-43FF-8863-C3174416131E}" type="pres">
      <dgm:prSet presAssocID="{727C3ED3-2BF4-48AE-8862-B4ADB147907D}" presName="Name23" presStyleLbl="parChTrans1D4" presStyleIdx="2" presStyleCnt="5"/>
      <dgm:spPr/>
      <dgm:t>
        <a:bodyPr/>
        <a:lstStyle/>
        <a:p>
          <a:endParaRPr lang="tr-TR"/>
        </a:p>
      </dgm:t>
    </dgm:pt>
    <dgm:pt modelId="{7BA32748-6918-41D7-B929-8E924255CD67}" type="pres">
      <dgm:prSet presAssocID="{3D925430-8543-4603-9944-BE9839996C4D}" presName="hierRoot4" presStyleCnt="0"/>
      <dgm:spPr/>
    </dgm:pt>
    <dgm:pt modelId="{AB154172-CDF6-453E-9420-14A4596A5A33}" type="pres">
      <dgm:prSet presAssocID="{3D925430-8543-4603-9944-BE9839996C4D}" presName="composite4" presStyleCnt="0"/>
      <dgm:spPr/>
    </dgm:pt>
    <dgm:pt modelId="{148DFD9F-D1F3-4E04-B918-8C1C367C4E0F}" type="pres">
      <dgm:prSet presAssocID="{3D925430-8543-4603-9944-BE9839996C4D}" presName="background4" presStyleLbl="node4" presStyleIdx="2" presStyleCnt="5"/>
      <dgm:spPr/>
    </dgm:pt>
    <dgm:pt modelId="{DED4A7A9-AA72-4B02-B164-49E2E0DD02BE}" type="pres">
      <dgm:prSet presAssocID="{3D925430-8543-4603-9944-BE9839996C4D}" presName="text4" presStyleLbl="fgAcc4" presStyleIdx="2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CCF8F6F-4A1F-4D82-939D-078B1DF79AE9}" type="pres">
      <dgm:prSet presAssocID="{3D925430-8543-4603-9944-BE9839996C4D}" presName="hierChild5" presStyleCnt="0"/>
      <dgm:spPr/>
    </dgm:pt>
    <dgm:pt modelId="{62F39E72-22A7-4641-8F60-F9901A159D09}" type="pres">
      <dgm:prSet presAssocID="{A56C8148-82E4-4036-9C4B-49508B62EA72}" presName="Name23" presStyleLbl="parChTrans1D4" presStyleIdx="3" presStyleCnt="5"/>
      <dgm:spPr/>
      <dgm:t>
        <a:bodyPr/>
        <a:lstStyle/>
        <a:p>
          <a:endParaRPr lang="tr-TR"/>
        </a:p>
      </dgm:t>
    </dgm:pt>
    <dgm:pt modelId="{82F00990-35D5-453E-93AC-C35771D0C434}" type="pres">
      <dgm:prSet presAssocID="{053380C1-84EB-404D-98CE-523763B6F9F0}" presName="hierRoot4" presStyleCnt="0"/>
      <dgm:spPr/>
    </dgm:pt>
    <dgm:pt modelId="{B8916DF2-68AC-4D32-AFDC-62767C95202D}" type="pres">
      <dgm:prSet presAssocID="{053380C1-84EB-404D-98CE-523763B6F9F0}" presName="composite4" presStyleCnt="0"/>
      <dgm:spPr/>
    </dgm:pt>
    <dgm:pt modelId="{A11313AB-0FAB-4DD1-90D6-F093C4F90F22}" type="pres">
      <dgm:prSet presAssocID="{053380C1-84EB-404D-98CE-523763B6F9F0}" presName="background4" presStyleLbl="node4" presStyleIdx="3" presStyleCnt="5"/>
      <dgm:spPr/>
    </dgm:pt>
    <dgm:pt modelId="{ACA294F5-2CF3-4C78-80AF-FE3940A5277A}" type="pres">
      <dgm:prSet presAssocID="{053380C1-84EB-404D-98CE-523763B6F9F0}" presName="text4" presStyleLbl="fgAcc4" presStyleIdx="3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03F54D2-3CBC-4DC6-B0FF-EC74669EC95F}" type="pres">
      <dgm:prSet presAssocID="{053380C1-84EB-404D-98CE-523763B6F9F0}" presName="hierChild5" presStyleCnt="0"/>
      <dgm:spPr/>
    </dgm:pt>
    <dgm:pt modelId="{5C819626-07ED-4F6C-BC7D-7E3ED35F44C9}" type="pres">
      <dgm:prSet presAssocID="{C1E24D54-AFE1-4869-B5FA-BDBA9C09F5D1}" presName="Name23" presStyleLbl="parChTrans1D4" presStyleIdx="4" presStyleCnt="5"/>
      <dgm:spPr/>
      <dgm:t>
        <a:bodyPr/>
        <a:lstStyle/>
        <a:p>
          <a:endParaRPr lang="tr-TR"/>
        </a:p>
      </dgm:t>
    </dgm:pt>
    <dgm:pt modelId="{A92C3717-8F6F-4D43-A158-CD2DA92EA214}" type="pres">
      <dgm:prSet presAssocID="{ED11BD80-17B4-4050-B26D-4D49395F3422}" presName="hierRoot4" presStyleCnt="0"/>
      <dgm:spPr/>
    </dgm:pt>
    <dgm:pt modelId="{42318349-8FE3-4C7B-951E-B53AC46823C2}" type="pres">
      <dgm:prSet presAssocID="{ED11BD80-17B4-4050-B26D-4D49395F3422}" presName="composite4" presStyleCnt="0"/>
      <dgm:spPr/>
    </dgm:pt>
    <dgm:pt modelId="{B8E22747-6F2E-4603-B51C-8814A2C92AEF}" type="pres">
      <dgm:prSet presAssocID="{ED11BD80-17B4-4050-B26D-4D49395F3422}" presName="background4" presStyleLbl="node4" presStyleIdx="4" presStyleCnt="5"/>
      <dgm:spPr/>
    </dgm:pt>
    <dgm:pt modelId="{5BE4CC50-7BA5-41C0-99F9-93EF68934431}" type="pres">
      <dgm:prSet presAssocID="{ED11BD80-17B4-4050-B26D-4D49395F3422}" presName="text4" presStyleLbl="fgAcc4" presStyleIdx="4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B5A7201-1EEC-46BB-BCA5-609D280468ED}" type="pres">
      <dgm:prSet presAssocID="{ED11BD80-17B4-4050-B26D-4D49395F3422}" presName="hierChild5" presStyleCnt="0"/>
      <dgm:spPr/>
    </dgm:pt>
  </dgm:ptLst>
  <dgm:cxnLst>
    <dgm:cxn modelId="{A0A914AA-04FE-47BD-93AB-A62CF5D75F72}" type="presOf" srcId="{A3BACFC2-9A6B-4BBF-B32A-2842544C71D5}" destId="{E5282122-C995-45DF-B0CB-73D7287B2ABB}" srcOrd="0" destOrd="0" presId="urn:microsoft.com/office/officeart/2005/8/layout/hierarchy1"/>
    <dgm:cxn modelId="{60368237-71C8-44AF-BD97-6C2AF7EE2555}" srcId="{D3A81A24-ECE8-4946-AE75-F877DCF29E85}" destId="{053380C1-84EB-404D-98CE-523763B6F9F0}" srcOrd="1" destOrd="0" parTransId="{A56C8148-82E4-4036-9C4B-49508B62EA72}" sibTransId="{8B729D94-2B11-400E-82EC-7FCC87ED7DC6}"/>
    <dgm:cxn modelId="{F604EAA7-5EAC-4A4F-83BB-8650D93F8A64}" type="presOf" srcId="{D7FD031B-15C8-4BE1-B185-9D5E1B388000}" destId="{66E75989-D032-40E5-B954-7C6007329A10}" srcOrd="0" destOrd="0" presId="urn:microsoft.com/office/officeart/2005/8/layout/hierarchy1"/>
    <dgm:cxn modelId="{45E227C7-F3F8-4783-B51A-EE770443EA64}" type="presOf" srcId="{85D78B77-D728-440E-A705-B8F4FD6CB838}" destId="{873D3792-0156-47A2-8580-CEB307C3BB60}" srcOrd="0" destOrd="0" presId="urn:microsoft.com/office/officeart/2005/8/layout/hierarchy1"/>
    <dgm:cxn modelId="{80D7E95D-F544-4535-A177-38181256B168}" srcId="{003AF087-0322-4328-9880-B07CFF60962C}" destId="{E5A6D63E-39B0-49C8-B2C2-E2E14770B718}" srcOrd="0" destOrd="0" parTransId="{B3265FBA-4B3A-40FF-8895-8B347529AB99}" sibTransId="{FAA3634D-3EF7-4524-8C08-1AF6A13EE8EF}"/>
    <dgm:cxn modelId="{FD33CF5C-7DE1-45AE-86EA-E4C087EAE0B1}" srcId="{E4F00E99-D2F8-4F15-8995-101DCBBB9767}" destId="{4404477A-C36B-4E13-9DD5-2678047362F7}" srcOrd="0" destOrd="0" parTransId="{C49CD3C6-C4EF-4E1E-BB53-4D87093F28D9}" sibTransId="{4BA167FC-D7FA-4065-BF6D-AEB831782A87}"/>
    <dgm:cxn modelId="{FB8B4FB5-1D1F-4159-93EC-7B40A83ED2F6}" type="presOf" srcId="{053380C1-84EB-404D-98CE-523763B6F9F0}" destId="{ACA294F5-2CF3-4C78-80AF-FE3940A5277A}" srcOrd="0" destOrd="0" presId="urn:microsoft.com/office/officeart/2005/8/layout/hierarchy1"/>
    <dgm:cxn modelId="{FFD98276-4B74-41AA-B08B-A341A2C12568}" srcId="{A696FEBB-1427-47DF-8D2F-2CE6DFC51CB1}" destId="{E4F00E99-D2F8-4F15-8995-101DCBBB9767}" srcOrd="0" destOrd="0" parTransId="{8F6B504D-6CF2-479F-947C-C99E416FF79B}" sibTransId="{C930A88D-078C-452F-AFDC-DAACF9126262}"/>
    <dgm:cxn modelId="{0230FB65-72F5-47F4-BB35-6A3D3131B156}" type="presOf" srcId="{44461C65-FE9D-4EF4-B8C7-893AA4FF109A}" destId="{DB32B2CF-D601-4749-89D7-90BD009C2A5F}" srcOrd="0" destOrd="0" presId="urn:microsoft.com/office/officeart/2005/8/layout/hierarchy1"/>
    <dgm:cxn modelId="{6BCBAC5C-0A71-4710-8F92-534F49CE03D6}" type="presOf" srcId="{C1E24D54-AFE1-4869-B5FA-BDBA9C09F5D1}" destId="{5C819626-07ED-4F6C-BC7D-7E3ED35F44C9}" srcOrd="0" destOrd="0" presId="urn:microsoft.com/office/officeart/2005/8/layout/hierarchy1"/>
    <dgm:cxn modelId="{45B46281-FBC6-40BD-9112-FBACD2F097FE}" srcId="{E4F00E99-D2F8-4F15-8995-101DCBBB9767}" destId="{F96676BF-CE3B-41BC-A88E-CC95A1BA83F6}" srcOrd="2" destOrd="0" parTransId="{31EFDC98-9985-4527-B67E-1FE3D9E0E9BA}" sibTransId="{42D25699-2622-4480-BCFA-77C76652818D}"/>
    <dgm:cxn modelId="{A09E7EB2-0932-41FB-AB44-53E47B68CE65}" type="presOf" srcId="{727C3ED3-2BF4-48AE-8862-B4ADB147907D}" destId="{3AEACE9F-3CEB-43FF-8863-C3174416131E}" srcOrd="0" destOrd="0" presId="urn:microsoft.com/office/officeart/2005/8/layout/hierarchy1"/>
    <dgm:cxn modelId="{1F01665E-AF50-43E5-A7B3-DD799198C091}" type="presOf" srcId="{E4F00E99-D2F8-4F15-8995-101DCBBB9767}" destId="{13B00F7E-A127-4F42-8072-7B3DC19D5588}" srcOrd="0" destOrd="0" presId="urn:microsoft.com/office/officeart/2005/8/layout/hierarchy1"/>
    <dgm:cxn modelId="{7EC2F5F8-C3CE-4113-8FD2-C698278A1723}" type="presOf" srcId="{F96676BF-CE3B-41BC-A88E-CC95A1BA83F6}" destId="{7849774F-7FC7-4100-AC8A-ABCB14EE1AE2}" srcOrd="0" destOrd="0" presId="urn:microsoft.com/office/officeart/2005/8/layout/hierarchy1"/>
    <dgm:cxn modelId="{A6A95AD5-116E-44B1-A185-A9A667B2E189}" srcId="{D3A81A24-ECE8-4946-AE75-F877DCF29E85}" destId="{ED11BD80-17B4-4050-B26D-4D49395F3422}" srcOrd="2" destOrd="0" parTransId="{C1E24D54-AFE1-4869-B5FA-BDBA9C09F5D1}" sibTransId="{95922B55-8BED-477F-B62B-A3C52C776837}"/>
    <dgm:cxn modelId="{9D7FBA64-FE88-476D-92C7-6E9A187F7798}" srcId="{A696FEBB-1427-47DF-8D2F-2CE6DFC51CB1}" destId="{003AF087-0322-4328-9880-B07CFF60962C}" srcOrd="2" destOrd="0" parTransId="{85D78B77-D728-440E-A705-B8F4FD6CB838}" sibTransId="{6845C640-3740-49B2-9316-447DE3BE7CE3}"/>
    <dgm:cxn modelId="{E64DAFB7-337B-470C-AFE0-4354A62AD32A}" type="presOf" srcId="{ED11BD80-17B4-4050-B26D-4D49395F3422}" destId="{5BE4CC50-7BA5-41C0-99F9-93EF68934431}" srcOrd="0" destOrd="0" presId="urn:microsoft.com/office/officeart/2005/8/layout/hierarchy1"/>
    <dgm:cxn modelId="{E8538618-4C5F-480A-9F4E-AE109371732A}" type="presOf" srcId="{31EFDC98-9985-4527-B67E-1FE3D9E0E9BA}" destId="{9432E855-AA10-4EC1-BF36-D960FCC34FBA}" srcOrd="0" destOrd="0" presId="urn:microsoft.com/office/officeart/2005/8/layout/hierarchy1"/>
    <dgm:cxn modelId="{2A43F742-EF5F-4B30-8247-C29C59EE432A}" type="presOf" srcId="{64434CEE-8B8E-4A83-BED6-C850E6635AD9}" destId="{99EA0A1D-4605-4AFF-8AE9-2B729901B001}" srcOrd="0" destOrd="0" presId="urn:microsoft.com/office/officeart/2005/8/layout/hierarchy1"/>
    <dgm:cxn modelId="{8FA3BE8B-E7EE-4536-8450-1CE188A54A33}" type="presOf" srcId="{76795BA5-23B9-41E9-AA21-428A5A213CE7}" destId="{46738FE0-28CF-441F-BF93-8AD1E88F51E9}" srcOrd="0" destOrd="0" presId="urn:microsoft.com/office/officeart/2005/8/layout/hierarchy1"/>
    <dgm:cxn modelId="{7F0BE088-8C6B-45AF-9590-EF8D9986CCB2}" type="presOf" srcId="{379AE07A-415A-4BBE-9189-BEEB8736C63C}" destId="{D7070E23-606E-4687-8917-6B4F8415E44E}" srcOrd="0" destOrd="0" presId="urn:microsoft.com/office/officeart/2005/8/layout/hierarchy1"/>
    <dgm:cxn modelId="{92B11DEE-F1D8-43A0-8F63-665AD0173684}" srcId="{A696FEBB-1427-47DF-8D2F-2CE6DFC51CB1}" destId="{443DA4C1-1C45-4FF9-A40D-F1F4ED9261F6}" srcOrd="1" destOrd="0" parTransId="{E65824C2-CA57-4820-9F60-A0B218B15EC3}" sibTransId="{8955413A-0C2D-4DEC-A6F5-8DE09D89F65F}"/>
    <dgm:cxn modelId="{6C18A544-5C05-4697-A982-1F01811D2644}" type="presOf" srcId="{4404477A-C36B-4E13-9DD5-2678047362F7}" destId="{DA46A86A-794F-49EB-82AA-1DC74875DB01}" srcOrd="0" destOrd="0" presId="urn:microsoft.com/office/officeart/2005/8/layout/hierarchy1"/>
    <dgm:cxn modelId="{8A9CA147-98D7-4863-A213-3C994BAD41B7}" type="presOf" srcId="{003AF087-0322-4328-9880-B07CFF60962C}" destId="{95C93AB2-FF56-43E9-8287-1D8EBDC1FDD7}" srcOrd="0" destOrd="0" presId="urn:microsoft.com/office/officeart/2005/8/layout/hierarchy1"/>
    <dgm:cxn modelId="{92759265-BD36-47EE-9365-86B48A7BAD09}" srcId="{44461C65-FE9D-4EF4-B8C7-893AA4FF109A}" destId="{36915824-F534-4FC1-A475-31304AFC4ED1}" srcOrd="0" destOrd="0" parTransId="{47530DAB-D0B6-4400-AFB8-B6FDCE3A75F1}" sibTransId="{83466D10-7EA2-4A8B-8237-3CFDF191878D}"/>
    <dgm:cxn modelId="{C0A52E76-606F-4ECB-B360-0AFDA6937559}" type="presOf" srcId="{B3265FBA-4B3A-40FF-8895-8B347529AB99}" destId="{EE18475E-CE46-4E2C-8321-B260EE264F68}" srcOrd="0" destOrd="0" presId="urn:microsoft.com/office/officeart/2005/8/layout/hierarchy1"/>
    <dgm:cxn modelId="{5F10243B-05D7-49E9-8DED-345F991F7576}" srcId="{E5A6D63E-39B0-49C8-B2C2-E2E14770B718}" destId="{379AE07A-415A-4BBE-9189-BEEB8736C63C}" srcOrd="0" destOrd="0" parTransId="{D7FD031B-15C8-4BE1-B185-9D5E1B388000}" sibTransId="{BBC545D4-03CF-44F5-835E-D2033FA2DBB7}"/>
    <dgm:cxn modelId="{5C5D9027-7298-4A2D-A1E8-505F3038B29F}" type="presOf" srcId="{28C58B5B-D240-4BE6-B0DA-BFBCBB5CC16D}" destId="{610861F2-5EEE-4DCC-815C-1735FEB8044B}" srcOrd="0" destOrd="0" presId="urn:microsoft.com/office/officeart/2005/8/layout/hierarchy1"/>
    <dgm:cxn modelId="{791C98B0-252E-4EE9-9251-95B1137527E3}" type="presOf" srcId="{3D925430-8543-4603-9944-BE9839996C4D}" destId="{DED4A7A9-AA72-4B02-B164-49E2E0DD02BE}" srcOrd="0" destOrd="0" presId="urn:microsoft.com/office/officeart/2005/8/layout/hierarchy1"/>
    <dgm:cxn modelId="{79BF9E6D-90EE-490A-A192-51EF08F2DD66}" type="presOf" srcId="{A696FEBB-1427-47DF-8D2F-2CE6DFC51CB1}" destId="{B2CDFC44-8D7B-4569-895D-C32A22563876}" srcOrd="0" destOrd="0" presId="urn:microsoft.com/office/officeart/2005/8/layout/hierarchy1"/>
    <dgm:cxn modelId="{00829660-3777-4929-B0BE-9C1B624F4CFB}" type="presOf" srcId="{E65824C2-CA57-4820-9F60-A0B218B15EC3}" destId="{2BC38B3A-A2C3-4073-B2DD-D3DD54B95BA0}" srcOrd="0" destOrd="0" presId="urn:microsoft.com/office/officeart/2005/8/layout/hierarchy1"/>
    <dgm:cxn modelId="{C3118962-2537-486F-B8B3-E2CC361DA1E2}" type="presOf" srcId="{49469313-605D-48D3-B6F4-7FAB064A31FA}" destId="{97FF4FBB-918A-4614-A947-2A1A2E590B69}" srcOrd="0" destOrd="0" presId="urn:microsoft.com/office/officeart/2005/8/layout/hierarchy1"/>
    <dgm:cxn modelId="{28957A26-4CDD-4067-98C8-97C476D66A21}" type="presOf" srcId="{443DA4C1-1C45-4FF9-A40D-F1F4ED9261F6}" destId="{B280A1A1-91DB-4747-8A26-CD877DB710EA}" srcOrd="0" destOrd="0" presId="urn:microsoft.com/office/officeart/2005/8/layout/hierarchy1"/>
    <dgm:cxn modelId="{C4DE2B70-93AF-477E-A498-AC98EF957BBE}" type="presOf" srcId="{D3A81A24-ECE8-4946-AE75-F877DCF29E85}" destId="{305F6A5D-9959-4060-93AA-F6E0B60A1055}" srcOrd="0" destOrd="0" presId="urn:microsoft.com/office/officeart/2005/8/layout/hierarchy1"/>
    <dgm:cxn modelId="{D9D2B697-526F-4ADE-A8B4-44FFA44DDF72}" type="presOf" srcId="{E5A6D63E-39B0-49C8-B2C2-E2E14770B718}" destId="{6BB42EDD-6A1D-4AD2-8DFA-46C59E5794DA}" srcOrd="0" destOrd="0" presId="urn:microsoft.com/office/officeart/2005/8/layout/hierarchy1"/>
    <dgm:cxn modelId="{B5A80109-2F0F-4397-8486-85561D69B738}" srcId="{003AF087-0322-4328-9880-B07CFF60962C}" destId="{D3A81A24-ECE8-4946-AE75-F877DCF29E85}" srcOrd="1" destOrd="0" parTransId="{28C58B5B-D240-4BE6-B0DA-BFBCBB5CC16D}" sibTransId="{D3E92BD4-DEFC-4DEB-AEEA-D72ADDE4BDE7}"/>
    <dgm:cxn modelId="{709D940B-3A32-4360-B9F2-0AF447F768BC}" srcId="{D3A81A24-ECE8-4946-AE75-F877DCF29E85}" destId="{3D925430-8543-4603-9944-BE9839996C4D}" srcOrd="0" destOrd="0" parTransId="{727C3ED3-2BF4-48AE-8862-B4ADB147907D}" sibTransId="{2A3BCA58-F042-4118-A734-C5D6995B171E}"/>
    <dgm:cxn modelId="{66A4718C-4498-4B9B-84BC-C2999A6CDC27}" type="presOf" srcId="{47530DAB-D0B6-4400-AFB8-B6FDCE3A75F1}" destId="{04F6F40B-9DAB-41E4-9F5D-130ED544C1E6}" srcOrd="0" destOrd="0" presId="urn:microsoft.com/office/officeart/2005/8/layout/hierarchy1"/>
    <dgm:cxn modelId="{FCBBB28D-5763-45FB-9F62-ABF1508A3BEE}" srcId="{443DA4C1-1C45-4FF9-A40D-F1F4ED9261F6}" destId="{44461C65-FE9D-4EF4-B8C7-893AA4FF109A}" srcOrd="0" destOrd="0" parTransId="{64434CEE-8B8E-4A83-BED6-C850E6635AD9}" sibTransId="{9D77DABF-0D89-4254-8D73-E5BACD688CAF}"/>
    <dgm:cxn modelId="{D83A8F51-BF23-4C2C-9404-2939467B5B51}" type="presOf" srcId="{36915824-F534-4FC1-A475-31304AFC4ED1}" destId="{1B679769-AF77-44F5-906A-EA7153C4F438}" srcOrd="0" destOrd="0" presId="urn:microsoft.com/office/officeart/2005/8/layout/hierarchy1"/>
    <dgm:cxn modelId="{8DAA9ADC-52D0-4E38-ABB8-F21AD69D6F4B}" type="presOf" srcId="{8F6B504D-6CF2-479F-947C-C99E416FF79B}" destId="{BD3A72BC-0B70-4D4F-879E-63DA1B49C6EE}" srcOrd="0" destOrd="0" presId="urn:microsoft.com/office/officeart/2005/8/layout/hierarchy1"/>
    <dgm:cxn modelId="{BFD35F97-3554-4ECA-AD68-28393790938C}" type="presOf" srcId="{A56C8148-82E4-4036-9C4B-49508B62EA72}" destId="{62F39E72-22A7-4641-8F60-F9901A159D09}" srcOrd="0" destOrd="0" presId="urn:microsoft.com/office/officeart/2005/8/layout/hierarchy1"/>
    <dgm:cxn modelId="{6215F810-3AE2-4708-A354-38869B7A5860}" srcId="{76795BA5-23B9-41E9-AA21-428A5A213CE7}" destId="{A696FEBB-1427-47DF-8D2F-2CE6DFC51CB1}" srcOrd="0" destOrd="0" parTransId="{6B83F6C8-38AA-4C55-B6FD-0720515DAE1F}" sibTransId="{E86E0BB4-3D7C-4DEC-ADB1-F05666C16054}"/>
    <dgm:cxn modelId="{D2B532E9-BF07-40AE-B705-BB831DAB43C9}" srcId="{E4F00E99-D2F8-4F15-8995-101DCBBB9767}" destId="{49469313-605D-48D3-B6F4-7FAB064A31FA}" srcOrd="1" destOrd="0" parTransId="{A3BACFC2-9A6B-4BBF-B32A-2842544C71D5}" sibTransId="{A37C1A1E-00B9-4237-878D-759EB8558C60}"/>
    <dgm:cxn modelId="{D4D60708-3291-49D2-BB0F-3222A0D0D707}" type="presOf" srcId="{C49CD3C6-C4EF-4E1E-BB53-4D87093F28D9}" destId="{92526F20-A56E-4EF8-B7F7-9A48D73562B4}" srcOrd="0" destOrd="0" presId="urn:microsoft.com/office/officeart/2005/8/layout/hierarchy1"/>
    <dgm:cxn modelId="{3AC75B36-01DD-4167-86CD-4D6D9DB5750C}" type="presParOf" srcId="{46738FE0-28CF-441F-BF93-8AD1E88F51E9}" destId="{6BA0DC02-7AC2-4FEE-BED0-B992BAA4477A}" srcOrd="0" destOrd="0" presId="urn:microsoft.com/office/officeart/2005/8/layout/hierarchy1"/>
    <dgm:cxn modelId="{B1B9C26C-4B5C-4D4C-848D-DAE6ED5B666F}" type="presParOf" srcId="{6BA0DC02-7AC2-4FEE-BED0-B992BAA4477A}" destId="{090ED82C-BB26-4D98-8CF9-96E2620420B4}" srcOrd="0" destOrd="0" presId="urn:microsoft.com/office/officeart/2005/8/layout/hierarchy1"/>
    <dgm:cxn modelId="{ABC9B6AC-CD9A-46DD-88C2-DE6FADDE9D29}" type="presParOf" srcId="{090ED82C-BB26-4D98-8CF9-96E2620420B4}" destId="{9C2EFC6F-A7B4-429C-A055-293AA5476E1F}" srcOrd="0" destOrd="0" presId="urn:microsoft.com/office/officeart/2005/8/layout/hierarchy1"/>
    <dgm:cxn modelId="{EFDC6531-BD03-4DAC-A83B-D47DFAF48BDB}" type="presParOf" srcId="{090ED82C-BB26-4D98-8CF9-96E2620420B4}" destId="{B2CDFC44-8D7B-4569-895D-C32A22563876}" srcOrd="1" destOrd="0" presId="urn:microsoft.com/office/officeart/2005/8/layout/hierarchy1"/>
    <dgm:cxn modelId="{96FCD18E-88D7-4952-9050-36AC1DC4CFBC}" type="presParOf" srcId="{6BA0DC02-7AC2-4FEE-BED0-B992BAA4477A}" destId="{81EAADC2-F935-4468-8210-A0C38EF1A831}" srcOrd="1" destOrd="0" presId="urn:microsoft.com/office/officeart/2005/8/layout/hierarchy1"/>
    <dgm:cxn modelId="{767633B3-FF1D-409F-A505-0FDC8583FB7E}" type="presParOf" srcId="{81EAADC2-F935-4468-8210-A0C38EF1A831}" destId="{BD3A72BC-0B70-4D4F-879E-63DA1B49C6EE}" srcOrd="0" destOrd="0" presId="urn:microsoft.com/office/officeart/2005/8/layout/hierarchy1"/>
    <dgm:cxn modelId="{8A593885-BA51-4E65-9597-0F4F165C0663}" type="presParOf" srcId="{81EAADC2-F935-4468-8210-A0C38EF1A831}" destId="{23EE4603-AE0A-4138-8E64-1B3092BCF09A}" srcOrd="1" destOrd="0" presId="urn:microsoft.com/office/officeart/2005/8/layout/hierarchy1"/>
    <dgm:cxn modelId="{543114A8-0510-446B-9650-81F84772B735}" type="presParOf" srcId="{23EE4603-AE0A-4138-8E64-1B3092BCF09A}" destId="{6504BE60-90EA-4A5A-989F-4815F89AF0C5}" srcOrd="0" destOrd="0" presId="urn:microsoft.com/office/officeart/2005/8/layout/hierarchy1"/>
    <dgm:cxn modelId="{55EE5600-CB27-4939-9A7A-4C7427F4E164}" type="presParOf" srcId="{6504BE60-90EA-4A5A-989F-4815F89AF0C5}" destId="{E3C8E522-26FF-4AB8-B66F-186E3A52BBBE}" srcOrd="0" destOrd="0" presId="urn:microsoft.com/office/officeart/2005/8/layout/hierarchy1"/>
    <dgm:cxn modelId="{3F856AE3-9B69-4146-8BD8-933DF8356D44}" type="presParOf" srcId="{6504BE60-90EA-4A5A-989F-4815F89AF0C5}" destId="{13B00F7E-A127-4F42-8072-7B3DC19D5588}" srcOrd="1" destOrd="0" presId="urn:microsoft.com/office/officeart/2005/8/layout/hierarchy1"/>
    <dgm:cxn modelId="{74986D38-7538-4F72-A8C4-152A8D800742}" type="presParOf" srcId="{23EE4603-AE0A-4138-8E64-1B3092BCF09A}" destId="{9BB14626-C418-42F1-9B44-9FFF9A9662FE}" srcOrd="1" destOrd="0" presId="urn:microsoft.com/office/officeart/2005/8/layout/hierarchy1"/>
    <dgm:cxn modelId="{962E1DC3-7213-40BA-B023-66A64039C018}" type="presParOf" srcId="{9BB14626-C418-42F1-9B44-9FFF9A9662FE}" destId="{92526F20-A56E-4EF8-B7F7-9A48D73562B4}" srcOrd="0" destOrd="0" presId="urn:microsoft.com/office/officeart/2005/8/layout/hierarchy1"/>
    <dgm:cxn modelId="{78E0CE66-F892-44B2-AF4F-DB2712E9E43B}" type="presParOf" srcId="{9BB14626-C418-42F1-9B44-9FFF9A9662FE}" destId="{6A8C2F1F-D7C9-473D-A69D-9C0773B70E1E}" srcOrd="1" destOrd="0" presId="urn:microsoft.com/office/officeart/2005/8/layout/hierarchy1"/>
    <dgm:cxn modelId="{454A47C6-F2AB-487A-BDB0-10518ADF11BB}" type="presParOf" srcId="{6A8C2F1F-D7C9-473D-A69D-9C0773B70E1E}" destId="{76ADAD2D-88C9-4679-8695-D3589DE9C245}" srcOrd="0" destOrd="0" presId="urn:microsoft.com/office/officeart/2005/8/layout/hierarchy1"/>
    <dgm:cxn modelId="{89EC7372-1832-4325-9E9A-286A82F5C3B8}" type="presParOf" srcId="{76ADAD2D-88C9-4679-8695-D3589DE9C245}" destId="{2B7704E6-8743-4A09-A973-9939C84FB62F}" srcOrd="0" destOrd="0" presId="urn:microsoft.com/office/officeart/2005/8/layout/hierarchy1"/>
    <dgm:cxn modelId="{7D3B376F-7B6E-47E9-B748-9D36C033EF57}" type="presParOf" srcId="{76ADAD2D-88C9-4679-8695-D3589DE9C245}" destId="{DA46A86A-794F-49EB-82AA-1DC74875DB01}" srcOrd="1" destOrd="0" presId="urn:microsoft.com/office/officeart/2005/8/layout/hierarchy1"/>
    <dgm:cxn modelId="{4B68F205-FBC8-403E-B701-4A03FE801852}" type="presParOf" srcId="{6A8C2F1F-D7C9-473D-A69D-9C0773B70E1E}" destId="{33BB7A65-F12E-43EA-8AD4-1EBB51DDAC64}" srcOrd="1" destOrd="0" presId="urn:microsoft.com/office/officeart/2005/8/layout/hierarchy1"/>
    <dgm:cxn modelId="{48570F2E-381A-429C-9FC6-857B4D24FB85}" type="presParOf" srcId="{9BB14626-C418-42F1-9B44-9FFF9A9662FE}" destId="{E5282122-C995-45DF-B0CB-73D7287B2ABB}" srcOrd="2" destOrd="0" presId="urn:microsoft.com/office/officeart/2005/8/layout/hierarchy1"/>
    <dgm:cxn modelId="{D20DD3DC-B52A-4EE0-B2D9-3C4937550096}" type="presParOf" srcId="{9BB14626-C418-42F1-9B44-9FFF9A9662FE}" destId="{DC7FAA5F-BCD3-4795-A8A4-68D8E4029BA2}" srcOrd="3" destOrd="0" presId="urn:microsoft.com/office/officeart/2005/8/layout/hierarchy1"/>
    <dgm:cxn modelId="{16311DF9-7DB3-4FEB-B94F-51BB752FCB9A}" type="presParOf" srcId="{DC7FAA5F-BCD3-4795-A8A4-68D8E4029BA2}" destId="{F785960C-5418-43A3-9F1C-169151B8986E}" srcOrd="0" destOrd="0" presId="urn:microsoft.com/office/officeart/2005/8/layout/hierarchy1"/>
    <dgm:cxn modelId="{C9B426E1-FFB3-43BC-9367-38433E763900}" type="presParOf" srcId="{F785960C-5418-43A3-9F1C-169151B8986E}" destId="{564036FB-575C-4289-9DD3-FD8B766351DD}" srcOrd="0" destOrd="0" presId="urn:microsoft.com/office/officeart/2005/8/layout/hierarchy1"/>
    <dgm:cxn modelId="{1F6B15C5-E8F1-40E1-880E-4ED3F6BC5F67}" type="presParOf" srcId="{F785960C-5418-43A3-9F1C-169151B8986E}" destId="{97FF4FBB-918A-4614-A947-2A1A2E590B69}" srcOrd="1" destOrd="0" presId="urn:microsoft.com/office/officeart/2005/8/layout/hierarchy1"/>
    <dgm:cxn modelId="{733DCC89-DAA7-4129-92B9-861AAA1C9CCC}" type="presParOf" srcId="{DC7FAA5F-BCD3-4795-A8A4-68D8E4029BA2}" destId="{92A836AC-3861-4C4C-B5D2-DF60107DB2BE}" srcOrd="1" destOrd="0" presId="urn:microsoft.com/office/officeart/2005/8/layout/hierarchy1"/>
    <dgm:cxn modelId="{D98424AB-432E-43E7-99FC-6C9E2C9513BA}" type="presParOf" srcId="{9BB14626-C418-42F1-9B44-9FFF9A9662FE}" destId="{9432E855-AA10-4EC1-BF36-D960FCC34FBA}" srcOrd="4" destOrd="0" presId="urn:microsoft.com/office/officeart/2005/8/layout/hierarchy1"/>
    <dgm:cxn modelId="{4FDBAA96-C4BF-4E37-9D8C-4B8EC4D0D3F7}" type="presParOf" srcId="{9BB14626-C418-42F1-9B44-9FFF9A9662FE}" destId="{955B3932-B11D-4872-AFB2-41028252F841}" srcOrd="5" destOrd="0" presId="urn:microsoft.com/office/officeart/2005/8/layout/hierarchy1"/>
    <dgm:cxn modelId="{E13107A3-FA2E-4E79-8CB7-67314D8F2891}" type="presParOf" srcId="{955B3932-B11D-4872-AFB2-41028252F841}" destId="{F4074721-671D-49C9-A0B7-B02C246C2EA0}" srcOrd="0" destOrd="0" presId="urn:microsoft.com/office/officeart/2005/8/layout/hierarchy1"/>
    <dgm:cxn modelId="{7DA51E00-D16E-4838-B55E-50DCC15C5DCE}" type="presParOf" srcId="{F4074721-671D-49C9-A0B7-B02C246C2EA0}" destId="{F4B9F924-6FDD-4C44-9202-EF3058F98FF5}" srcOrd="0" destOrd="0" presId="urn:microsoft.com/office/officeart/2005/8/layout/hierarchy1"/>
    <dgm:cxn modelId="{2E2A1B07-EA11-418B-A136-D5EB21D50367}" type="presParOf" srcId="{F4074721-671D-49C9-A0B7-B02C246C2EA0}" destId="{7849774F-7FC7-4100-AC8A-ABCB14EE1AE2}" srcOrd="1" destOrd="0" presId="urn:microsoft.com/office/officeart/2005/8/layout/hierarchy1"/>
    <dgm:cxn modelId="{7B06DFD9-E998-4F9D-95A0-4F10736B8EBF}" type="presParOf" srcId="{955B3932-B11D-4872-AFB2-41028252F841}" destId="{6ED0FDD2-272F-47D6-92C4-6ECC30A1B8F4}" srcOrd="1" destOrd="0" presId="urn:microsoft.com/office/officeart/2005/8/layout/hierarchy1"/>
    <dgm:cxn modelId="{91E0125C-58AE-4151-B771-9CB4C7FB161B}" type="presParOf" srcId="{81EAADC2-F935-4468-8210-A0C38EF1A831}" destId="{2BC38B3A-A2C3-4073-B2DD-D3DD54B95BA0}" srcOrd="2" destOrd="0" presId="urn:microsoft.com/office/officeart/2005/8/layout/hierarchy1"/>
    <dgm:cxn modelId="{04C8FB58-9835-4F4D-845A-E1EB8C4549A8}" type="presParOf" srcId="{81EAADC2-F935-4468-8210-A0C38EF1A831}" destId="{57706C13-4C7E-4B9D-A4F6-7D2C6D54C0DC}" srcOrd="3" destOrd="0" presId="urn:microsoft.com/office/officeart/2005/8/layout/hierarchy1"/>
    <dgm:cxn modelId="{D78C614C-2D2F-444B-B5A9-5749D8428512}" type="presParOf" srcId="{57706C13-4C7E-4B9D-A4F6-7D2C6D54C0DC}" destId="{BFD4AB0C-D66B-4A1B-873E-21BA41C8115E}" srcOrd="0" destOrd="0" presId="urn:microsoft.com/office/officeart/2005/8/layout/hierarchy1"/>
    <dgm:cxn modelId="{32E76F32-EB6A-44F7-891E-C32509C9869B}" type="presParOf" srcId="{BFD4AB0C-D66B-4A1B-873E-21BA41C8115E}" destId="{6B25A647-2265-4ABA-9C84-AF7E19B091F7}" srcOrd="0" destOrd="0" presId="urn:microsoft.com/office/officeart/2005/8/layout/hierarchy1"/>
    <dgm:cxn modelId="{9CDAD8E7-8364-4F40-AA7B-154A3AC05629}" type="presParOf" srcId="{BFD4AB0C-D66B-4A1B-873E-21BA41C8115E}" destId="{B280A1A1-91DB-4747-8A26-CD877DB710EA}" srcOrd="1" destOrd="0" presId="urn:microsoft.com/office/officeart/2005/8/layout/hierarchy1"/>
    <dgm:cxn modelId="{93C1680F-B98A-4A6E-84F9-EC02FDAA6EBF}" type="presParOf" srcId="{57706C13-4C7E-4B9D-A4F6-7D2C6D54C0DC}" destId="{D203A51F-BAD8-4645-AD68-D24621900DBA}" srcOrd="1" destOrd="0" presId="urn:microsoft.com/office/officeart/2005/8/layout/hierarchy1"/>
    <dgm:cxn modelId="{BA35E6E3-2AC6-41C7-882C-94D6E4581FA6}" type="presParOf" srcId="{D203A51F-BAD8-4645-AD68-D24621900DBA}" destId="{99EA0A1D-4605-4AFF-8AE9-2B729901B001}" srcOrd="0" destOrd="0" presId="urn:microsoft.com/office/officeart/2005/8/layout/hierarchy1"/>
    <dgm:cxn modelId="{5AF6AA1C-648E-413C-B9AC-1159A61DCE57}" type="presParOf" srcId="{D203A51F-BAD8-4645-AD68-D24621900DBA}" destId="{52F114A1-0944-4F61-B91B-D99BEDADFA25}" srcOrd="1" destOrd="0" presId="urn:microsoft.com/office/officeart/2005/8/layout/hierarchy1"/>
    <dgm:cxn modelId="{FD664257-E54B-4116-975C-84C96669481A}" type="presParOf" srcId="{52F114A1-0944-4F61-B91B-D99BEDADFA25}" destId="{9CAA82A3-A957-4AC0-B8F2-2E80A61BFE9B}" srcOrd="0" destOrd="0" presId="urn:microsoft.com/office/officeart/2005/8/layout/hierarchy1"/>
    <dgm:cxn modelId="{EF998B4F-3E28-4171-B733-E4E044DEF7D4}" type="presParOf" srcId="{9CAA82A3-A957-4AC0-B8F2-2E80A61BFE9B}" destId="{F336B7C2-161B-43A4-95E5-B6CF90FC3C1E}" srcOrd="0" destOrd="0" presId="urn:microsoft.com/office/officeart/2005/8/layout/hierarchy1"/>
    <dgm:cxn modelId="{7FCFE0B9-EA22-4780-95EC-95356B2AB554}" type="presParOf" srcId="{9CAA82A3-A957-4AC0-B8F2-2E80A61BFE9B}" destId="{DB32B2CF-D601-4749-89D7-90BD009C2A5F}" srcOrd="1" destOrd="0" presId="urn:microsoft.com/office/officeart/2005/8/layout/hierarchy1"/>
    <dgm:cxn modelId="{59FA8D96-31A5-4E32-900C-9B678578BCFF}" type="presParOf" srcId="{52F114A1-0944-4F61-B91B-D99BEDADFA25}" destId="{F360B521-8D27-4F64-9AD9-A272B69E2165}" srcOrd="1" destOrd="0" presId="urn:microsoft.com/office/officeart/2005/8/layout/hierarchy1"/>
    <dgm:cxn modelId="{2709B264-D328-44E6-8E0D-919BD5783B78}" type="presParOf" srcId="{F360B521-8D27-4F64-9AD9-A272B69E2165}" destId="{04F6F40B-9DAB-41E4-9F5D-130ED544C1E6}" srcOrd="0" destOrd="0" presId="urn:microsoft.com/office/officeart/2005/8/layout/hierarchy1"/>
    <dgm:cxn modelId="{90CEB7B7-9AAB-40D0-8B43-7F15527A8C16}" type="presParOf" srcId="{F360B521-8D27-4F64-9AD9-A272B69E2165}" destId="{C52C3E12-4A16-4AF5-A171-162BDC28BBD3}" srcOrd="1" destOrd="0" presId="urn:microsoft.com/office/officeart/2005/8/layout/hierarchy1"/>
    <dgm:cxn modelId="{292A073D-3599-4CC4-9D9B-F45C3C5751FC}" type="presParOf" srcId="{C52C3E12-4A16-4AF5-A171-162BDC28BBD3}" destId="{C81AF237-B53E-4CA0-9DA6-5A9F84302C42}" srcOrd="0" destOrd="0" presId="urn:microsoft.com/office/officeart/2005/8/layout/hierarchy1"/>
    <dgm:cxn modelId="{57D96B75-F257-4580-ABD8-28D1F6888078}" type="presParOf" srcId="{C81AF237-B53E-4CA0-9DA6-5A9F84302C42}" destId="{4177FF5C-FE06-48C4-A5A4-CED17FB86057}" srcOrd="0" destOrd="0" presId="urn:microsoft.com/office/officeart/2005/8/layout/hierarchy1"/>
    <dgm:cxn modelId="{F81FE694-F34D-4372-993C-FC62C69A41E9}" type="presParOf" srcId="{C81AF237-B53E-4CA0-9DA6-5A9F84302C42}" destId="{1B679769-AF77-44F5-906A-EA7153C4F438}" srcOrd="1" destOrd="0" presId="urn:microsoft.com/office/officeart/2005/8/layout/hierarchy1"/>
    <dgm:cxn modelId="{26BFD77B-3FFE-42E2-AA27-2282DAC1ECA6}" type="presParOf" srcId="{C52C3E12-4A16-4AF5-A171-162BDC28BBD3}" destId="{A785D663-8D5E-4D98-A614-694AAAA04271}" srcOrd="1" destOrd="0" presId="urn:microsoft.com/office/officeart/2005/8/layout/hierarchy1"/>
    <dgm:cxn modelId="{CEE3B99B-1A8F-48B3-A82D-BC4F96C1ED3B}" type="presParOf" srcId="{81EAADC2-F935-4468-8210-A0C38EF1A831}" destId="{873D3792-0156-47A2-8580-CEB307C3BB60}" srcOrd="4" destOrd="0" presId="urn:microsoft.com/office/officeart/2005/8/layout/hierarchy1"/>
    <dgm:cxn modelId="{D13D0443-1885-47AD-AB72-F75ABB8939AA}" type="presParOf" srcId="{81EAADC2-F935-4468-8210-A0C38EF1A831}" destId="{4940BD43-F039-4952-AC82-70ADA73EF64D}" srcOrd="5" destOrd="0" presId="urn:microsoft.com/office/officeart/2005/8/layout/hierarchy1"/>
    <dgm:cxn modelId="{68E72E1B-3AB8-4862-90E7-8BDA7E752FCB}" type="presParOf" srcId="{4940BD43-F039-4952-AC82-70ADA73EF64D}" destId="{37FA4A76-DEC7-4434-9472-55C493022C74}" srcOrd="0" destOrd="0" presId="urn:microsoft.com/office/officeart/2005/8/layout/hierarchy1"/>
    <dgm:cxn modelId="{EC0ED270-9B44-4B13-A4EF-34BA465290AE}" type="presParOf" srcId="{37FA4A76-DEC7-4434-9472-55C493022C74}" destId="{FADE6A0A-1D58-4F4A-8EB8-C15319A86EA5}" srcOrd="0" destOrd="0" presId="urn:microsoft.com/office/officeart/2005/8/layout/hierarchy1"/>
    <dgm:cxn modelId="{A5C66A9B-0590-4A69-9CA6-B2E988E941C6}" type="presParOf" srcId="{37FA4A76-DEC7-4434-9472-55C493022C74}" destId="{95C93AB2-FF56-43E9-8287-1D8EBDC1FDD7}" srcOrd="1" destOrd="0" presId="urn:microsoft.com/office/officeart/2005/8/layout/hierarchy1"/>
    <dgm:cxn modelId="{722498D2-8F15-4C7A-A5F3-E9C2801B21D6}" type="presParOf" srcId="{4940BD43-F039-4952-AC82-70ADA73EF64D}" destId="{AFC72CCF-AA9C-4297-AEDF-891AB7CAF850}" srcOrd="1" destOrd="0" presId="urn:microsoft.com/office/officeart/2005/8/layout/hierarchy1"/>
    <dgm:cxn modelId="{C7A97517-C78B-48E8-919B-83EEB1EE5407}" type="presParOf" srcId="{AFC72CCF-AA9C-4297-AEDF-891AB7CAF850}" destId="{EE18475E-CE46-4E2C-8321-B260EE264F68}" srcOrd="0" destOrd="0" presId="urn:microsoft.com/office/officeart/2005/8/layout/hierarchy1"/>
    <dgm:cxn modelId="{46563E7C-D9D2-4E6A-B677-6F7DC6A0CD51}" type="presParOf" srcId="{AFC72CCF-AA9C-4297-AEDF-891AB7CAF850}" destId="{4C609B37-62C3-4AFD-98A7-3AE2296D485C}" srcOrd="1" destOrd="0" presId="urn:microsoft.com/office/officeart/2005/8/layout/hierarchy1"/>
    <dgm:cxn modelId="{0332C496-29E1-4377-8D73-5BBDC5BB66D7}" type="presParOf" srcId="{4C609B37-62C3-4AFD-98A7-3AE2296D485C}" destId="{928F3CB4-1545-4ECB-89A5-D4D031645DD2}" srcOrd="0" destOrd="0" presId="urn:microsoft.com/office/officeart/2005/8/layout/hierarchy1"/>
    <dgm:cxn modelId="{CBC4F8D5-765E-494A-AD14-C7EB98B1C21C}" type="presParOf" srcId="{928F3CB4-1545-4ECB-89A5-D4D031645DD2}" destId="{E51FB2E2-0834-4DE2-9BD1-CA03600EBF67}" srcOrd="0" destOrd="0" presId="urn:microsoft.com/office/officeart/2005/8/layout/hierarchy1"/>
    <dgm:cxn modelId="{F1EFDBC1-3823-4B98-A359-B334991F5B4B}" type="presParOf" srcId="{928F3CB4-1545-4ECB-89A5-D4D031645DD2}" destId="{6BB42EDD-6A1D-4AD2-8DFA-46C59E5794DA}" srcOrd="1" destOrd="0" presId="urn:microsoft.com/office/officeart/2005/8/layout/hierarchy1"/>
    <dgm:cxn modelId="{E18E06FA-2AA8-49CA-90DC-C43B7EE58438}" type="presParOf" srcId="{4C609B37-62C3-4AFD-98A7-3AE2296D485C}" destId="{33C477F6-E15A-4BF3-B643-DCFFDCE8347F}" srcOrd="1" destOrd="0" presId="urn:microsoft.com/office/officeart/2005/8/layout/hierarchy1"/>
    <dgm:cxn modelId="{5ABF5C9E-7F8E-4DE6-AE03-6A5E952E654B}" type="presParOf" srcId="{33C477F6-E15A-4BF3-B643-DCFFDCE8347F}" destId="{66E75989-D032-40E5-B954-7C6007329A10}" srcOrd="0" destOrd="0" presId="urn:microsoft.com/office/officeart/2005/8/layout/hierarchy1"/>
    <dgm:cxn modelId="{E02F8BB9-E81B-40C3-AF3C-67167CEC316E}" type="presParOf" srcId="{33C477F6-E15A-4BF3-B643-DCFFDCE8347F}" destId="{DEDEF2D6-EF03-40CA-8BD1-9273E49691F1}" srcOrd="1" destOrd="0" presId="urn:microsoft.com/office/officeart/2005/8/layout/hierarchy1"/>
    <dgm:cxn modelId="{40100837-4BEE-473E-8DB1-803F412627EB}" type="presParOf" srcId="{DEDEF2D6-EF03-40CA-8BD1-9273E49691F1}" destId="{255B05B7-8A8A-4D49-845B-1D7D70E0C2B6}" srcOrd="0" destOrd="0" presId="urn:microsoft.com/office/officeart/2005/8/layout/hierarchy1"/>
    <dgm:cxn modelId="{1C8A1792-D7B7-46CF-A33D-00F0F5B84ECD}" type="presParOf" srcId="{255B05B7-8A8A-4D49-845B-1D7D70E0C2B6}" destId="{682FA0BD-32A8-4C6B-AFA8-282C213DDFA0}" srcOrd="0" destOrd="0" presId="urn:microsoft.com/office/officeart/2005/8/layout/hierarchy1"/>
    <dgm:cxn modelId="{965BEEE8-E3B1-4DE0-9E81-ED9F645EDA04}" type="presParOf" srcId="{255B05B7-8A8A-4D49-845B-1D7D70E0C2B6}" destId="{D7070E23-606E-4687-8917-6B4F8415E44E}" srcOrd="1" destOrd="0" presId="urn:microsoft.com/office/officeart/2005/8/layout/hierarchy1"/>
    <dgm:cxn modelId="{8D68C5A2-5F0E-4766-97A9-854690B42A84}" type="presParOf" srcId="{DEDEF2D6-EF03-40CA-8BD1-9273E49691F1}" destId="{95251272-6475-4EBC-AE54-FF4F3DD270A5}" srcOrd="1" destOrd="0" presId="urn:microsoft.com/office/officeart/2005/8/layout/hierarchy1"/>
    <dgm:cxn modelId="{698BC8A3-927F-4B58-9F78-75BD0038931D}" type="presParOf" srcId="{AFC72CCF-AA9C-4297-AEDF-891AB7CAF850}" destId="{610861F2-5EEE-4DCC-815C-1735FEB8044B}" srcOrd="2" destOrd="0" presId="urn:microsoft.com/office/officeart/2005/8/layout/hierarchy1"/>
    <dgm:cxn modelId="{A05A6AF2-16AB-43EA-8331-AE990AC8638E}" type="presParOf" srcId="{AFC72CCF-AA9C-4297-AEDF-891AB7CAF850}" destId="{8D88CB3C-7CA8-4CF0-8885-6BA60A864EA8}" srcOrd="3" destOrd="0" presId="urn:microsoft.com/office/officeart/2005/8/layout/hierarchy1"/>
    <dgm:cxn modelId="{3A80B19E-B66A-4591-85FF-75DA61020912}" type="presParOf" srcId="{8D88CB3C-7CA8-4CF0-8885-6BA60A864EA8}" destId="{46FDBDF8-3D56-46E5-B5D1-C82FCCE58EEE}" srcOrd="0" destOrd="0" presId="urn:microsoft.com/office/officeart/2005/8/layout/hierarchy1"/>
    <dgm:cxn modelId="{AABC0FF8-97BF-464A-AA30-7203B3EF6CC3}" type="presParOf" srcId="{46FDBDF8-3D56-46E5-B5D1-C82FCCE58EEE}" destId="{D23F20B8-1F49-472B-A81A-A7DF5DF62EBF}" srcOrd="0" destOrd="0" presId="urn:microsoft.com/office/officeart/2005/8/layout/hierarchy1"/>
    <dgm:cxn modelId="{4C7BD28F-72F3-4057-B27E-14331E086D53}" type="presParOf" srcId="{46FDBDF8-3D56-46E5-B5D1-C82FCCE58EEE}" destId="{305F6A5D-9959-4060-93AA-F6E0B60A1055}" srcOrd="1" destOrd="0" presId="urn:microsoft.com/office/officeart/2005/8/layout/hierarchy1"/>
    <dgm:cxn modelId="{7894C3FC-3E11-4EE1-85F7-7F3C5AEB46B5}" type="presParOf" srcId="{8D88CB3C-7CA8-4CF0-8885-6BA60A864EA8}" destId="{B24B1B23-5C07-4404-ACAF-5EEB9AD8B663}" srcOrd="1" destOrd="0" presId="urn:microsoft.com/office/officeart/2005/8/layout/hierarchy1"/>
    <dgm:cxn modelId="{05869B61-78C4-45EE-975E-C2FC1364A981}" type="presParOf" srcId="{B24B1B23-5C07-4404-ACAF-5EEB9AD8B663}" destId="{3AEACE9F-3CEB-43FF-8863-C3174416131E}" srcOrd="0" destOrd="0" presId="urn:microsoft.com/office/officeart/2005/8/layout/hierarchy1"/>
    <dgm:cxn modelId="{E181B4E8-17C5-4F2C-BD92-A21D5C5D76B5}" type="presParOf" srcId="{B24B1B23-5C07-4404-ACAF-5EEB9AD8B663}" destId="{7BA32748-6918-41D7-B929-8E924255CD67}" srcOrd="1" destOrd="0" presId="urn:microsoft.com/office/officeart/2005/8/layout/hierarchy1"/>
    <dgm:cxn modelId="{56E61936-AFF6-4F28-9F3D-ACA44D0DBAFB}" type="presParOf" srcId="{7BA32748-6918-41D7-B929-8E924255CD67}" destId="{AB154172-CDF6-453E-9420-14A4596A5A33}" srcOrd="0" destOrd="0" presId="urn:microsoft.com/office/officeart/2005/8/layout/hierarchy1"/>
    <dgm:cxn modelId="{FB1C8D04-B5C7-4256-BFFB-138A0930E4BD}" type="presParOf" srcId="{AB154172-CDF6-453E-9420-14A4596A5A33}" destId="{148DFD9F-D1F3-4E04-B918-8C1C367C4E0F}" srcOrd="0" destOrd="0" presId="urn:microsoft.com/office/officeart/2005/8/layout/hierarchy1"/>
    <dgm:cxn modelId="{E8724D03-1B50-46FA-AF54-9220BAA29FD3}" type="presParOf" srcId="{AB154172-CDF6-453E-9420-14A4596A5A33}" destId="{DED4A7A9-AA72-4B02-B164-49E2E0DD02BE}" srcOrd="1" destOrd="0" presId="urn:microsoft.com/office/officeart/2005/8/layout/hierarchy1"/>
    <dgm:cxn modelId="{C7B9F231-A2C8-47ED-B47A-C3245FD3C387}" type="presParOf" srcId="{7BA32748-6918-41D7-B929-8E924255CD67}" destId="{9CCF8F6F-4A1F-4D82-939D-078B1DF79AE9}" srcOrd="1" destOrd="0" presId="urn:microsoft.com/office/officeart/2005/8/layout/hierarchy1"/>
    <dgm:cxn modelId="{BECBC1AA-8B4B-444F-9833-DDCC6BDB5EA7}" type="presParOf" srcId="{B24B1B23-5C07-4404-ACAF-5EEB9AD8B663}" destId="{62F39E72-22A7-4641-8F60-F9901A159D09}" srcOrd="2" destOrd="0" presId="urn:microsoft.com/office/officeart/2005/8/layout/hierarchy1"/>
    <dgm:cxn modelId="{56791449-96F9-4B0C-BD57-C7FA3B52D93E}" type="presParOf" srcId="{B24B1B23-5C07-4404-ACAF-5EEB9AD8B663}" destId="{82F00990-35D5-453E-93AC-C35771D0C434}" srcOrd="3" destOrd="0" presId="urn:microsoft.com/office/officeart/2005/8/layout/hierarchy1"/>
    <dgm:cxn modelId="{4361F058-DDB0-4B75-9FC1-30E18A1C9759}" type="presParOf" srcId="{82F00990-35D5-453E-93AC-C35771D0C434}" destId="{B8916DF2-68AC-4D32-AFDC-62767C95202D}" srcOrd="0" destOrd="0" presId="urn:microsoft.com/office/officeart/2005/8/layout/hierarchy1"/>
    <dgm:cxn modelId="{98C3F04A-6F0A-4DB8-BC4A-F5ACC86D220F}" type="presParOf" srcId="{B8916DF2-68AC-4D32-AFDC-62767C95202D}" destId="{A11313AB-0FAB-4DD1-90D6-F093C4F90F22}" srcOrd="0" destOrd="0" presId="urn:microsoft.com/office/officeart/2005/8/layout/hierarchy1"/>
    <dgm:cxn modelId="{3B5FD4A9-A1BB-491A-ABA2-809A62547E73}" type="presParOf" srcId="{B8916DF2-68AC-4D32-AFDC-62767C95202D}" destId="{ACA294F5-2CF3-4C78-80AF-FE3940A5277A}" srcOrd="1" destOrd="0" presId="urn:microsoft.com/office/officeart/2005/8/layout/hierarchy1"/>
    <dgm:cxn modelId="{F5076EDA-2514-4703-9E18-C0825809BF77}" type="presParOf" srcId="{82F00990-35D5-453E-93AC-C35771D0C434}" destId="{803F54D2-3CBC-4DC6-B0FF-EC74669EC95F}" srcOrd="1" destOrd="0" presId="urn:microsoft.com/office/officeart/2005/8/layout/hierarchy1"/>
    <dgm:cxn modelId="{DCA456A2-B214-4BA8-B7AD-9BFC0424948C}" type="presParOf" srcId="{B24B1B23-5C07-4404-ACAF-5EEB9AD8B663}" destId="{5C819626-07ED-4F6C-BC7D-7E3ED35F44C9}" srcOrd="4" destOrd="0" presId="urn:microsoft.com/office/officeart/2005/8/layout/hierarchy1"/>
    <dgm:cxn modelId="{D45B6579-1746-4DB1-8E77-2580D79CB642}" type="presParOf" srcId="{B24B1B23-5C07-4404-ACAF-5EEB9AD8B663}" destId="{A92C3717-8F6F-4D43-A158-CD2DA92EA214}" srcOrd="5" destOrd="0" presId="urn:microsoft.com/office/officeart/2005/8/layout/hierarchy1"/>
    <dgm:cxn modelId="{019D098D-D8DB-4CAF-A585-2570E3745A7F}" type="presParOf" srcId="{A92C3717-8F6F-4D43-A158-CD2DA92EA214}" destId="{42318349-8FE3-4C7B-951E-B53AC46823C2}" srcOrd="0" destOrd="0" presId="urn:microsoft.com/office/officeart/2005/8/layout/hierarchy1"/>
    <dgm:cxn modelId="{871114EB-707A-4439-BF60-75E4761697EB}" type="presParOf" srcId="{42318349-8FE3-4C7B-951E-B53AC46823C2}" destId="{B8E22747-6F2E-4603-B51C-8814A2C92AEF}" srcOrd="0" destOrd="0" presId="urn:microsoft.com/office/officeart/2005/8/layout/hierarchy1"/>
    <dgm:cxn modelId="{C0439C2A-F888-4367-8464-9F15EF73F018}" type="presParOf" srcId="{42318349-8FE3-4C7B-951E-B53AC46823C2}" destId="{5BE4CC50-7BA5-41C0-99F9-93EF68934431}" srcOrd="1" destOrd="0" presId="urn:microsoft.com/office/officeart/2005/8/layout/hierarchy1"/>
    <dgm:cxn modelId="{FB0D46B1-3E20-4263-BE69-F1E3E938C184}" type="presParOf" srcId="{A92C3717-8F6F-4D43-A158-CD2DA92EA214}" destId="{0B5A7201-1EEC-46BB-BCA5-609D280468E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D6D667A-4E12-4645-8056-9EB587991495}" type="doc">
      <dgm:prSet loTypeId="urn:microsoft.com/office/officeart/2005/8/layout/cycle7" loCatId="cycle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C57C612C-3D10-4985-A89A-99DA10247472}">
      <dgm:prSet phldrT="[Metin]" custT="1"/>
      <dgm:spPr/>
      <dgm:t>
        <a:bodyPr/>
        <a:lstStyle/>
        <a:p>
          <a:r>
            <a:rPr lang="tr-TR" sz="1600" b="1" dirty="0" smtClean="0"/>
            <a:t>NSAİİ KULLANIMI GEREKLİ Mİ?</a:t>
          </a:r>
          <a:endParaRPr lang="tr-TR" sz="1600" b="1" dirty="0"/>
        </a:p>
      </dgm:t>
    </dgm:pt>
    <dgm:pt modelId="{75FE8497-4E7D-47B2-AC73-61709E78E620}" type="parTrans" cxnId="{0A6DDA82-34A5-4FEC-85AC-2F3A8921AC84}">
      <dgm:prSet/>
      <dgm:spPr/>
      <dgm:t>
        <a:bodyPr/>
        <a:lstStyle/>
        <a:p>
          <a:endParaRPr lang="tr-TR"/>
        </a:p>
      </dgm:t>
    </dgm:pt>
    <dgm:pt modelId="{1ED98376-CA03-4917-8947-DD4645954A41}" type="sibTrans" cxnId="{0A6DDA82-34A5-4FEC-85AC-2F3A8921AC84}">
      <dgm:prSet/>
      <dgm:spPr/>
      <dgm:t>
        <a:bodyPr/>
        <a:lstStyle/>
        <a:p>
          <a:endParaRPr lang="tr-TR"/>
        </a:p>
      </dgm:t>
    </dgm:pt>
    <dgm:pt modelId="{E616DFC9-7AF4-4868-8700-E3FDA4613672}">
      <dgm:prSet phldrT="[Metin]" custT="1"/>
      <dgm:spPr/>
      <dgm:t>
        <a:bodyPr/>
        <a:lstStyle/>
        <a:p>
          <a:r>
            <a:rPr lang="tr-TR" sz="1600" b="1" dirty="0" smtClean="0"/>
            <a:t>İLAÇ ETKİLEŞİMİ</a:t>
          </a:r>
          <a:endParaRPr lang="tr-TR" sz="1600" b="1" dirty="0"/>
        </a:p>
      </dgm:t>
    </dgm:pt>
    <dgm:pt modelId="{CCB9B1E8-FEF8-4064-9595-2A745E69A74C}" type="parTrans" cxnId="{5A67BE6F-F35C-4753-9C79-0E755C5A45A6}">
      <dgm:prSet/>
      <dgm:spPr/>
      <dgm:t>
        <a:bodyPr/>
        <a:lstStyle/>
        <a:p>
          <a:endParaRPr lang="tr-TR"/>
        </a:p>
      </dgm:t>
    </dgm:pt>
    <dgm:pt modelId="{7F1A653C-6567-42C9-9AD9-CD6D0E171FEB}" type="sibTrans" cxnId="{5A67BE6F-F35C-4753-9C79-0E755C5A45A6}">
      <dgm:prSet/>
      <dgm:spPr/>
      <dgm:t>
        <a:bodyPr/>
        <a:lstStyle/>
        <a:p>
          <a:endParaRPr lang="tr-TR"/>
        </a:p>
      </dgm:t>
    </dgm:pt>
    <dgm:pt modelId="{46ED5202-EED4-490C-8F70-4E5A0AD8B5DC}">
      <dgm:prSet phldrT="[Metin]" custT="1"/>
      <dgm:spPr/>
      <dgm:t>
        <a:bodyPr/>
        <a:lstStyle/>
        <a:p>
          <a:r>
            <a:rPr lang="tr-TR" sz="1600" b="1" dirty="0" smtClean="0"/>
            <a:t>ALTTA YATAN HASTALIK</a:t>
          </a:r>
          <a:endParaRPr lang="tr-TR" sz="1600" b="1" dirty="0"/>
        </a:p>
      </dgm:t>
    </dgm:pt>
    <dgm:pt modelId="{C8718515-E87D-4455-BC28-D69B7509DD5A}" type="parTrans" cxnId="{4890DE1E-9FB2-4942-BC57-B591CF816AF2}">
      <dgm:prSet/>
      <dgm:spPr/>
      <dgm:t>
        <a:bodyPr/>
        <a:lstStyle/>
        <a:p>
          <a:endParaRPr lang="tr-TR"/>
        </a:p>
      </dgm:t>
    </dgm:pt>
    <dgm:pt modelId="{5EF8298A-E0AC-450D-B059-CBCF26127C7D}" type="sibTrans" cxnId="{4890DE1E-9FB2-4942-BC57-B591CF816AF2}">
      <dgm:prSet/>
      <dgm:spPr/>
      <dgm:t>
        <a:bodyPr/>
        <a:lstStyle/>
        <a:p>
          <a:endParaRPr lang="tr-TR"/>
        </a:p>
      </dgm:t>
    </dgm:pt>
    <dgm:pt modelId="{EB820141-1BF0-4C96-AA01-9542748D78CD}">
      <dgm:prSet phldrT="[Metin]" custT="1"/>
      <dgm:spPr/>
      <dgm:t>
        <a:bodyPr/>
        <a:lstStyle/>
        <a:p>
          <a:r>
            <a:rPr lang="tr-TR" sz="1600" b="1" dirty="0" smtClean="0"/>
            <a:t>ENDİKASYON</a:t>
          </a:r>
          <a:endParaRPr lang="tr-TR" sz="1600" b="1" dirty="0"/>
        </a:p>
      </dgm:t>
    </dgm:pt>
    <dgm:pt modelId="{2EEA2FAF-FD94-4FDC-9B08-E9EF0E11CF9C}" type="parTrans" cxnId="{DECE01C4-B9AE-4FB8-A5DF-70EBA0E64A61}">
      <dgm:prSet/>
      <dgm:spPr/>
      <dgm:t>
        <a:bodyPr/>
        <a:lstStyle/>
        <a:p>
          <a:endParaRPr lang="tr-TR"/>
        </a:p>
      </dgm:t>
    </dgm:pt>
    <dgm:pt modelId="{877F62C9-66CA-47AF-8060-3177C7B3E178}" type="sibTrans" cxnId="{DECE01C4-B9AE-4FB8-A5DF-70EBA0E64A61}">
      <dgm:prSet/>
      <dgm:spPr/>
      <dgm:t>
        <a:bodyPr/>
        <a:lstStyle/>
        <a:p>
          <a:endParaRPr lang="tr-TR"/>
        </a:p>
      </dgm:t>
    </dgm:pt>
    <dgm:pt modelId="{E307B39F-79DF-4762-B0F6-F5A22DA8F064}">
      <dgm:prSet phldrT="[Metin]" custT="1"/>
      <dgm:spPr/>
      <dgm:t>
        <a:bodyPr/>
        <a:lstStyle/>
        <a:p>
          <a:r>
            <a:rPr lang="tr-TR" sz="1600" b="1" dirty="0" smtClean="0"/>
            <a:t>SÜRE</a:t>
          </a:r>
          <a:endParaRPr lang="tr-TR" sz="1600" b="1" dirty="0"/>
        </a:p>
      </dgm:t>
    </dgm:pt>
    <dgm:pt modelId="{3E80AB73-A884-47AF-B1F1-07270DC2397B}" type="parTrans" cxnId="{7FF094DD-0EE1-43A1-A79D-6EF8D7090210}">
      <dgm:prSet/>
      <dgm:spPr/>
      <dgm:t>
        <a:bodyPr/>
        <a:lstStyle/>
        <a:p>
          <a:endParaRPr lang="tr-TR"/>
        </a:p>
      </dgm:t>
    </dgm:pt>
    <dgm:pt modelId="{FBEE06AE-EDB1-4731-ADB1-0A705E9E013C}" type="sibTrans" cxnId="{7FF094DD-0EE1-43A1-A79D-6EF8D7090210}">
      <dgm:prSet/>
      <dgm:spPr/>
      <dgm:t>
        <a:bodyPr/>
        <a:lstStyle/>
        <a:p>
          <a:endParaRPr lang="tr-TR"/>
        </a:p>
      </dgm:t>
    </dgm:pt>
    <dgm:pt modelId="{A9BA6A1C-26DE-4911-BB74-1388E4C5619C}">
      <dgm:prSet phldrT="[Metin]" custT="1"/>
      <dgm:spPr/>
      <dgm:t>
        <a:bodyPr/>
        <a:lstStyle/>
        <a:p>
          <a:r>
            <a:rPr lang="tr-TR" sz="1600" b="1" dirty="0" smtClean="0"/>
            <a:t>DOZ</a:t>
          </a:r>
          <a:endParaRPr lang="tr-TR" sz="1600" b="1" dirty="0"/>
        </a:p>
      </dgm:t>
    </dgm:pt>
    <dgm:pt modelId="{250FAFB3-90D9-46D1-9EB9-DD3719F14C9A}" type="parTrans" cxnId="{E23D0C44-BB53-424C-A1B6-4FEAB24CDA60}">
      <dgm:prSet/>
      <dgm:spPr/>
      <dgm:t>
        <a:bodyPr/>
        <a:lstStyle/>
        <a:p>
          <a:endParaRPr lang="tr-TR"/>
        </a:p>
      </dgm:t>
    </dgm:pt>
    <dgm:pt modelId="{C01404E7-2497-4D66-91FC-5D4E8C4CDF2D}" type="sibTrans" cxnId="{E23D0C44-BB53-424C-A1B6-4FEAB24CDA60}">
      <dgm:prSet/>
      <dgm:spPr/>
      <dgm:t>
        <a:bodyPr/>
        <a:lstStyle/>
        <a:p>
          <a:endParaRPr lang="tr-TR"/>
        </a:p>
      </dgm:t>
    </dgm:pt>
    <dgm:pt modelId="{84BB0E21-3DA3-41B9-A221-6C443D7AEAC0}" type="pres">
      <dgm:prSet presAssocID="{FD6D667A-4E12-4645-8056-9EB58799149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BC6B7F1-A862-45D3-92CA-0BD6A3A89B1F}" type="pres">
      <dgm:prSet presAssocID="{C57C612C-3D10-4985-A89A-99DA1024747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F771ADB-C6BB-4DD5-ABB8-233AE7CDEA33}" type="pres">
      <dgm:prSet presAssocID="{1ED98376-CA03-4917-8947-DD4645954A41}" presName="sibTrans" presStyleLbl="sibTrans2D1" presStyleIdx="0" presStyleCnt="3"/>
      <dgm:spPr/>
      <dgm:t>
        <a:bodyPr/>
        <a:lstStyle/>
        <a:p>
          <a:endParaRPr lang="tr-TR"/>
        </a:p>
      </dgm:t>
    </dgm:pt>
    <dgm:pt modelId="{C5A82996-4CAD-4D75-90E4-99F62FB9C7D4}" type="pres">
      <dgm:prSet presAssocID="{1ED98376-CA03-4917-8947-DD4645954A41}" presName="connectorText" presStyleLbl="sibTrans2D1" presStyleIdx="0" presStyleCnt="3"/>
      <dgm:spPr/>
      <dgm:t>
        <a:bodyPr/>
        <a:lstStyle/>
        <a:p>
          <a:endParaRPr lang="tr-TR"/>
        </a:p>
      </dgm:t>
    </dgm:pt>
    <dgm:pt modelId="{49AC4C00-5845-48A8-A343-538B14CC368E}" type="pres">
      <dgm:prSet presAssocID="{E616DFC9-7AF4-4868-8700-E3FDA461367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0CBB294-9A39-4E08-985B-3491C8BD0CBF}" type="pres">
      <dgm:prSet presAssocID="{7F1A653C-6567-42C9-9AD9-CD6D0E171FEB}" presName="sibTrans" presStyleLbl="sibTrans2D1" presStyleIdx="1" presStyleCnt="3"/>
      <dgm:spPr/>
      <dgm:t>
        <a:bodyPr/>
        <a:lstStyle/>
        <a:p>
          <a:endParaRPr lang="tr-TR"/>
        </a:p>
      </dgm:t>
    </dgm:pt>
    <dgm:pt modelId="{7F25C51A-D881-493F-BA90-4F8729B7A10C}" type="pres">
      <dgm:prSet presAssocID="{7F1A653C-6567-42C9-9AD9-CD6D0E171FEB}" presName="connectorText" presStyleLbl="sibTrans2D1" presStyleIdx="1" presStyleCnt="3"/>
      <dgm:spPr/>
      <dgm:t>
        <a:bodyPr/>
        <a:lstStyle/>
        <a:p>
          <a:endParaRPr lang="tr-TR"/>
        </a:p>
      </dgm:t>
    </dgm:pt>
    <dgm:pt modelId="{12E20368-52E2-46B5-A4C0-68B82569CE57}" type="pres">
      <dgm:prSet presAssocID="{46ED5202-EED4-490C-8F70-4E5A0AD8B5D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3CFB3BE-4054-49AA-B36E-6972E55010FE}" type="pres">
      <dgm:prSet presAssocID="{5EF8298A-E0AC-450D-B059-CBCF26127C7D}" presName="sibTrans" presStyleLbl="sibTrans2D1" presStyleIdx="2" presStyleCnt="3"/>
      <dgm:spPr/>
      <dgm:t>
        <a:bodyPr/>
        <a:lstStyle/>
        <a:p>
          <a:endParaRPr lang="tr-TR"/>
        </a:p>
      </dgm:t>
    </dgm:pt>
    <dgm:pt modelId="{AA9769A0-19E5-4DC2-9977-6C659A6A444B}" type="pres">
      <dgm:prSet presAssocID="{5EF8298A-E0AC-450D-B059-CBCF26127C7D}" presName="connectorText" presStyleLbl="sibTrans2D1" presStyleIdx="2" presStyleCnt="3"/>
      <dgm:spPr/>
      <dgm:t>
        <a:bodyPr/>
        <a:lstStyle/>
        <a:p>
          <a:endParaRPr lang="tr-TR"/>
        </a:p>
      </dgm:t>
    </dgm:pt>
  </dgm:ptLst>
  <dgm:cxnLst>
    <dgm:cxn modelId="{C6914A32-EF87-4D53-A636-EAB15D6A581E}" type="presOf" srcId="{5EF8298A-E0AC-450D-B059-CBCF26127C7D}" destId="{33CFB3BE-4054-49AA-B36E-6972E55010FE}" srcOrd="0" destOrd="0" presId="urn:microsoft.com/office/officeart/2005/8/layout/cycle7"/>
    <dgm:cxn modelId="{4890DE1E-9FB2-4942-BC57-B591CF816AF2}" srcId="{FD6D667A-4E12-4645-8056-9EB587991495}" destId="{46ED5202-EED4-490C-8F70-4E5A0AD8B5DC}" srcOrd="2" destOrd="0" parTransId="{C8718515-E87D-4455-BC28-D69B7509DD5A}" sibTransId="{5EF8298A-E0AC-450D-B059-CBCF26127C7D}"/>
    <dgm:cxn modelId="{11427EB7-E832-4655-B3EB-91D6CA37DBD1}" type="presOf" srcId="{1ED98376-CA03-4917-8947-DD4645954A41}" destId="{C5A82996-4CAD-4D75-90E4-99F62FB9C7D4}" srcOrd="1" destOrd="0" presId="urn:microsoft.com/office/officeart/2005/8/layout/cycle7"/>
    <dgm:cxn modelId="{7F6917BA-BA92-41C6-AD76-E881361AAF8E}" type="presOf" srcId="{A9BA6A1C-26DE-4911-BB74-1388E4C5619C}" destId="{BBC6B7F1-A862-45D3-92CA-0BD6A3A89B1F}" srcOrd="0" destOrd="3" presId="urn:microsoft.com/office/officeart/2005/8/layout/cycle7"/>
    <dgm:cxn modelId="{931088C8-F46B-43FE-8E99-973259167D6B}" type="presOf" srcId="{46ED5202-EED4-490C-8F70-4E5A0AD8B5DC}" destId="{12E20368-52E2-46B5-A4C0-68B82569CE57}" srcOrd="0" destOrd="0" presId="urn:microsoft.com/office/officeart/2005/8/layout/cycle7"/>
    <dgm:cxn modelId="{3959F200-BDFA-4ED9-AA5C-B2ED07D9BA76}" type="presOf" srcId="{E307B39F-79DF-4762-B0F6-F5A22DA8F064}" destId="{BBC6B7F1-A862-45D3-92CA-0BD6A3A89B1F}" srcOrd="0" destOrd="2" presId="urn:microsoft.com/office/officeart/2005/8/layout/cycle7"/>
    <dgm:cxn modelId="{0A6DDA82-34A5-4FEC-85AC-2F3A8921AC84}" srcId="{FD6D667A-4E12-4645-8056-9EB587991495}" destId="{C57C612C-3D10-4985-A89A-99DA10247472}" srcOrd="0" destOrd="0" parTransId="{75FE8497-4E7D-47B2-AC73-61709E78E620}" sibTransId="{1ED98376-CA03-4917-8947-DD4645954A41}"/>
    <dgm:cxn modelId="{AF6105C3-75AB-4708-B206-AF8C9F6A7563}" type="presOf" srcId="{7F1A653C-6567-42C9-9AD9-CD6D0E171FEB}" destId="{00CBB294-9A39-4E08-985B-3491C8BD0CBF}" srcOrd="0" destOrd="0" presId="urn:microsoft.com/office/officeart/2005/8/layout/cycle7"/>
    <dgm:cxn modelId="{5A67BE6F-F35C-4753-9C79-0E755C5A45A6}" srcId="{FD6D667A-4E12-4645-8056-9EB587991495}" destId="{E616DFC9-7AF4-4868-8700-E3FDA4613672}" srcOrd="1" destOrd="0" parTransId="{CCB9B1E8-FEF8-4064-9595-2A745E69A74C}" sibTransId="{7F1A653C-6567-42C9-9AD9-CD6D0E171FEB}"/>
    <dgm:cxn modelId="{37CB764A-3260-4C88-9C1E-493F8BEC00AE}" type="presOf" srcId="{FD6D667A-4E12-4645-8056-9EB587991495}" destId="{84BB0E21-3DA3-41B9-A221-6C443D7AEAC0}" srcOrd="0" destOrd="0" presId="urn:microsoft.com/office/officeart/2005/8/layout/cycle7"/>
    <dgm:cxn modelId="{E23D0C44-BB53-424C-A1B6-4FEAB24CDA60}" srcId="{C57C612C-3D10-4985-A89A-99DA10247472}" destId="{A9BA6A1C-26DE-4911-BB74-1388E4C5619C}" srcOrd="2" destOrd="0" parTransId="{250FAFB3-90D9-46D1-9EB9-DD3719F14C9A}" sibTransId="{C01404E7-2497-4D66-91FC-5D4E8C4CDF2D}"/>
    <dgm:cxn modelId="{FB173C06-E41B-44F0-AA87-5C19ADD9CAFD}" type="presOf" srcId="{7F1A653C-6567-42C9-9AD9-CD6D0E171FEB}" destId="{7F25C51A-D881-493F-BA90-4F8729B7A10C}" srcOrd="1" destOrd="0" presId="urn:microsoft.com/office/officeart/2005/8/layout/cycle7"/>
    <dgm:cxn modelId="{764F1E7C-8690-47D8-B3E3-5AE384A3FB33}" type="presOf" srcId="{EB820141-1BF0-4C96-AA01-9542748D78CD}" destId="{BBC6B7F1-A862-45D3-92CA-0BD6A3A89B1F}" srcOrd="0" destOrd="1" presId="urn:microsoft.com/office/officeart/2005/8/layout/cycle7"/>
    <dgm:cxn modelId="{D23050FF-600F-4797-B6BE-CCA968A35449}" type="presOf" srcId="{E616DFC9-7AF4-4868-8700-E3FDA4613672}" destId="{49AC4C00-5845-48A8-A343-538B14CC368E}" srcOrd="0" destOrd="0" presId="urn:microsoft.com/office/officeart/2005/8/layout/cycle7"/>
    <dgm:cxn modelId="{DECE01C4-B9AE-4FB8-A5DF-70EBA0E64A61}" srcId="{C57C612C-3D10-4985-A89A-99DA10247472}" destId="{EB820141-1BF0-4C96-AA01-9542748D78CD}" srcOrd="0" destOrd="0" parTransId="{2EEA2FAF-FD94-4FDC-9B08-E9EF0E11CF9C}" sibTransId="{877F62C9-66CA-47AF-8060-3177C7B3E178}"/>
    <dgm:cxn modelId="{5EE6F1FF-F967-47B3-A166-CD3027F2BEC5}" type="presOf" srcId="{5EF8298A-E0AC-450D-B059-CBCF26127C7D}" destId="{AA9769A0-19E5-4DC2-9977-6C659A6A444B}" srcOrd="1" destOrd="0" presId="urn:microsoft.com/office/officeart/2005/8/layout/cycle7"/>
    <dgm:cxn modelId="{36807321-A098-4C11-9400-F99FBF1466B9}" type="presOf" srcId="{C57C612C-3D10-4985-A89A-99DA10247472}" destId="{BBC6B7F1-A862-45D3-92CA-0BD6A3A89B1F}" srcOrd="0" destOrd="0" presId="urn:microsoft.com/office/officeart/2005/8/layout/cycle7"/>
    <dgm:cxn modelId="{7FF094DD-0EE1-43A1-A79D-6EF8D7090210}" srcId="{C57C612C-3D10-4985-A89A-99DA10247472}" destId="{E307B39F-79DF-4762-B0F6-F5A22DA8F064}" srcOrd="1" destOrd="0" parTransId="{3E80AB73-A884-47AF-B1F1-07270DC2397B}" sibTransId="{FBEE06AE-EDB1-4731-ADB1-0A705E9E013C}"/>
    <dgm:cxn modelId="{5E3E09BC-73BB-4253-98A8-A37B04852679}" type="presOf" srcId="{1ED98376-CA03-4917-8947-DD4645954A41}" destId="{1F771ADB-C6BB-4DD5-ABB8-233AE7CDEA33}" srcOrd="0" destOrd="0" presId="urn:microsoft.com/office/officeart/2005/8/layout/cycle7"/>
    <dgm:cxn modelId="{400B1071-5E70-4381-80A5-6A63FC27A639}" type="presParOf" srcId="{84BB0E21-3DA3-41B9-A221-6C443D7AEAC0}" destId="{BBC6B7F1-A862-45D3-92CA-0BD6A3A89B1F}" srcOrd="0" destOrd="0" presId="urn:microsoft.com/office/officeart/2005/8/layout/cycle7"/>
    <dgm:cxn modelId="{026273C1-8418-46C7-8CBB-BEBEF36F2EA8}" type="presParOf" srcId="{84BB0E21-3DA3-41B9-A221-6C443D7AEAC0}" destId="{1F771ADB-C6BB-4DD5-ABB8-233AE7CDEA33}" srcOrd="1" destOrd="0" presId="urn:microsoft.com/office/officeart/2005/8/layout/cycle7"/>
    <dgm:cxn modelId="{A3347B24-ECB1-4CAA-AF57-2F79BB9EDBCB}" type="presParOf" srcId="{1F771ADB-C6BB-4DD5-ABB8-233AE7CDEA33}" destId="{C5A82996-4CAD-4D75-90E4-99F62FB9C7D4}" srcOrd="0" destOrd="0" presId="urn:microsoft.com/office/officeart/2005/8/layout/cycle7"/>
    <dgm:cxn modelId="{DABB33FB-6DF4-46D5-9341-698C83CA92BB}" type="presParOf" srcId="{84BB0E21-3DA3-41B9-A221-6C443D7AEAC0}" destId="{49AC4C00-5845-48A8-A343-538B14CC368E}" srcOrd="2" destOrd="0" presId="urn:microsoft.com/office/officeart/2005/8/layout/cycle7"/>
    <dgm:cxn modelId="{85577194-8FCC-4D39-8556-5B58BE7DD490}" type="presParOf" srcId="{84BB0E21-3DA3-41B9-A221-6C443D7AEAC0}" destId="{00CBB294-9A39-4E08-985B-3491C8BD0CBF}" srcOrd="3" destOrd="0" presId="urn:microsoft.com/office/officeart/2005/8/layout/cycle7"/>
    <dgm:cxn modelId="{BC431BD9-6B56-4F04-A791-D2D571E0B8D7}" type="presParOf" srcId="{00CBB294-9A39-4E08-985B-3491C8BD0CBF}" destId="{7F25C51A-D881-493F-BA90-4F8729B7A10C}" srcOrd="0" destOrd="0" presId="urn:microsoft.com/office/officeart/2005/8/layout/cycle7"/>
    <dgm:cxn modelId="{05C03410-B4E0-4164-9F2D-ADE75AD83061}" type="presParOf" srcId="{84BB0E21-3DA3-41B9-A221-6C443D7AEAC0}" destId="{12E20368-52E2-46B5-A4C0-68B82569CE57}" srcOrd="4" destOrd="0" presId="urn:microsoft.com/office/officeart/2005/8/layout/cycle7"/>
    <dgm:cxn modelId="{DCA94444-6FA5-48BE-8DB6-59E4EF77D782}" type="presParOf" srcId="{84BB0E21-3DA3-41B9-A221-6C443D7AEAC0}" destId="{33CFB3BE-4054-49AA-B36E-6972E55010FE}" srcOrd="5" destOrd="0" presId="urn:microsoft.com/office/officeart/2005/8/layout/cycle7"/>
    <dgm:cxn modelId="{E17E41B1-DCFC-47C2-9040-5511638F9E39}" type="presParOf" srcId="{33CFB3BE-4054-49AA-B36E-6972E55010FE}" destId="{AA9769A0-19E5-4DC2-9977-6C659A6A444B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16E9111-3B1E-48F2-A8A0-735204EF996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BC44614-57F0-43E9-9459-15510465860C}">
      <dgm:prSet phldrT="[Metin]"/>
      <dgm:spPr/>
      <dgm:t>
        <a:bodyPr/>
        <a:lstStyle/>
        <a:p>
          <a:r>
            <a:rPr lang="tr-TR" dirty="0" smtClean="0"/>
            <a:t>NSAİİ REÇETELERKEN DİKKAT EDİLMESİ GEREKENLER:</a:t>
          </a:r>
          <a:endParaRPr lang="tr-TR" dirty="0"/>
        </a:p>
      </dgm:t>
    </dgm:pt>
    <dgm:pt modelId="{89EE5111-DB00-4812-BBF5-D9B0ECF5E9EA}" type="parTrans" cxnId="{3F865288-3E53-4339-BB90-6968EBD8E612}">
      <dgm:prSet/>
      <dgm:spPr/>
      <dgm:t>
        <a:bodyPr/>
        <a:lstStyle/>
        <a:p>
          <a:endParaRPr lang="tr-TR"/>
        </a:p>
      </dgm:t>
    </dgm:pt>
    <dgm:pt modelId="{D82A2DC1-D771-4C39-B9F0-29A108AC317E}" type="sibTrans" cxnId="{3F865288-3E53-4339-BB90-6968EBD8E612}">
      <dgm:prSet/>
      <dgm:spPr/>
      <dgm:t>
        <a:bodyPr/>
        <a:lstStyle/>
        <a:p>
          <a:endParaRPr lang="tr-TR"/>
        </a:p>
      </dgm:t>
    </dgm:pt>
    <dgm:pt modelId="{AAB66829-A23E-4445-AA40-A00E15058484}">
      <dgm:prSet phldrT="[Metin]"/>
      <dgm:spPr/>
      <dgm:t>
        <a:bodyPr/>
        <a:lstStyle/>
        <a:p>
          <a:r>
            <a:rPr lang="tr-TR" b="1" dirty="0" smtClean="0"/>
            <a:t>FARKLI GRUPTAKİLER BİRBİRİYLE KOMBİNE EDİLMEMELİ</a:t>
          </a:r>
          <a:endParaRPr lang="tr-TR" b="1" dirty="0"/>
        </a:p>
      </dgm:t>
    </dgm:pt>
    <dgm:pt modelId="{C99FD62A-7C83-40F3-A37B-9B4C21014789}" type="parTrans" cxnId="{9009FDDD-6DDF-4E06-BDD0-2D8BD49F1325}">
      <dgm:prSet/>
      <dgm:spPr/>
      <dgm:t>
        <a:bodyPr/>
        <a:lstStyle/>
        <a:p>
          <a:endParaRPr lang="tr-TR"/>
        </a:p>
      </dgm:t>
    </dgm:pt>
    <dgm:pt modelId="{1FD2BF77-B6D6-4A07-9BA5-8EC13E0AFFA7}" type="sibTrans" cxnId="{9009FDDD-6DDF-4E06-BDD0-2D8BD49F1325}">
      <dgm:prSet/>
      <dgm:spPr/>
      <dgm:t>
        <a:bodyPr/>
        <a:lstStyle/>
        <a:p>
          <a:endParaRPr lang="tr-TR"/>
        </a:p>
      </dgm:t>
    </dgm:pt>
    <dgm:pt modelId="{D3907093-1C16-4F4F-8128-A5E11AD39530}">
      <dgm:prSet phldrT="[Metin]"/>
      <dgm:spPr/>
      <dgm:t>
        <a:bodyPr/>
        <a:lstStyle/>
        <a:p>
          <a:r>
            <a:rPr lang="tr-TR" b="1" dirty="0" smtClean="0"/>
            <a:t>ETKİSİZ DEMEK İÇİN EN AZ 2 HAFTA YETERLİ DOZDA KULLANILDIĞINDAN EMİN OLMALI</a:t>
          </a:r>
          <a:endParaRPr lang="tr-TR" b="1" dirty="0"/>
        </a:p>
      </dgm:t>
    </dgm:pt>
    <dgm:pt modelId="{69D6E8D5-D8B7-4265-A7D6-2409AE864297}" type="parTrans" cxnId="{67DC7FBB-A50F-4CB9-87F0-C0D7BCE52081}">
      <dgm:prSet/>
      <dgm:spPr/>
      <dgm:t>
        <a:bodyPr/>
        <a:lstStyle/>
        <a:p>
          <a:endParaRPr lang="tr-TR"/>
        </a:p>
      </dgm:t>
    </dgm:pt>
    <dgm:pt modelId="{84B12AF3-301A-43FA-BBD7-2C8D92F0FA7C}" type="sibTrans" cxnId="{67DC7FBB-A50F-4CB9-87F0-C0D7BCE52081}">
      <dgm:prSet/>
      <dgm:spPr/>
      <dgm:t>
        <a:bodyPr/>
        <a:lstStyle/>
        <a:p>
          <a:endParaRPr lang="tr-TR"/>
        </a:p>
      </dgm:t>
    </dgm:pt>
    <dgm:pt modelId="{F6571B09-2908-41BA-9C4A-EE675F81ED80}">
      <dgm:prSet phldrT="[Metin]"/>
      <dgm:spPr/>
      <dgm:t>
        <a:bodyPr/>
        <a:lstStyle/>
        <a:p>
          <a:r>
            <a:rPr lang="tr-TR" b="1" dirty="0" smtClean="0"/>
            <a:t>GIS ÜLSER /KANAMA ÖYKÜSÜ OLANLARDA BASİT ANALJEZİKLER SEÇİLMELİ</a:t>
          </a:r>
          <a:endParaRPr lang="tr-TR" b="1" dirty="0"/>
        </a:p>
      </dgm:t>
    </dgm:pt>
    <dgm:pt modelId="{F0FBD00B-B443-4F10-830C-CFA0E248BBF8}" type="parTrans" cxnId="{4F6FCE47-9EB8-467E-830E-4A9C28776B25}">
      <dgm:prSet/>
      <dgm:spPr/>
      <dgm:t>
        <a:bodyPr/>
        <a:lstStyle/>
        <a:p>
          <a:endParaRPr lang="tr-TR"/>
        </a:p>
      </dgm:t>
    </dgm:pt>
    <dgm:pt modelId="{DD82E6FA-0106-4E33-8C15-EA0484BB405A}" type="sibTrans" cxnId="{4F6FCE47-9EB8-467E-830E-4A9C28776B25}">
      <dgm:prSet/>
      <dgm:spPr/>
      <dgm:t>
        <a:bodyPr/>
        <a:lstStyle/>
        <a:p>
          <a:endParaRPr lang="tr-TR"/>
        </a:p>
      </dgm:t>
    </dgm:pt>
    <dgm:pt modelId="{13B77320-E716-4196-9E14-57CDD81FE661}">
      <dgm:prSet phldrT="[Metin]"/>
      <dgm:spPr/>
      <dgm:t>
        <a:bodyPr/>
        <a:lstStyle/>
        <a:p>
          <a:r>
            <a:rPr lang="tr-TR" b="1" dirty="0" smtClean="0"/>
            <a:t>İLAÇ UYUMU İÇİN;      AKUT OLAYLARDA YARILANMA ÖMRÜ KISA OLANLAR/   KRONK OLAYLARDA YARILANMA ÖMRÜ UZUN OLANLAR TERCİH EDİLMELİ</a:t>
          </a:r>
          <a:endParaRPr lang="tr-TR" b="1" dirty="0"/>
        </a:p>
      </dgm:t>
    </dgm:pt>
    <dgm:pt modelId="{487A3E5C-0D24-4473-A188-E673379B8881}" type="parTrans" cxnId="{FD541126-CD1C-429C-914D-96E1C909953B}">
      <dgm:prSet/>
      <dgm:spPr/>
      <dgm:t>
        <a:bodyPr/>
        <a:lstStyle/>
        <a:p>
          <a:endParaRPr lang="tr-TR"/>
        </a:p>
      </dgm:t>
    </dgm:pt>
    <dgm:pt modelId="{DB07DB92-70FC-4192-8D3C-A6FD85A4121A}" type="sibTrans" cxnId="{FD541126-CD1C-429C-914D-96E1C909953B}">
      <dgm:prSet/>
      <dgm:spPr/>
      <dgm:t>
        <a:bodyPr/>
        <a:lstStyle/>
        <a:p>
          <a:endParaRPr lang="tr-TR"/>
        </a:p>
      </dgm:t>
    </dgm:pt>
    <dgm:pt modelId="{D752957C-9C7C-4F8A-AFEC-E7D4B28C910C}">
      <dgm:prSet phldrT="[Metin]"/>
      <dgm:spPr/>
      <dgm:t>
        <a:bodyPr/>
        <a:lstStyle/>
        <a:p>
          <a:r>
            <a:rPr lang="tr-TR" b="1" dirty="0" smtClean="0"/>
            <a:t>KBY  OLANLARDA BASİT ANALJEZİKLER VEYA Cox2 İNHİBİTÖRLERİ SEÇİLMELİ</a:t>
          </a:r>
          <a:endParaRPr lang="tr-TR" b="1" dirty="0"/>
        </a:p>
      </dgm:t>
    </dgm:pt>
    <dgm:pt modelId="{83946C58-033E-4438-A143-EA188EDAD243}" type="parTrans" cxnId="{EBF7749F-4670-4E5D-972D-9989B6C3FD65}">
      <dgm:prSet/>
      <dgm:spPr/>
      <dgm:t>
        <a:bodyPr/>
        <a:lstStyle/>
        <a:p>
          <a:endParaRPr lang="tr-TR"/>
        </a:p>
      </dgm:t>
    </dgm:pt>
    <dgm:pt modelId="{1FC3B9B7-16A1-415B-8CD8-E3B434B5A1A8}" type="sibTrans" cxnId="{EBF7749F-4670-4E5D-972D-9989B6C3FD65}">
      <dgm:prSet/>
      <dgm:spPr/>
      <dgm:t>
        <a:bodyPr/>
        <a:lstStyle/>
        <a:p>
          <a:endParaRPr lang="tr-TR"/>
        </a:p>
      </dgm:t>
    </dgm:pt>
    <dgm:pt modelId="{96C8A67F-09F3-45CB-AFEE-57DFAED1F2F1}">
      <dgm:prSet phldrT="[Metin]"/>
      <dgm:spPr/>
      <dgm:t>
        <a:bodyPr/>
        <a:lstStyle/>
        <a:p>
          <a:r>
            <a:rPr lang="tr-TR" b="1" dirty="0" smtClean="0"/>
            <a:t>ANTİKOAGÜLAN KULANANLRDA DİKKAT EDİLMELİ</a:t>
          </a:r>
          <a:endParaRPr lang="tr-TR" b="1" dirty="0"/>
        </a:p>
      </dgm:t>
    </dgm:pt>
    <dgm:pt modelId="{DFA944EF-FBC9-4219-963A-31DA83100401}" type="parTrans" cxnId="{A495B9A0-B5A9-4832-9A06-1D083B5106DB}">
      <dgm:prSet/>
      <dgm:spPr/>
      <dgm:t>
        <a:bodyPr/>
        <a:lstStyle/>
        <a:p>
          <a:endParaRPr lang="tr-TR"/>
        </a:p>
      </dgm:t>
    </dgm:pt>
    <dgm:pt modelId="{529CB07C-9DA4-404A-AE21-3F7755A81795}" type="sibTrans" cxnId="{A495B9A0-B5A9-4832-9A06-1D083B5106DB}">
      <dgm:prSet/>
      <dgm:spPr/>
      <dgm:t>
        <a:bodyPr/>
        <a:lstStyle/>
        <a:p>
          <a:endParaRPr lang="tr-TR"/>
        </a:p>
      </dgm:t>
    </dgm:pt>
    <dgm:pt modelId="{DE1A57CC-7666-47E9-91AC-6F094D1D6CDD}">
      <dgm:prSet phldrT="[Metin]"/>
      <dgm:spPr/>
      <dgm:t>
        <a:bodyPr/>
        <a:lstStyle/>
        <a:p>
          <a:r>
            <a:rPr lang="tr-TR" b="1" dirty="0" err="1" smtClean="0"/>
            <a:t>Kr</a:t>
          </a:r>
          <a:r>
            <a:rPr lang="tr-TR" b="1" dirty="0" smtClean="0"/>
            <a:t>. KARACİĞER YETMEZLİĞİ VE KONJESTİF KALP YETMEZLİĞİ OLANLARDA SU ve TUZ TUTULUMUNA YOL AÇABİLİR !</a:t>
          </a:r>
          <a:endParaRPr lang="tr-TR" b="1" dirty="0"/>
        </a:p>
      </dgm:t>
    </dgm:pt>
    <dgm:pt modelId="{AB720451-224B-4697-B4F5-33EF87A9E9A5}" type="parTrans" cxnId="{B76F70A9-35DF-4425-83DF-7E1E4390C858}">
      <dgm:prSet/>
      <dgm:spPr/>
      <dgm:t>
        <a:bodyPr/>
        <a:lstStyle/>
        <a:p>
          <a:endParaRPr lang="tr-TR"/>
        </a:p>
      </dgm:t>
    </dgm:pt>
    <dgm:pt modelId="{22D04131-CB89-4F8A-B0AE-365B1C7624B1}" type="sibTrans" cxnId="{B76F70A9-35DF-4425-83DF-7E1E4390C858}">
      <dgm:prSet/>
      <dgm:spPr/>
      <dgm:t>
        <a:bodyPr/>
        <a:lstStyle/>
        <a:p>
          <a:endParaRPr lang="tr-TR"/>
        </a:p>
      </dgm:t>
    </dgm:pt>
    <dgm:pt modelId="{78ABB31A-B2BE-42FC-9628-C2D666CB0FEE}" type="pres">
      <dgm:prSet presAssocID="{316E9111-3B1E-48F2-A8A0-735204EF9969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1DBDA8C5-2EEC-4D43-BA6E-7CDA9482473B}" type="pres">
      <dgm:prSet presAssocID="{5BC44614-57F0-43E9-9459-15510465860C}" presName="thickLine" presStyleLbl="alignNode1" presStyleIdx="0" presStyleCnt="1"/>
      <dgm:spPr/>
    </dgm:pt>
    <dgm:pt modelId="{DD229E71-9119-4070-927A-DAA61DD2132C}" type="pres">
      <dgm:prSet presAssocID="{5BC44614-57F0-43E9-9459-15510465860C}" presName="horz1" presStyleCnt="0"/>
      <dgm:spPr/>
    </dgm:pt>
    <dgm:pt modelId="{18608949-B030-4F04-A6E7-25768F51BDBB}" type="pres">
      <dgm:prSet presAssocID="{5BC44614-57F0-43E9-9459-15510465860C}" presName="tx1" presStyleLbl="revTx" presStyleIdx="0" presStyleCnt="8" custScaleX="158777" custLinFactNeighborX="-715" custLinFactNeighborY="756"/>
      <dgm:spPr/>
      <dgm:t>
        <a:bodyPr/>
        <a:lstStyle/>
        <a:p>
          <a:endParaRPr lang="tr-TR"/>
        </a:p>
      </dgm:t>
    </dgm:pt>
    <dgm:pt modelId="{5BE457A0-5429-4CA2-8943-3EF94C090680}" type="pres">
      <dgm:prSet presAssocID="{5BC44614-57F0-43E9-9459-15510465860C}" presName="vert1" presStyleCnt="0"/>
      <dgm:spPr/>
    </dgm:pt>
    <dgm:pt modelId="{F77A5099-FBA3-4E16-A8E8-DECB4A039180}" type="pres">
      <dgm:prSet presAssocID="{AAB66829-A23E-4445-AA40-A00E15058484}" presName="vertSpace2a" presStyleCnt="0"/>
      <dgm:spPr/>
    </dgm:pt>
    <dgm:pt modelId="{5011BC92-9662-4F70-A2DF-1D6F1DCF5E6A}" type="pres">
      <dgm:prSet presAssocID="{AAB66829-A23E-4445-AA40-A00E15058484}" presName="horz2" presStyleCnt="0"/>
      <dgm:spPr/>
    </dgm:pt>
    <dgm:pt modelId="{E7E3448B-687B-4227-9F06-EE4F3F61B182}" type="pres">
      <dgm:prSet presAssocID="{AAB66829-A23E-4445-AA40-A00E15058484}" presName="horzSpace2" presStyleCnt="0"/>
      <dgm:spPr/>
    </dgm:pt>
    <dgm:pt modelId="{ACF48DDD-1983-49C1-B9E7-D0DD3C467261}" type="pres">
      <dgm:prSet presAssocID="{AAB66829-A23E-4445-AA40-A00E15058484}" presName="tx2" presStyleLbl="revTx" presStyleIdx="1" presStyleCnt="8"/>
      <dgm:spPr/>
      <dgm:t>
        <a:bodyPr/>
        <a:lstStyle/>
        <a:p>
          <a:endParaRPr lang="tr-TR"/>
        </a:p>
      </dgm:t>
    </dgm:pt>
    <dgm:pt modelId="{CD00FB23-1829-452D-894A-99466B0C08DF}" type="pres">
      <dgm:prSet presAssocID="{AAB66829-A23E-4445-AA40-A00E15058484}" presName="vert2" presStyleCnt="0"/>
      <dgm:spPr/>
    </dgm:pt>
    <dgm:pt modelId="{26D2144D-8C68-4A50-8747-774D574CF7A1}" type="pres">
      <dgm:prSet presAssocID="{AAB66829-A23E-4445-AA40-A00E15058484}" presName="thinLine2b" presStyleLbl="callout" presStyleIdx="0" presStyleCnt="7"/>
      <dgm:spPr/>
    </dgm:pt>
    <dgm:pt modelId="{E4B4CC2F-F9E2-4CF1-A026-16BB8CC28F19}" type="pres">
      <dgm:prSet presAssocID="{AAB66829-A23E-4445-AA40-A00E15058484}" presName="vertSpace2b" presStyleCnt="0"/>
      <dgm:spPr/>
    </dgm:pt>
    <dgm:pt modelId="{7FECAB36-72E9-4B4B-B6BD-AD7419873757}" type="pres">
      <dgm:prSet presAssocID="{D3907093-1C16-4F4F-8128-A5E11AD39530}" presName="horz2" presStyleCnt="0"/>
      <dgm:spPr/>
    </dgm:pt>
    <dgm:pt modelId="{A89C69B9-2561-4C1A-A963-D1528F4A40A5}" type="pres">
      <dgm:prSet presAssocID="{D3907093-1C16-4F4F-8128-A5E11AD39530}" presName="horzSpace2" presStyleCnt="0"/>
      <dgm:spPr/>
    </dgm:pt>
    <dgm:pt modelId="{03DE3CCB-4F04-49B8-98B4-D64583579386}" type="pres">
      <dgm:prSet presAssocID="{D3907093-1C16-4F4F-8128-A5E11AD39530}" presName="tx2" presStyleLbl="revTx" presStyleIdx="2" presStyleCnt="8"/>
      <dgm:spPr/>
      <dgm:t>
        <a:bodyPr/>
        <a:lstStyle/>
        <a:p>
          <a:endParaRPr lang="tr-TR"/>
        </a:p>
      </dgm:t>
    </dgm:pt>
    <dgm:pt modelId="{EF0F273C-4EA2-4799-BFA6-17076D501CB6}" type="pres">
      <dgm:prSet presAssocID="{D3907093-1C16-4F4F-8128-A5E11AD39530}" presName="vert2" presStyleCnt="0"/>
      <dgm:spPr/>
    </dgm:pt>
    <dgm:pt modelId="{87BECD98-2EEA-474B-B012-8E59A6B34123}" type="pres">
      <dgm:prSet presAssocID="{D3907093-1C16-4F4F-8128-A5E11AD39530}" presName="thinLine2b" presStyleLbl="callout" presStyleIdx="1" presStyleCnt="7"/>
      <dgm:spPr/>
    </dgm:pt>
    <dgm:pt modelId="{E8375B1D-C857-49C5-95B5-259B7E5554E0}" type="pres">
      <dgm:prSet presAssocID="{D3907093-1C16-4F4F-8128-A5E11AD39530}" presName="vertSpace2b" presStyleCnt="0"/>
      <dgm:spPr/>
    </dgm:pt>
    <dgm:pt modelId="{B9B80DCF-F6C2-4CB8-B483-2811762F216E}" type="pres">
      <dgm:prSet presAssocID="{13B77320-E716-4196-9E14-57CDD81FE661}" presName="horz2" presStyleCnt="0"/>
      <dgm:spPr/>
    </dgm:pt>
    <dgm:pt modelId="{A9588745-656E-43B7-AFD2-E2BB2BA36A0B}" type="pres">
      <dgm:prSet presAssocID="{13B77320-E716-4196-9E14-57CDD81FE661}" presName="horzSpace2" presStyleCnt="0"/>
      <dgm:spPr/>
    </dgm:pt>
    <dgm:pt modelId="{C7E74864-4AAE-44AC-8323-5DF50D75034F}" type="pres">
      <dgm:prSet presAssocID="{13B77320-E716-4196-9E14-57CDD81FE661}" presName="tx2" presStyleLbl="revTx" presStyleIdx="3" presStyleCnt="8"/>
      <dgm:spPr/>
      <dgm:t>
        <a:bodyPr/>
        <a:lstStyle/>
        <a:p>
          <a:endParaRPr lang="tr-TR"/>
        </a:p>
      </dgm:t>
    </dgm:pt>
    <dgm:pt modelId="{6257A7FC-2C30-4909-A133-141C5D19FE0E}" type="pres">
      <dgm:prSet presAssocID="{13B77320-E716-4196-9E14-57CDD81FE661}" presName="vert2" presStyleCnt="0"/>
      <dgm:spPr/>
    </dgm:pt>
    <dgm:pt modelId="{7AEED364-8A3F-4C70-8FA0-12FF91720073}" type="pres">
      <dgm:prSet presAssocID="{13B77320-E716-4196-9E14-57CDD81FE661}" presName="thinLine2b" presStyleLbl="callout" presStyleIdx="2" presStyleCnt="7"/>
      <dgm:spPr/>
    </dgm:pt>
    <dgm:pt modelId="{8F658C84-D906-41A1-8857-8317D852689B}" type="pres">
      <dgm:prSet presAssocID="{13B77320-E716-4196-9E14-57CDD81FE661}" presName="vertSpace2b" presStyleCnt="0"/>
      <dgm:spPr/>
    </dgm:pt>
    <dgm:pt modelId="{0160E013-99A3-4846-80F5-A3B87219141A}" type="pres">
      <dgm:prSet presAssocID="{F6571B09-2908-41BA-9C4A-EE675F81ED80}" presName="horz2" presStyleCnt="0"/>
      <dgm:spPr/>
    </dgm:pt>
    <dgm:pt modelId="{5B0E73DB-CD8C-4A12-AE6D-460A70B93188}" type="pres">
      <dgm:prSet presAssocID="{F6571B09-2908-41BA-9C4A-EE675F81ED80}" presName="horzSpace2" presStyleCnt="0"/>
      <dgm:spPr/>
    </dgm:pt>
    <dgm:pt modelId="{36017465-7BB6-4ED6-87DF-D1C1E06FDAD0}" type="pres">
      <dgm:prSet presAssocID="{F6571B09-2908-41BA-9C4A-EE675F81ED80}" presName="tx2" presStyleLbl="revTx" presStyleIdx="4" presStyleCnt="8"/>
      <dgm:spPr/>
      <dgm:t>
        <a:bodyPr/>
        <a:lstStyle/>
        <a:p>
          <a:endParaRPr lang="tr-TR"/>
        </a:p>
      </dgm:t>
    </dgm:pt>
    <dgm:pt modelId="{37F3C028-207B-4DB7-A9DB-050476D543BD}" type="pres">
      <dgm:prSet presAssocID="{F6571B09-2908-41BA-9C4A-EE675F81ED80}" presName="vert2" presStyleCnt="0"/>
      <dgm:spPr/>
    </dgm:pt>
    <dgm:pt modelId="{068804F2-C95A-4836-A317-6C496FC86F24}" type="pres">
      <dgm:prSet presAssocID="{F6571B09-2908-41BA-9C4A-EE675F81ED80}" presName="thinLine2b" presStyleLbl="callout" presStyleIdx="3" presStyleCnt="7"/>
      <dgm:spPr/>
    </dgm:pt>
    <dgm:pt modelId="{BB29A956-0781-4787-AA52-164D1CF626D0}" type="pres">
      <dgm:prSet presAssocID="{F6571B09-2908-41BA-9C4A-EE675F81ED80}" presName="vertSpace2b" presStyleCnt="0"/>
      <dgm:spPr/>
    </dgm:pt>
    <dgm:pt modelId="{3C69C368-CFB0-464C-9983-9F5A3018761B}" type="pres">
      <dgm:prSet presAssocID="{D752957C-9C7C-4F8A-AFEC-E7D4B28C910C}" presName="horz2" presStyleCnt="0"/>
      <dgm:spPr/>
    </dgm:pt>
    <dgm:pt modelId="{1034391E-4FB8-4006-8323-533EB7706036}" type="pres">
      <dgm:prSet presAssocID="{D752957C-9C7C-4F8A-AFEC-E7D4B28C910C}" presName="horzSpace2" presStyleCnt="0"/>
      <dgm:spPr/>
    </dgm:pt>
    <dgm:pt modelId="{98BBDBAF-8002-4F58-8F0D-D1EECDB83537}" type="pres">
      <dgm:prSet presAssocID="{D752957C-9C7C-4F8A-AFEC-E7D4B28C910C}" presName="tx2" presStyleLbl="revTx" presStyleIdx="5" presStyleCnt="8"/>
      <dgm:spPr/>
      <dgm:t>
        <a:bodyPr/>
        <a:lstStyle/>
        <a:p>
          <a:endParaRPr lang="tr-TR"/>
        </a:p>
      </dgm:t>
    </dgm:pt>
    <dgm:pt modelId="{5444F6E7-3AE8-49C4-8CE5-830555869413}" type="pres">
      <dgm:prSet presAssocID="{D752957C-9C7C-4F8A-AFEC-E7D4B28C910C}" presName="vert2" presStyleCnt="0"/>
      <dgm:spPr/>
    </dgm:pt>
    <dgm:pt modelId="{1FBA0ED0-1927-4078-8728-6F6EDBA6DAC4}" type="pres">
      <dgm:prSet presAssocID="{D752957C-9C7C-4F8A-AFEC-E7D4B28C910C}" presName="thinLine2b" presStyleLbl="callout" presStyleIdx="4" presStyleCnt="7"/>
      <dgm:spPr/>
    </dgm:pt>
    <dgm:pt modelId="{519500D6-B7FF-4595-944F-65BF1347B921}" type="pres">
      <dgm:prSet presAssocID="{D752957C-9C7C-4F8A-AFEC-E7D4B28C910C}" presName="vertSpace2b" presStyleCnt="0"/>
      <dgm:spPr/>
    </dgm:pt>
    <dgm:pt modelId="{F93433A5-9BBE-498D-AE00-4FAE682A5374}" type="pres">
      <dgm:prSet presAssocID="{96C8A67F-09F3-45CB-AFEE-57DFAED1F2F1}" presName="horz2" presStyleCnt="0"/>
      <dgm:spPr/>
    </dgm:pt>
    <dgm:pt modelId="{60864276-DCF6-455F-B2E9-D7231A01A14E}" type="pres">
      <dgm:prSet presAssocID="{96C8A67F-09F3-45CB-AFEE-57DFAED1F2F1}" presName="horzSpace2" presStyleCnt="0"/>
      <dgm:spPr/>
    </dgm:pt>
    <dgm:pt modelId="{196DF251-6D97-4257-B021-D53F0DE511B0}" type="pres">
      <dgm:prSet presAssocID="{96C8A67F-09F3-45CB-AFEE-57DFAED1F2F1}" presName="tx2" presStyleLbl="revTx" presStyleIdx="6" presStyleCnt="8"/>
      <dgm:spPr/>
      <dgm:t>
        <a:bodyPr/>
        <a:lstStyle/>
        <a:p>
          <a:endParaRPr lang="tr-TR"/>
        </a:p>
      </dgm:t>
    </dgm:pt>
    <dgm:pt modelId="{79040B60-1E8B-4D7F-8A87-2EA77BDA852D}" type="pres">
      <dgm:prSet presAssocID="{96C8A67F-09F3-45CB-AFEE-57DFAED1F2F1}" presName="vert2" presStyleCnt="0"/>
      <dgm:spPr/>
    </dgm:pt>
    <dgm:pt modelId="{15F4760D-0ECA-41B5-A032-3AE46B7C1A6A}" type="pres">
      <dgm:prSet presAssocID="{96C8A67F-09F3-45CB-AFEE-57DFAED1F2F1}" presName="thinLine2b" presStyleLbl="callout" presStyleIdx="5" presStyleCnt="7"/>
      <dgm:spPr/>
    </dgm:pt>
    <dgm:pt modelId="{C0BADF02-95F9-4EF5-B848-CE2776B440D7}" type="pres">
      <dgm:prSet presAssocID="{96C8A67F-09F3-45CB-AFEE-57DFAED1F2F1}" presName="vertSpace2b" presStyleCnt="0"/>
      <dgm:spPr/>
    </dgm:pt>
    <dgm:pt modelId="{D8B5F928-849D-4ACC-94D7-E537937D229B}" type="pres">
      <dgm:prSet presAssocID="{DE1A57CC-7666-47E9-91AC-6F094D1D6CDD}" presName="horz2" presStyleCnt="0"/>
      <dgm:spPr/>
    </dgm:pt>
    <dgm:pt modelId="{9CA9A0F8-5597-4878-850C-FDF0748EE02A}" type="pres">
      <dgm:prSet presAssocID="{DE1A57CC-7666-47E9-91AC-6F094D1D6CDD}" presName="horzSpace2" presStyleCnt="0"/>
      <dgm:spPr/>
    </dgm:pt>
    <dgm:pt modelId="{CE39FD84-DA4A-4BA3-9549-32C8060D3254}" type="pres">
      <dgm:prSet presAssocID="{DE1A57CC-7666-47E9-91AC-6F094D1D6CDD}" presName="tx2" presStyleLbl="revTx" presStyleIdx="7" presStyleCnt="8"/>
      <dgm:spPr/>
      <dgm:t>
        <a:bodyPr/>
        <a:lstStyle/>
        <a:p>
          <a:endParaRPr lang="tr-TR"/>
        </a:p>
      </dgm:t>
    </dgm:pt>
    <dgm:pt modelId="{AA12A577-48E1-4F58-8C12-5E15772080F2}" type="pres">
      <dgm:prSet presAssocID="{DE1A57CC-7666-47E9-91AC-6F094D1D6CDD}" presName="vert2" presStyleCnt="0"/>
      <dgm:spPr/>
    </dgm:pt>
    <dgm:pt modelId="{11B6B1A0-BDF1-49C8-AFE7-D51EF101E226}" type="pres">
      <dgm:prSet presAssocID="{DE1A57CC-7666-47E9-91AC-6F094D1D6CDD}" presName="thinLine2b" presStyleLbl="callout" presStyleIdx="6" presStyleCnt="7"/>
      <dgm:spPr/>
    </dgm:pt>
    <dgm:pt modelId="{688DA315-2DB7-4E37-8804-06A5F49B3F33}" type="pres">
      <dgm:prSet presAssocID="{DE1A57CC-7666-47E9-91AC-6F094D1D6CDD}" presName="vertSpace2b" presStyleCnt="0"/>
      <dgm:spPr/>
    </dgm:pt>
  </dgm:ptLst>
  <dgm:cxnLst>
    <dgm:cxn modelId="{E8293A9E-9E29-4872-B8D1-C50D1F5D21DB}" type="presOf" srcId="{F6571B09-2908-41BA-9C4A-EE675F81ED80}" destId="{36017465-7BB6-4ED6-87DF-D1C1E06FDAD0}" srcOrd="0" destOrd="0" presId="urn:microsoft.com/office/officeart/2008/layout/LinedList"/>
    <dgm:cxn modelId="{9009FDDD-6DDF-4E06-BDD0-2D8BD49F1325}" srcId="{5BC44614-57F0-43E9-9459-15510465860C}" destId="{AAB66829-A23E-4445-AA40-A00E15058484}" srcOrd="0" destOrd="0" parTransId="{C99FD62A-7C83-40F3-A37B-9B4C21014789}" sibTransId="{1FD2BF77-B6D6-4A07-9BA5-8EC13E0AFFA7}"/>
    <dgm:cxn modelId="{A495B9A0-B5A9-4832-9A06-1D083B5106DB}" srcId="{5BC44614-57F0-43E9-9459-15510465860C}" destId="{96C8A67F-09F3-45CB-AFEE-57DFAED1F2F1}" srcOrd="5" destOrd="0" parTransId="{DFA944EF-FBC9-4219-963A-31DA83100401}" sibTransId="{529CB07C-9DA4-404A-AE21-3F7755A81795}"/>
    <dgm:cxn modelId="{1E7BF538-B5CD-4505-92DD-0C312437A166}" type="presOf" srcId="{96C8A67F-09F3-45CB-AFEE-57DFAED1F2F1}" destId="{196DF251-6D97-4257-B021-D53F0DE511B0}" srcOrd="0" destOrd="0" presId="urn:microsoft.com/office/officeart/2008/layout/LinedList"/>
    <dgm:cxn modelId="{480C3FAE-1201-47EA-85C6-0974A0CC2895}" type="presOf" srcId="{5BC44614-57F0-43E9-9459-15510465860C}" destId="{18608949-B030-4F04-A6E7-25768F51BDBB}" srcOrd="0" destOrd="0" presId="urn:microsoft.com/office/officeart/2008/layout/LinedList"/>
    <dgm:cxn modelId="{FD541126-CD1C-429C-914D-96E1C909953B}" srcId="{5BC44614-57F0-43E9-9459-15510465860C}" destId="{13B77320-E716-4196-9E14-57CDD81FE661}" srcOrd="2" destOrd="0" parTransId="{487A3E5C-0D24-4473-A188-E673379B8881}" sibTransId="{DB07DB92-70FC-4192-8D3C-A6FD85A4121A}"/>
    <dgm:cxn modelId="{F983850A-D9CE-444C-B725-B1AE3BE4C1A3}" type="presOf" srcId="{AAB66829-A23E-4445-AA40-A00E15058484}" destId="{ACF48DDD-1983-49C1-B9E7-D0DD3C467261}" srcOrd="0" destOrd="0" presId="urn:microsoft.com/office/officeart/2008/layout/LinedList"/>
    <dgm:cxn modelId="{3F865288-3E53-4339-BB90-6968EBD8E612}" srcId="{316E9111-3B1E-48F2-A8A0-735204EF9969}" destId="{5BC44614-57F0-43E9-9459-15510465860C}" srcOrd="0" destOrd="0" parTransId="{89EE5111-DB00-4812-BBF5-D9B0ECF5E9EA}" sibTransId="{D82A2DC1-D771-4C39-B9F0-29A108AC317E}"/>
    <dgm:cxn modelId="{7851F22C-FFEA-429E-AFB6-C04AE80E00E3}" type="presOf" srcId="{13B77320-E716-4196-9E14-57CDD81FE661}" destId="{C7E74864-4AAE-44AC-8323-5DF50D75034F}" srcOrd="0" destOrd="0" presId="urn:microsoft.com/office/officeart/2008/layout/LinedList"/>
    <dgm:cxn modelId="{4F6FCE47-9EB8-467E-830E-4A9C28776B25}" srcId="{5BC44614-57F0-43E9-9459-15510465860C}" destId="{F6571B09-2908-41BA-9C4A-EE675F81ED80}" srcOrd="3" destOrd="0" parTransId="{F0FBD00B-B443-4F10-830C-CFA0E248BBF8}" sibTransId="{DD82E6FA-0106-4E33-8C15-EA0484BB405A}"/>
    <dgm:cxn modelId="{DC128D30-A098-4655-BB21-0E631532D596}" type="presOf" srcId="{D752957C-9C7C-4F8A-AFEC-E7D4B28C910C}" destId="{98BBDBAF-8002-4F58-8F0D-D1EECDB83537}" srcOrd="0" destOrd="0" presId="urn:microsoft.com/office/officeart/2008/layout/LinedList"/>
    <dgm:cxn modelId="{EDE37748-5F33-4D7F-8820-4D0F936FB37B}" type="presOf" srcId="{DE1A57CC-7666-47E9-91AC-6F094D1D6CDD}" destId="{CE39FD84-DA4A-4BA3-9549-32C8060D3254}" srcOrd="0" destOrd="0" presId="urn:microsoft.com/office/officeart/2008/layout/LinedList"/>
    <dgm:cxn modelId="{B76F70A9-35DF-4425-83DF-7E1E4390C858}" srcId="{5BC44614-57F0-43E9-9459-15510465860C}" destId="{DE1A57CC-7666-47E9-91AC-6F094D1D6CDD}" srcOrd="6" destOrd="0" parTransId="{AB720451-224B-4697-B4F5-33EF87A9E9A5}" sibTransId="{22D04131-CB89-4F8A-B0AE-365B1C7624B1}"/>
    <dgm:cxn modelId="{4F0A0B7B-34EC-4F72-B279-B5B14CD81346}" type="presOf" srcId="{316E9111-3B1E-48F2-A8A0-735204EF9969}" destId="{78ABB31A-B2BE-42FC-9628-C2D666CB0FEE}" srcOrd="0" destOrd="0" presId="urn:microsoft.com/office/officeart/2008/layout/LinedList"/>
    <dgm:cxn modelId="{F8F2DA31-D990-42A6-BA7E-1F3E4AF32BBE}" type="presOf" srcId="{D3907093-1C16-4F4F-8128-A5E11AD39530}" destId="{03DE3CCB-4F04-49B8-98B4-D64583579386}" srcOrd="0" destOrd="0" presId="urn:microsoft.com/office/officeart/2008/layout/LinedList"/>
    <dgm:cxn modelId="{EBF7749F-4670-4E5D-972D-9989B6C3FD65}" srcId="{5BC44614-57F0-43E9-9459-15510465860C}" destId="{D752957C-9C7C-4F8A-AFEC-E7D4B28C910C}" srcOrd="4" destOrd="0" parTransId="{83946C58-033E-4438-A143-EA188EDAD243}" sibTransId="{1FC3B9B7-16A1-415B-8CD8-E3B434B5A1A8}"/>
    <dgm:cxn modelId="{67DC7FBB-A50F-4CB9-87F0-C0D7BCE52081}" srcId="{5BC44614-57F0-43E9-9459-15510465860C}" destId="{D3907093-1C16-4F4F-8128-A5E11AD39530}" srcOrd="1" destOrd="0" parTransId="{69D6E8D5-D8B7-4265-A7D6-2409AE864297}" sibTransId="{84B12AF3-301A-43FA-BBD7-2C8D92F0FA7C}"/>
    <dgm:cxn modelId="{300F6C15-C8CC-405D-B7B7-326347939417}" type="presParOf" srcId="{78ABB31A-B2BE-42FC-9628-C2D666CB0FEE}" destId="{1DBDA8C5-2EEC-4D43-BA6E-7CDA9482473B}" srcOrd="0" destOrd="0" presId="urn:microsoft.com/office/officeart/2008/layout/LinedList"/>
    <dgm:cxn modelId="{7D1914EB-0F74-48B8-B703-E1F391BFA309}" type="presParOf" srcId="{78ABB31A-B2BE-42FC-9628-C2D666CB0FEE}" destId="{DD229E71-9119-4070-927A-DAA61DD2132C}" srcOrd="1" destOrd="0" presId="urn:microsoft.com/office/officeart/2008/layout/LinedList"/>
    <dgm:cxn modelId="{960285BE-AE41-489B-B7D3-FE39511F5201}" type="presParOf" srcId="{DD229E71-9119-4070-927A-DAA61DD2132C}" destId="{18608949-B030-4F04-A6E7-25768F51BDBB}" srcOrd="0" destOrd="0" presId="urn:microsoft.com/office/officeart/2008/layout/LinedList"/>
    <dgm:cxn modelId="{5CEDC4F7-8802-4279-91EE-B1C151754077}" type="presParOf" srcId="{DD229E71-9119-4070-927A-DAA61DD2132C}" destId="{5BE457A0-5429-4CA2-8943-3EF94C090680}" srcOrd="1" destOrd="0" presId="urn:microsoft.com/office/officeart/2008/layout/LinedList"/>
    <dgm:cxn modelId="{D7D2DD7F-43BF-4FD9-A2C5-9828E414BB64}" type="presParOf" srcId="{5BE457A0-5429-4CA2-8943-3EF94C090680}" destId="{F77A5099-FBA3-4E16-A8E8-DECB4A039180}" srcOrd="0" destOrd="0" presId="urn:microsoft.com/office/officeart/2008/layout/LinedList"/>
    <dgm:cxn modelId="{4387F3E2-6BE9-48F0-AD73-01D840F574B3}" type="presParOf" srcId="{5BE457A0-5429-4CA2-8943-3EF94C090680}" destId="{5011BC92-9662-4F70-A2DF-1D6F1DCF5E6A}" srcOrd="1" destOrd="0" presId="urn:microsoft.com/office/officeart/2008/layout/LinedList"/>
    <dgm:cxn modelId="{0330319B-D8D6-44D7-8C92-35FA0ED4CF52}" type="presParOf" srcId="{5011BC92-9662-4F70-A2DF-1D6F1DCF5E6A}" destId="{E7E3448B-687B-4227-9F06-EE4F3F61B182}" srcOrd="0" destOrd="0" presId="urn:microsoft.com/office/officeart/2008/layout/LinedList"/>
    <dgm:cxn modelId="{308E7D09-29EA-4F41-B225-099B3C99A86B}" type="presParOf" srcId="{5011BC92-9662-4F70-A2DF-1D6F1DCF5E6A}" destId="{ACF48DDD-1983-49C1-B9E7-D0DD3C467261}" srcOrd="1" destOrd="0" presId="urn:microsoft.com/office/officeart/2008/layout/LinedList"/>
    <dgm:cxn modelId="{3A16B2F6-F408-46F2-98A8-7B8A0B44CCB2}" type="presParOf" srcId="{5011BC92-9662-4F70-A2DF-1D6F1DCF5E6A}" destId="{CD00FB23-1829-452D-894A-99466B0C08DF}" srcOrd="2" destOrd="0" presId="urn:microsoft.com/office/officeart/2008/layout/LinedList"/>
    <dgm:cxn modelId="{CAF9EC2C-D035-409D-AF74-E95DE38A113E}" type="presParOf" srcId="{5BE457A0-5429-4CA2-8943-3EF94C090680}" destId="{26D2144D-8C68-4A50-8747-774D574CF7A1}" srcOrd="2" destOrd="0" presId="urn:microsoft.com/office/officeart/2008/layout/LinedList"/>
    <dgm:cxn modelId="{AB5C1346-7A94-4BB2-8FED-F5AD94C70E15}" type="presParOf" srcId="{5BE457A0-5429-4CA2-8943-3EF94C090680}" destId="{E4B4CC2F-F9E2-4CF1-A026-16BB8CC28F19}" srcOrd="3" destOrd="0" presId="urn:microsoft.com/office/officeart/2008/layout/LinedList"/>
    <dgm:cxn modelId="{11D4E858-1CB6-41AB-8C80-079F1B8E839F}" type="presParOf" srcId="{5BE457A0-5429-4CA2-8943-3EF94C090680}" destId="{7FECAB36-72E9-4B4B-B6BD-AD7419873757}" srcOrd="4" destOrd="0" presId="urn:microsoft.com/office/officeart/2008/layout/LinedList"/>
    <dgm:cxn modelId="{5FE1F970-C7AC-441F-89FC-1A04A42181AD}" type="presParOf" srcId="{7FECAB36-72E9-4B4B-B6BD-AD7419873757}" destId="{A89C69B9-2561-4C1A-A963-D1528F4A40A5}" srcOrd="0" destOrd="0" presId="urn:microsoft.com/office/officeart/2008/layout/LinedList"/>
    <dgm:cxn modelId="{53DBF0FB-5544-458B-9243-582B29AAF95B}" type="presParOf" srcId="{7FECAB36-72E9-4B4B-B6BD-AD7419873757}" destId="{03DE3CCB-4F04-49B8-98B4-D64583579386}" srcOrd="1" destOrd="0" presId="urn:microsoft.com/office/officeart/2008/layout/LinedList"/>
    <dgm:cxn modelId="{3BA27338-CBF4-4818-9809-F69253D43E5B}" type="presParOf" srcId="{7FECAB36-72E9-4B4B-B6BD-AD7419873757}" destId="{EF0F273C-4EA2-4799-BFA6-17076D501CB6}" srcOrd="2" destOrd="0" presId="urn:microsoft.com/office/officeart/2008/layout/LinedList"/>
    <dgm:cxn modelId="{3EEA1327-091B-4803-82EF-BAE049DA2C4D}" type="presParOf" srcId="{5BE457A0-5429-4CA2-8943-3EF94C090680}" destId="{87BECD98-2EEA-474B-B012-8E59A6B34123}" srcOrd="5" destOrd="0" presId="urn:microsoft.com/office/officeart/2008/layout/LinedList"/>
    <dgm:cxn modelId="{6A752604-84FF-4407-A146-50B20A92E1BC}" type="presParOf" srcId="{5BE457A0-5429-4CA2-8943-3EF94C090680}" destId="{E8375B1D-C857-49C5-95B5-259B7E5554E0}" srcOrd="6" destOrd="0" presId="urn:microsoft.com/office/officeart/2008/layout/LinedList"/>
    <dgm:cxn modelId="{E59E6376-5EC9-4816-AEDE-A43184BDA6F6}" type="presParOf" srcId="{5BE457A0-5429-4CA2-8943-3EF94C090680}" destId="{B9B80DCF-F6C2-4CB8-B483-2811762F216E}" srcOrd="7" destOrd="0" presId="urn:microsoft.com/office/officeart/2008/layout/LinedList"/>
    <dgm:cxn modelId="{6ECC4D89-BEA7-4846-B113-C09E8EA75939}" type="presParOf" srcId="{B9B80DCF-F6C2-4CB8-B483-2811762F216E}" destId="{A9588745-656E-43B7-AFD2-E2BB2BA36A0B}" srcOrd="0" destOrd="0" presId="urn:microsoft.com/office/officeart/2008/layout/LinedList"/>
    <dgm:cxn modelId="{600FDBE2-4CE1-4954-B9D1-42D44525B781}" type="presParOf" srcId="{B9B80DCF-F6C2-4CB8-B483-2811762F216E}" destId="{C7E74864-4AAE-44AC-8323-5DF50D75034F}" srcOrd="1" destOrd="0" presId="urn:microsoft.com/office/officeart/2008/layout/LinedList"/>
    <dgm:cxn modelId="{576F8710-9CB2-4065-89EB-C8EEC262E179}" type="presParOf" srcId="{B9B80DCF-F6C2-4CB8-B483-2811762F216E}" destId="{6257A7FC-2C30-4909-A133-141C5D19FE0E}" srcOrd="2" destOrd="0" presId="urn:microsoft.com/office/officeart/2008/layout/LinedList"/>
    <dgm:cxn modelId="{64DB9B25-F8A5-4FDC-A62E-5931D16D4DA6}" type="presParOf" srcId="{5BE457A0-5429-4CA2-8943-3EF94C090680}" destId="{7AEED364-8A3F-4C70-8FA0-12FF91720073}" srcOrd="8" destOrd="0" presId="urn:microsoft.com/office/officeart/2008/layout/LinedList"/>
    <dgm:cxn modelId="{78B0CD67-A171-45D6-A65A-CB5823B3349C}" type="presParOf" srcId="{5BE457A0-5429-4CA2-8943-3EF94C090680}" destId="{8F658C84-D906-41A1-8857-8317D852689B}" srcOrd="9" destOrd="0" presId="urn:microsoft.com/office/officeart/2008/layout/LinedList"/>
    <dgm:cxn modelId="{7093AF3F-C3D5-4AD1-A037-7AA9737FC41C}" type="presParOf" srcId="{5BE457A0-5429-4CA2-8943-3EF94C090680}" destId="{0160E013-99A3-4846-80F5-A3B87219141A}" srcOrd="10" destOrd="0" presId="urn:microsoft.com/office/officeart/2008/layout/LinedList"/>
    <dgm:cxn modelId="{DE32D4A8-1A93-44D5-AF73-4B22BA6B9B8B}" type="presParOf" srcId="{0160E013-99A3-4846-80F5-A3B87219141A}" destId="{5B0E73DB-CD8C-4A12-AE6D-460A70B93188}" srcOrd="0" destOrd="0" presId="urn:microsoft.com/office/officeart/2008/layout/LinedList"/>
    <dgm:cxn modelId="{FEA28802-75D6-4690-8BE8-70B6BA64E03D}" type="presParOf" srcId="{0160E013-99A3-4846-80F5-A3B87219141A}" destId="{36017465-7BB6-4ED6-87DF-D1C1E06FDAD0}" srcOrd="1" destOrd="0" presId="urn:microsoft.com/office/officeart/2008/layout/LinedList"/>
    <dgm:cxn modelId="{113DE17E-4999-4C3E-811A-873F9A1B95B7}" type="presParOf" srcId="{0160E013-99A3-4846-80F5-A3B87219141A}" destId="{37F3C028-207B-4DB7-A9DB-050476D543BD}" srcOrd="2" destOrd="0" presId="urn:microsoft.com/office/officeart/2008/layout/LinedList"/>
    <dgm:cxn modelId="{53652BB2-6FF5-472F-8B5C-0A3CD0C80A1B}" type="presParOf" srcId="{5BE457A0-5429-4CA2-8943-3EF94C090680}" destId="{068804F2-C95A-4836-A317-6C496FC86F24}" srcOrd="11" destOrd="0" presId="urn:microsoft.com/office/officeart/2008/layout/LinedList"/>
    <dgm:cxn modelId="{DDCF4526-8A89-4854-978A-B33B676D8379}" type="presParOf" srcId="{5BE457A0-5429-4CA2-8943-3EF94C090680}" destId="{BB29A956-0781-4787-AA52-164D1CF626D0}" srcOrd="12" destOrd="0" presId="urn:microsoft.com/office/officeart/2008/layout/LinedList"/>
    <dgm:cxn modelId="{61D156F9-3247-473A-BF99-BC51168DFD9A}" type="presParOf" srcId="{5BE457A0-5429-4CA2-8943-3EF94C090680}" destId="{3C69C368-CFB0-464C-9983-9F5A3018761B}" srcOrd="13" destOrd="0" presId="urn:microsoft.com/office/officeart/2008/layout/LinedList"/>
    <dgm:cxn modelId="{23EE15B1-A4EC-4B38-A823-BB7E6BB5F322}" type="presParOf" srcId="{3C69C368-CFB0-464C-9983-9F5A3018761B}" destId="{1034391E-4FB8-4006-8323-533EB7706036}" srcOrd="0" destOrd="0" presId="urn:microsoft.com/office/officeart/2008/layout/LinedList"/>
    <dgm:cxn modelId="{26CC182F-F814-4758-AF61-2D7E286E1779}" type="presParOf" srcId="{3C69C368-CFB0-464C-9983-9F5A3018761B}" destId="{98BBDBAF-8002-4F58-8F0D-D1EECDB83537}" srcOrd="1" destOrd="0" presId="urn:microsoft.com/office/officeart/2008/layout/LinedList"/>
    <dgm:cxn modelId="{FC4D9214-FCC5-466B-BD4E-5ADFDD43992A}" type="presParOf" srcId="{3C69C368-CFB0-464C-9983-9F5A3018761B}" destId="{5444F6E7-3AE8-49C4-8CE5-830555869413}" srcOrd="2" destOrd="0" presId="urn:microsoft.com/office/officeart/2008/layout/LinedList"/>
    <dgm:cxn modelId="{1BD4AB35-E8EB-4669-94D5-D30EF20AB550}" type="presParOf" srcId="{5BE457A0-5429-4CA2-8943-3EF94C090680}" destId="{1FBA0ED0-1927-4078-8728-6F6EDBA6DAC4}" srcOrd="14" destOrd="0" presId="urn:microsoft.com/office/officeart/2008/layout/LinedList"/>
    <dgm:cxn modelId="{7F436E9D-9535-4346-9F90-89B8FDFDC04B}" type="presParOf" srcId="{5BE457A0-5429-4CA2-8943-3EF94C090680}" destId="{519500D6-B7FF-4595-944F-65BF1347B921}" srcOrd="15" destOrd="0" presId="urn:microsoft.com/office/officeart/2008/layout/LinedList"/>
    <dgm:cxn modelId="{BFC1A859-9B6D-483E-AA34-815818821789}" type="presParOf" srcId="{5BE457A0-5429-4CA2-8943-3EF94C090680}" destId="{F93433A5-9BBE-498D-AE00-4FAE682A5374}" srcOrd="16" destOrd="0" presId="urn:microsoft.com/office/officeart/2008/layout/LinedList"/>
    <dgm:cxn modelId="{8546B4F9-59E0-4898-B4CB-379649D92FBF}" type="presParOf" srcId="{F93433A5-9BBE-498D-AE00-4FAE682A5374}" destId="{60864276-DCF6-455F-B2E9-D7231A01A14E}" srcOrd="0" destOrd="0" presId="urn:microsoft.com/office/officeart/2008/layout/LinedList"/>
    <dgm:cxn modelId="{BDF793AE-1819-4B91-BA1F-B973575F1415}" type="presParOf" srcId="{F93433A5-9BBE-498D-AE00-4FAE682A5374}" destId="{196DF251-6D97-4257-B021-D53F0DE511B0}" srcOrd="1" destOrd="0" presId="urn:microsoft.com/office/officeart/2008/layout/LinedList"/>
    <dgm:cxn modelId="{B86BD900-8AF4-4EEC-BB8F-58304AD8F1C6}" type="presParOf" srcId="{F93433A5-9BBE-498D-AE00-4FAE682A5374}" destId="{79040B60-1E8B-4D7F-8A87-2EA77BDA852D}" srcOrd="2" destOrd="0" presId="urn:microsoft.com/office/officeart/2008/layout/LinedList"/>
    <dgm:cxn modelId="{5929E2D5-1651-47AE-B402-16145185BFB7}" type="presParOf" srcId="{5BE457A0-5429-4CA2-8943-3EF94C090680}" destId="{15F4760D-0ECA-41B5-A032-3AE46B7C1A6A}" srcOrd="17" destOrd="0" presId="urn:microsoft.com/office/officeart/2008/layout/LinedList"/>
    <dgm:cxn modelId="{5B1B1091-1DF6-4596-B497-B58F18E53A18}" type="presParOf" srcId="{5BE457A0-5429-4CA2-8943-3EF94C090680}" destId="{C0BADF02-95F9-4EF5-B848-CE2776B440D7}" srcOrd="18" destOrd="0" presId="urn:microsoft.com/office/officeart/2008/layout/LinedList"/>
    <dgm:cxn modelId="{EA745C6E-3683-4ECA-ADFB-069938FC5EF8}" type="presParOf" srcId="{5BE457A0-5429-4CA2-8943-3EF94C090680}" destId="{D8B5F928-849D-4ACC-94D7-E537937D229B}" srcOrd="19" destOrd="0" presId="urn:microsoft.com/office/officeart/2008/layout/LinedList"/>
    <dgm:cxn modelId="{D7F63BE8-57D0-45AB-92A1-A0245AA55756}" type="presParOf" srcId="{D8B5F928-849D-4ACC-94D7-E537937D229B}" destId="{9CA9A0F8-5597-4878-850C-FDF0748EE02A}" srcOrd="0" destOrd="0" presId="urn:microsoft.com/office/officeart/2008/layout/LinedList"/>
    <dgm:cxn modelId="{754BA0D4-6FF1-44BD-8615-0EA7D4F53287}" type="presParOf" srcId="{D8B5F928-849D-4ACC-94D7-E537937D229B}" destId="{CE39FD84-DA4A-4BA3-9549-32C8060D3254}" srcOrd="1" destOrd="0" presId="urn:microsoft.com/office/officeart/2008/layout/LinedList"/>
    <dgm:cxn modelId="{2DBD0ECD-DAF9-4853-B063-C01F66716072}" type="presParOf" srcId="{D8B5F928-849D-4ACC-94D7-E537937D229B}" destId="{AA12A577-48E1-4F58-8C12-5E15772080F2}" srcOrd="2" destOrd="0" presId="urn:microsoft.com/office/officeart/2008/layout/LinedList"/>
    <dgm:cxn modelId="{EBDF8962-19B9-4872-92F3-FB47E1E9BE42}" type="presParOf" srcId="{5BE457A0-5429-4CA2-8943-3EF94C090680}" destId="{11B6B1A0-BDF1-49C8-AFE7-D51EF101E226}" srcOrd="20" destOrd="0" presId="urn:microsoft.com/office/officeart/2008/layout/LinedList"/>
    <dgm:cxn modelId="{93203062-8941-4A97-AE3B-1AFFF9D0D1D5}" type="presParOf" srcId="{5BE457A0-5429-4CA2-8943-3EF94C090680}" destId="{688DA315-2DB7-4E37-8804-06A5F49B3F33}" srcOrd="2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A618AF1-5359-4637-89A7-F151BB6B3711}" type="doc">
      <dgm:prSet loTypeId="urn:microsoft.com/office/officeart/2008/layout/RadialCluster" loCatId="cycle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6D123232-C0EA-4C5F-AAE2-7CC843E263F6}">
      <dgm:prSet phldrT="[Metin]" custT="1"/>
      <dgm:spPr/>
      <dgm:t>
        <a:bodyPr/>
        <a:lstStyle/>
        <a:p>
          <a:r>
            <a:rPr lang="tr-TR" sz="1400" b="1" dirty="0" smtClean="0"/>
            <a:t>YAŞLILARDA NSAİİ KULLANIMI</a:t>
          </a:r>
          <a:endParaRPr lang="tr-TR" sz="1400" b="1" dirty="0"/>
        </a:p>
      </dgm:t>
    </dgm:pt>
    <dgm:pt modelId="{AF2D3C95-DC22-4369-92BF-B175EF6781C6}" type="parTrans" cxnId="{38293C06-CB78-45D9-80F4-C074AC548AF4}">
      <dgm:prSet/>
      <dgm:spPr/>
      <dgm:t>
        <a:bodyPr/>
        <a:lstStyle/>
        <a:p>
          <a:endParaRPr lang="tr-TR" sz="1400" b="1" dirty="0"/>
        </a:p>
      </dgm:t>
    </dgm:pt>
    <dgm:pt modelId="{44DB14ED-24B3-4FD9-B8C7-813C2987F5B2}" type="sibTrans" cxnId="{38293C06-CB78-45D9-80F4-C074AC548AF4}">
      <dgm:prSet/>
      <dgm:spPr/>
      <dgm:t>
        <a:bodyPr/>
        <a:lstStyle/>
        <a:p>
          <a:endParaRPr lang="tr-TR" sz="1400" b="1" dirty="0"/>
        </a:p>
      </dgm:t>
    </dgm:pt>
    <dgm:pt modelId="{7C3E4920-3E6C-402A-AA0A-EFC7FBB1A66F}">
      <dgm:prSet phldrT="[Metin]" custT="1"/>
      <dgm:spPr/>
      <dgm:t>
        <a:bodyPr/>
        <a:lstStyle/>
        <a:p>
          <a:r>
            <a:rPr lang="en-US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İLAÇ EMILIMI DEĞIŞMEZ</a:t>
          </a:r>
          <a:endParaRPr lang="tr-TR" sz="1400" b="1" dirty="0"/>
        </a:p>
      </dgm:t>
    </dgm:pt>
    <dgm:pt modelId="{D9CC3C81-0164-4163-80CE-9CBB52B7B05C}" type="parTrans" cxnId="{EB25CFEF-998D-43BD-9DFF-18FAB9C6AD50}">
      <dgm:prSet/>
      <dgm:spPr/>
      <dgm:t>
        <a:bodyPr/>
        <a:lstStyle/>
        <a:p>
          <a:endParaRPr lang="tr-TR" sz="1400" b="1" dirty="0"/>
        </a:p>
      </dgm:t>
    </dgm:pt>
    <dgm:pt modelId="{5A961C7B-BF91-499A-9F10-508238AC0D94}" type="sibTrans" cxnId="{EB25CFEF-998D-43BD-9DFF-18FAB9C6AD50}">
      <dgm:prSet/>
      <dgm:spPr/>
      <dgm:t>
        <a:bodyPr/>
        <a:lstStyle/>
        <a:p>
          <a:endParaRPr lang="tr-TR" sz="1400" b="1" dirty="0"/>
        </a:p>
      </dgm:t>
    </dgm:pt>
    <dgm:pt modelId="{5FE6C67E-2522-4BFD-868C-B20CA2D7B9A9}">
      <dgm:prSet custT="1"/>
      <dgm:spPr/>
      <dgm:t>
        <a:bodyPr/>
        <a:lstStyle/>
        <a:p>
          <a:r>
            <a:rPr lang="en-US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KARACIĞE</a:t>
          </a:r>
          <a:r>
            <a:rPr lang="tr-TR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R FONKSİYONLARI </a:t>
          </a:r>
          <a:endParaRPr lang="en-US" sz="1400" b="1" dirty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</dgm:t>
    </dgm:pt>
    <dgm:pt modelId="{848E05F3-8872-4510-B2D8-4F5C5FF64F3E}" type="parTrans" cxnId="{4559D120-3E85-4B99-BD86-73C6697F5C25}">
      <dgm:prSet/>
      <dgm:spPr/>
      <dgm:t>
        <a:bodyPr/>
        <a:lstStyle/>
        <a:p>
          <a:endParaRPr lang="tr-TR" sz="1400" b="1" dirty="0"/>
        </a:p>
      </dgm:t>
    </dgm:pt>
    <dgm:pt modelId="{8CB5529A-FCD6-46C4-9BDC-CB4CFB5554D8}" type="sibTrans" cxnId="{4559D120-3E85-4B99-BD86-73C6697F5C25}">
      <dgm:prSet/>
      <dgm:spPr/>
      <dgm:t>
        <a:bodyPr/>
        <a:lstStyle/>
        <a:p>
          <a:endParaRPr lang="tr-TR" sz="1400" b="1" dirty="0"/>
        </a:p>
      </dgm:t>
    </dgm:pt>
    <dgm:pt modelId="{0D7192D0-5169-4124-A636-CFD423E2E1E2}">
      <dgm:prSet custT="1"/>
      <dgm:spPr/>
      <dgm:t>
        <a:bodyPr/>
        <a:lstStyle/>
        <a:p>
          <a:r>
            <a:rPr lang="en-US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BAŞKA ILAÇLARIN DA KULLANIMI SÖZ KONUSUDUR, </a:t>
          </a:r>
          <a:endParaRPr lang="en-US" sz="1400" b="1" dirty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</dgm:t>
    </dgm:pt>
    <dgm:pt modelId="{988047DD-C731-4844-BEEC-32A39CF42B64}" type="parTrans" cxnId="{07FB1DAF-3864-4163-9B19-7A717180240F}">
      <dgm:prSet/>
      <dgm:spPr/>
      <dgm:t>
        <a:bodyPr/>
        <a:lstStyle/>
        <a:p>
          <a:endParaRPr lang="tr-TR" sz="1400" b="1" dirty="0"/>
        </a:p>
      </dgm:t>
    </dgm:pt>
    <dgm:pt modelId="{66411C66-A7DD-495F-B68D-DC70DBBCD171}" type="sibTrans" cxnId="{07FB1DAF-3864-4163-9B19-7A717180240F}">
      <dgm:prSet/>
      <dgm:spPr/>
      <dgm:t>
        <a:bodyPr/>
        <a:lstStyle/>
        <a:p>
          <a:endParaRPr lang="tr-TR" sz="1400" b="1" dirty="0"/>
        </a:p>
      </dgm:t>
    </dgm:pt>
    <dgm:pt modelId="{3AD155AF-4FE8-45B1-9777-F2427BE10F7D}">
      <dgm:prSet custT="1"/>
      <dgm:spPr/>
      <dgm:t>
        <a:bodyPr/>
        <a:lstStyle/>
        <a:p>
          <a:r>
            <a:rPr lang="en-US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ILAÇ ETKILEŞIMLERI MEYDANA GELEBILIR.</a:t>
          </a:r>
          <a:endParaRPr lang="en-US" sz="1400" b="1" dirty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</dgm:t>
    </dgm:pt>
    <dgm:pt modelId="{00EC623A-E2FC-40C9-BB6C-C17AC24F6A41}" type="parTrans" cxnId="{7A0196DA-F08B-43A6-A8ED-C69C45908FA5}">
      <dgm:prSet/>
      <dgm:spPr/>
      <dgm:t>
        <a:bodyPr/>
        <a:lstStyle/>
        <a:p>
          <a:endParaRPr lang="tr-TR" sz="1400" b="1" dirty="0"/>
        </a:p>
      </dgm:t>
    </dgm:pt>
    <dgm:pt modelId="{140ED064-ACEE-42DE-A1EB-7694BD35CF15}" type="sibTrans" cxnId="{7A0196DA-F08B-43A6-A8ED-C69C45908FA5}">
      <dgm:prSet/>
      <dgm:spPr/>
      <dgm:t>
        <a:bodyPr/>
        <a:lstStyle/>
        <a:p>
          <a:endParaRPr lang="tr-TR" sz="1400" b="1" dirty="0"/>
        </a:p>
      </dgm:t>
    </dgm:pt>
    <dgm:pt modelId="{A47CBFB5-BE46-4500-B081-8CA0E83D19CC}">
      <dgm:prSet phldrT="[Metin]" custT="1"/>
      <dgm:spPr/>
      <dgm:t>
        <a:bodyPr/>
        <a:lstStyle/>
        <a:p>
          <a:r>
            <a:rPr lang="en-US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</a:t>
          </a:r>
          <a:r>
            <a:rPr lang="tr-TR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İLACIN </a:t>
          </a:r>
          <a:r>
            <a:rPr lang="en-US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VÜCUTTA DAĞILIMI VE ATILIMI DEĞIŞIR</a:t>
          </a:r>
          <a:endParaRPr lang="tr-TR" sz="1400" b="1" dirty="0"/>
        </a:p>
      </dgm:t>
    </dgm:pt>
    <dgm:pt modelId="{0D6CDD16-CE63-4163-B08D-9804D4CA5D2F}" type="parTrans" cxnId="{CA117418-65C0-4672-A6DE-7070C33466DF}">
      <dgm:prSet/>
      <dgm:spPr/>
      <dgm:t>
        <a:bodyPr/>
        <a:lstStyle/>
        <a:p>
          <a:endParaRPr lang="tr-TR" sz="1400" b="1" dirty="0"/>
        </a:p>
      </dgm:t>
    </dgm:pt>
    <dgm:pt modelId="{E54E1268-CF57-4F7C-9CC4-C1CC6CAB9544}" type="sibTrans" cxnId="{CA117418-65C0-4672-A6DE-7070C33466DF}">
      <dgm:prSet/>
      <dgm:spPr/>
      <dgm:t>
        <a:bodyPr/>
        <a:lstStyle/>
        <a:p>
          <a:endParaRPr lang="tr-TR" sz="1400" b="1" dirty="0"/>
        </a:p>
      </dgm:t>
    </dgm:pt>
    <dgm:pt modelId="{1E5286CA-7788-42C6-B14B-8F8A25589DDC}">
      <dgm:prSet custT="1"/>
      <dgm:spPr/>
      <dgm:t>
        <a:bodyPr/>
        <a:lstStyle/>
        <a:p>
          <a:r>
            <a:rPr lang="en-US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BÖBREK FONKSIYONLARI</a:t>
          </a:r>
          <a:endParaRPr lang="en-US" sz="1400" b="1" dirty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</dgm:t>
    </dgm:pt>
    <dgm:pt modelId="{E28865F3-11B2-449E-BEF2-89A24B37BCC8}" type="parTrans" cxnId="{0386DBAC-F2E3-4384-B87D-C76FAB2FCADE}">
      <dgm:prSet/>
      <dgm:spPr/>
      <dgm:t>
        <a:bodyPr/>
        <a:lstStyle/>
        <a:p>
          <a:endParaRPr lang="tr-TR" sz="1400" b="1" dirty="0"/>
        </a:p>
      </dgm:t>
    </dgm:pt>
    <dgm:pt modelId="{2F9FE291-A3D5-472D-93D4-B550DBEEE8B6}" type="sibTrans" cxnId="{0386DBAC-F2E3-4384-B87D-C76FAB2FCADE}">
      <dgm:prSet/>
      <dgm:spPr/>
      <dgm:t>
        <a:bodyPr/>
        <a:lstStyle/>
        <a:p>
          <a:endParaRPr lang="tr-TR" sz="1400" b="1" dirty="0"/>
        </a:p>
      </dgm:t>
    </dgm:pt>
    <dgm:pt modelId="{17BA4FFF-8BB8-40BF-9822-8174EF51AA12}">
      <dgm:prSet custT="1"/>
      <dgm:spPr/>
      <dgm:t>
        <a:bodyPr/>
        <a:lstStyle/>
        <a:p>
          <a:r>
            <a:rPr lang="en-US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KAN AKIMI</a:t>
          </a:r>
          <a:endParaRPr lang="en-US" sz="1400" b="1" dirty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</dgm:t>
    </dgm:pt>
    <dgm:pt modelId="{C62DFF0D-F6B3-4815-A023-A90C51A428D5}" type="parTrans" cxnId="{F4E2FFC7-4828-4A85-92C1-66F9D190A3EE}">
      <dgm:prSet/>
      <dgm:spPr/>
      <dgm:t>
        <a:bodyPr/>
        <a:lstStyle/>
        <a:p>
          <a:endParaRPr lang="tr-TR" sz="1400" b="1" dirty="0"/>
        </a:p>
      </dgm:t>
    </dgm:pt>
    <dgm:pt modelId="{53E37296-56D6-43FF-BA7B-C403EED598F4}" type="sibTrans" cxnId="{F4E2FFC7-4828-4A85-92C1-66F9D190A3EE}">
      <dgm:prSet/>
      <dgm:spPr/>
      <dgm:t>
        <a:bodyPr/>
        <a:lstStyle/>
        <a:p>
          <a:endParaRPr lang="tr-TR" sz="1400" b="1" dirty="0"/>
        </a:p>
      </dgm:t>
    </dgm:pt>
    <dgm:pt modelId="{790B6663-4ADE-4891-910C-9E81F48FEA19}">
      <dgm:prSet custT="1"/>
      <dgm:spPr/>
      <dgm:t>
        <a:bodyPr/>
        <a:lstStyle/>
        <a:p>
          <a:r>
            <a:rPr lang="en-US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VÜCUT SIVISI</a:t>
          </a:r>
          <a:endParaRPr lang="en-US" sz="1400" b="1" dirty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</dgm:t>
    </dgm:pt>
    <dgm:pt modelId="{D3800881-1A09-4D55-9E9A-466E8D43AD25}" type="parTrans" cxnId="{5DBC1E4F-BEBD-461E-87AD-F6DFB3EC2B0F}">
      <dgm:prSet/>
      <dgm:spPr/>
      <dgm:t>
        <a:bodyPr/>
        <a:lstStyle/>
        <a:p>
          <a:endParaRPr lang="tr-TR" sz="1400" b="1" dirty="0"/>
        </a:p>
      </dgm:t>
    </dgm:pt>
    <dgm:pt modelId="{A4DDCBAC-9B78-4E39-B342-57619A91DCA8}" type="sibTrans" cxnId="{5DBC1E4F-BEBD-461E-87AD-F6DFB3EC2B0F}">
      <dgm:prSet/>
      <dgm:spPr/>
      <dgm:t>
        <a:bodyPr/>
        <a:lstStyle/>
        <a:p>
          <a:endParaRPr lang="tr-TR" sz="1400" b="1" dirty="0"/>
        </a:p>
      </dgm:t>
    </dgm:pt>
    <dgm:pt modelId="{FEF0C22C-E195-439A-90D2-9D77EF601C78}">
      <dgm:prSet custT="1"/>
      <dgm:spPr/>
      <dgm:t>
        <a:bodyPr/>
        <a:lstStyle/>
        <a:p>
          <a:r>
            <a:rPr lang="en-US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KAS MIKTARI</a:t>
          </a:r>
          <a:endParaRPr lang="en-US" sz="1400" b="1" dirty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</dgm:t>
    </dgm:pt>
    <dgm:pt modelId="{40ADA9D5-5C0C-4699-98ED-06B910D14D26}" type="parTrans" cxnId="{0D716E58-0A23-45EA-A45A-1222A034856F}">
      <dgm:prSet/>
      <dgm:spPr/>
      <dgm:t>
        <a:bodyPr/>
        <a:lstStyle/>
        <a:p>
          <a:endParaRPr lang="tr-TR" sz="1400" b="1" dirty="0"/>
        </a:p>
      </dgm:t>
    </dgm:pt>
    <dgm:pt modelId="{D4588AD0-62F3-488B-8247-4431BB2BABC6}" type="sibTrans" cxnId="{0D716E58-0A23-45EA-A45A-1222A034856F}">
      <dgm:prSet/>
      <dgm:spPr/>
      <dgm:t>
        <a:bodyPr/>
        <a:lstStyle/>
        <a:p>
          <a:endParaRPr lang="tr-TR" sz="1400" b="1" dirty="0"/>
        </a:p>
      </dgm:t>
    </dgm:pt>
    <dgm:pt modelId="{F23024FD-67AA-45A5-B237-A08E2D15DEE4}">
      <dgm:prSet phldrT="[Metin]" custT="1"/>
      <dgm:spPr/>
      <dgm:t>
        <a:bodyPr/>
        <a:lstStyle/>
        <a:p>
          <a:r>
            <a:rPr lang="tr-TR" sz="1400" b="1" dirty="0" smtClean="0"/>
            <a:t>AZALIR</a:t>
          </a:r>
          <a:endParaRPr lang="tr-TR" sz="1400" b="1" dirty="0"/>
        </a:p>
      </dgm:t>
    </dgm:pt>
    <dgm:pt modelId="{470568E7-1364-4A00-9C6C-650A7F156ED0}" type="parTrans" cxnId="{20191B47-4989-49FE-A374-84983A5C1793}">
      <dgm:prSet/>
      <dgm:spPr/>
    </dgm:pt>
    <dgm:pt modelId="{6A414749-AE9E-4F8C-BF6A-426ACBF507E8}" type="sibTrans" cxnId="{20191B47-4989-49FE-A374-84983A5C1793}">
      <dgm:prSet/>
      <dgm:spPr/>
    </dgm:pt>
    <dgm:pt modelId="{920D5AF5-3E6F-499E-8542-29A4705BF9E5}" type="pres">
      <dgm:prSet presAssocID="{2A618AF1-5359-4637-89A7-F151BB6B3711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7E2A26AE-01D5-4524-B8A5-5E30C9544FFD}" type="pres">
      <dgm:prSet presAssocID="{6D123232-C0EA-4C5F-AAE2-7CC843E263F6}" presName="textCenter" presStyleLbl="node1" presStyleIdx="0" presStyleCnt="11"/>
      <dgm:spPr/>
      <dgm:t>
        <a:bodyPr/>
        <a:lstStyle/>
        <a:p>
          <a:endParaRPr lang="tr-TR"/>
        </a:p>
      </dgm:t>
    </dgm:pt>
    <dgm:pt modelId="{9EF80984-B7AC-4714-BF5A-B2C8C01B3934}" type="pres">
      <dgm:prSet presAssocID="{6D123232-C0EA-4C5F-AAE2-7CC843E263F6}" presName="cycle_1" presStyleCnt="0"/>
      <dgm:spPr/>
    </dgm:pt>
    <dgm:pt modelId="{1E53495B-06F7-4A07-801D-D4893A604089}" type="pres">
      <dgm:prSet presAssocID="{7C3E4920-3E6C-402A-AA0A-EFC7FBB1A66F}" presName="childCenter1" presStyleLbl="node1" presStyleIdx="1" presStyleCnt="11" custScaleX="284868"/>
      <dgm:spPr/>
      <dgm:t>
        <a:bodyPr/>
        <a:lstStyle/>
        <a:p>
          <a:endParaRPr lang="tr-TR"/>
        </a:p>
      </dgm:t>
    </dgm:pt>
    <dgm:pt modelId="{EB7ABDBF-2DBC-4678-BEAD-B9A2B6F41C63}" type="pres">
      <dgm:prSet presAssocID="{0D6CDD16-CE63-4163-B08D-9804D4CA5D2F}" presName="Name141" presStyleLbl="parChTrans1D3" presStyleIdx="0" presStyleCnt="7"/>
      <dgm:spPr/>
      <dgm:t>
        <a:bodyPr/>
        <a:lstStyle/>
        <a:p>
          <a:endParaRPr lang="tr-TR"/>
        </a:p>
      </dgm:t>
    </dgm:pt>
    <dgm:pt modelId="{C726554E-2A6E-4D3B-8868-0D820103DC63}" type="pres">
      <dgm:prSet presAssocID="{A47CBFB5-BE46-4500-B081-8CA0E83D19CC}" presName="text1" presStyleLbl="node1" presStyleIdx="2" presStyleCnt="11" custScaleX="24458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5264B4A-A807-4D28-9F7B-12F3D89A0209}" type="pres">
      <dgm:prSet presAssocID="{D9CC3C81-0164-4163-80CE-9CBB52B7B05C}" presName="Name144" presStyleLbl="parChTrans1D2" presStyleIdx="0" presStyleCnt="3"/>
      <dgm:spPr/>
      <dgm:t>
        <a:bodyPr/>
        <a:lstStyle/>
        <a:p>
          <a:endParaRPr lang="tr-TR"/>
        </a:p>
      </dgm:t>
    </dgm:pt>
    <dgm:pt modelId="{70B51C4D-90D8-4A57-8CC9-7966F7FA03A8}" type="pres">
      <dgm:prSet presAssocID="{6D123232-C0EA-4C5F-AAE2-7CC843E263F6}" presName="cycle_2" presStyleCnt="0"/>
      <dgm:spPr/>
    </dgm:pt>
    <dgm:pt modelId="{1D09B833-AF5F-4145-9952-BED4D1088A48}" type="pres">
      <dgm:prSet presAssocID="{F23024FD-67AA-45A5-B237-A08E2D15DEE4}" presName="childCenter2" presStyleLbl="node1" presStyleIdx="3" presStyleCnt="11" custScaleX="135636"/>
      <dgm:spPr/>
      <dgm:t>
        <a:bodyPr/>
        <a:lstStyle/>
        <a:p>
          <a:endParaRPr lang="tr-TR"/>
        </a:p>
      </dgm:t>
    </dgm:pt>
    <dgm:pt modelId="{6127AF93-17A5-44DB-9729-0961EE6B9AFA}" type="pres">
      <dgm:prSet presAssocID="{848E05F3-8872-4510-B2D8-4F5C5FF64F3E}" presName="Name218" presStyleLbl="parChTrans1D3" presStyleIdx="1" presStyleCnt="7"/>
      <dgm:spPr/>
      <dgm:t>
        <a:bodyPr/>
        <a:lstStyle/>
        <a:p>
          <a:endParaRPr lang="tr-TR"/>
        </a:p>
      </dgm:t>
    </dgm:pt>
    <dgm:pt modelId="{4DA708D5-1C9A-448F-A28E-FB80322A4067}" type="pres">
      <dgm:prSet presAssocID="{5FE6C67E-2522-4BFD-868C-B20CA2D7B9A9}" presName="text2" presStyleLbl="node1" presStyleIdx="4" presStyleCnt="11" custScaleX="25127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3A3E0B4-07B7-4E8A-994A-B0573A870E07}" type="pres">
      <dgm:prSet presAssocID="{E28865F3-11B2-449E-BEF2-89A24B37BCC8}" presName="Name218" presStyleLbl="parChTrans1D3" presStyleIdx="2" presStyleCnt="7"/>
      <dgm:spPr/>
      <dgm:t>
        <a:bodyPr/>
        <a:lstStyle/>
        <a:p>
          <a:endParaRPr lang="tr-TR"/>
        </a:p>
      </dgm:t>
    </dgm:pt>
    <dgm:pt modelId="{ACF970B5-CEEA-400F-B587-3C2A22C5AFBB}" type="pres">
      <dgm:prSet presAssocID="{1E5286CA-7788-42C6-B14B-8F8A25589DDC}" presName="text2" presStyleLbl="node1" presStyleIdx="5" presStyleCnt="11" custScaleX="268634" custRadScaleRad="134524" custRadScaleInc="1815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E19B33C-8007-4945-90E6-F10DD35EA8C7}" type="pres">
      <dgm:prSet presAssocID="{C62DFF0D-F6B3-4815-A023-A90C51A428D5}" presName="Name218" presStyleLbl="parChTrans1D3" presStyleIdx="3" presStyleCnt="7"/>
      <dgm:spPr/>
      <dgm:t>
        <a:bodyPr/>
        <a:lstStyle/>
        <a:p>
          <a:endParaRPr lang="tr-TR"/>
        </a:p>
      </dgm:t>
    </dgm:pt>
    <dgm:pt modelId="{A613C1C5-F54B-4D56-B0CB-0FE4B5460BC4}" type="pres">
      <dgm:prSet presAssocID="{17BA4FFF-8BB8-40BF-9822-8174EF51AA12}" presName="text2" presStyleLbl="node1" presStyleIdx="6" presStyleCnt="11" custScaleX="184323" custRadScaleRad="14855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B8F3923-D5DB-4B06-961C-E832452EF1FE}" type="pres">
      <dgm:prSet presAssocID="{D3800881-1A09-4D55-9E9A-466E8D43AD25}" presName="Name218" presStyleLbl="parChTrans1D3" presStyleIdx="4" presStyleCnt="7"/>
      <dgm:spPr/>
      <dgm:t>
        <a:bodyPr/>
        <a:lstStyle/>
        <a:p>
          <a:endParaRPr lang="tr-TR"/>
        </a:p>
      </dgm:t>
    </dgm:pt>
    <dgm:pt modelId="{7644D2AA-57F8-4A99-82A8-7655F9C09DD9}" type="pres">
      <dgm:prSet presAssocID="{790B6663-4ADE-4891-910C-9E81F48FEA19}" presName="text2" presStyleLbl="node1" presStyleIdx="7" presStyleCnt="11" custScaleX="15732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7555FEA-8CF2-40DE-BFCF-5B6287EB1A16}" type="pres">
      <dgm:prSet presAssocID="{40ADA9D5-5C0C-4699-98ED-06B910D14D26}" presName="Name218" presStyleLbl="parChTrans1D3" presStyleIdx="5" presStyleCnt="7"/>
      <dgm:spPr/>
      <dgm:t>
        <a:bodyPr/>
        <a:lstStyle/>
        <a:p>
          <a:endParaRPr lang="tr-TR"/>
        </a:p>
      </dgm:t>
    </dgm:pt>
    <dgm:pt modelId="{484D87D1-1690-40F7-93A5-A03EB07DCEA0}" type="pres">
      <dgm:prSet presAssocID="{FEF0C22C-E195-439A-90D2-9D77EF601C78}" presName="text2" presStyleLbl="node1" presStyleIdx="8" presStyleCnt="11" custScaleX="173136" custRadScaleRad="97209" custRadScaleInc="4050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D50CFE7-154B-4E09-921F-9AF0D6FB5353}" type="pres">
      <dgm:prSet presAssocID="{470568E7-1364-4A00-9C6C-650A7F156ED0}" presName="Name221" presStyleLbl="parChTrans1D2" presStyleIdx="1" presStyleCnt="3"/>
      <dgm:spPr/>
    </dgm:pt>
    <dgm:pt modelId="{FD3C3183-5B21-40F1-B341-F21BA217F6EF}" type="pres">
      <dgm:prSet presAssocID="{6D123232-C0EA-4C5F-AAE2-7CC843E263F6}" presName="cycle_3" presStyleCnt="0"/>
      <dgm:spPr/>
    </dgm:pt>
    <dgm:pt modelId="{AA1DF436-CBB8-42C5-9BB4-0FFD73505D10}" type="pres">
      <dgm:prSet presAssocID="{0D7192D0-5169-4124-A636-CFD423E2E1E2}" presName="childCenter3" presStyleLbl="node1" presStyleIdx="9" presStyleCnt="11" custScaleX="256513" custLinFactNeighborX="-38867" custLinFactNeighborY="-8907"/>
      <dgm:spPr/>
      <dgm:t>
        <a:bodyPr/>
        <a:lstStyle/>
        <a:p>
          <a:endParaRPr lang="tr-TR"/>
        </a:p>
      </dgm:t>
    </dgm:pt>
    <dgm:pt modelId="{3E9418DF-A341-4DAE-8859-49B18DE1ECB4}" type="pres">
      <dgm:prSet presAssocID="{00EC623A-E2FC-40C9-BB6C-C17AC24F6A41}" presName="Name285" presStyleLbl="parChTrans1D3" presStyleIdx="6" presStyleCnt="7"/>
      <dgm:spPr/>
      <dgm:t>
        <a:bodyPr/>
        <a:lstStyle/>
        <a:p>
          <a:endParaRPr lang="tr-TR"/>
        </a:p>
      </dgm:t>
    </dgm:pt>
    <dgm:pt modelId="{04C504D6-F521-48E4-837D-C5CC8811355E}" type="pres">
      <dgm:prSet presAssocID="{3AD155AF-4FE8-45B1-9777-F2427BE10F7D}" presName="text3" presStyleLbl="node1" presStyleIdx="10" presStyleCnt="11" custScaleX="186486" custRadScaleRad="156543" custRadScaleInc="17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1F329EA-4267-4DB6-AD16-7B6CE0F3F64D}" type="pres">
      <dgm:prSet presAssocID="{988047DD-C731-4844-BEEC-32A39CF42B64}" presName="Name288" presStyleLbl="parChTrans1D2" presStyleIdx="2" presStyleCnt="3"/>
      <dgm:spPr/>
      <dgm:t>
        <a:bodyPr/>
        <a:lstStyle/>
        <a:p>
          <a:endParaRPr lang="tr-TR"/>
        </a:p>
      </dgm:t>
    </dgm:pt>
  </dgm:ptLst>
  <dgm:cxnLst>
    <dgm:cxn modelId="{2AD30A0C-48BE-4EC6-A80D-E47C656DFFBD}" type="presOf" srcId="{A47CBFB5-BE46-4500-B081-8CA0E83D19CC}" destId="{C726554E-2A6E-4D3B-8868-0D820103DC63}" srcOrd="0" destOrd="0" presId="urn:microsoft.com/office/officeart/2008/layout/RadialCluster"/>
    <dgm:cxn modelId="{314A0FFB-EABF-4007-AB51-F7265D050172}" type="presOf" srcId="{00EC623A-E2FC-40C9-BB6C-C17AC24F6A41}" destId="{3E9418DF-A341-4DAE-8859-49B18DE1ECB4}" srcOrd="0" destOrd="0" presId="urn:microsoft.com/office/officeart/2008/layout/RadialCluster"/>
    <dgm:cxn modelId="{0990F081-E2DA-416C-A155-271FB01F7A69}" type="presOf" srcId="{5FE6C67E-2522-4BFD-868C-B20CA2D7B9A9}" destId="{4DA708D5-1C9A-448F-A28E-FB80322A4067}" srcOrd="0" destOrd="0" presId="urn:microsoft.com/office/officeart/2008/layout/RadialCluster"/>
    <dgm:cxn modelId="{56EF59D9-BCE8-4D2D-9FF2-FBC01A993633}" type="presOf" srcId="{1E5286CA-7788-42C6-B14B-8F8A25589DDC}" destId="{ACF970B5-CEEA-400F-B587-3C2A22C5AFBB}" srcOrd="0" destOrd="0" presId="urn:microsoft.com/office/officeart/2008/layout/RadialCluster"/>
    <dgm:cxn modelId="{1EAB1C9B-3B69-4160-9B0D-9530F722072E}" type="presOf" srcId="{C62DFF0D-F6B3-4815-A023-A90C51A428D5}" destId="{CE19B33C-8007-4945-90E6-F10DD35EA8C7}" srcOrd="0" destOrd="0" presId="urn:microsoft.com/office/officeart/2008/layout/RadialCluster"/>
    <dgm:cxn modelId="{71E0E324-FFD2-4373-AF74-7D4F2F9AD804}" type="presOf" srcId="{0D7192D0-5169-4124-A636-CFD423E2E1E2}" destId="{AA1DF436-CBB8-42C5-9BB4-0FFD73505D10}" srcOrd="0" destOrd="0" presId="urn:microsoft.com/office/officeart/2008/layout/RadialCluster"/>
    <dgm:cxn modelId="{5DBC1E4F-BEBD-461E-87AD-F6DFB3EC2B0F}" srcId="{F23024FD-67AA-45A5-B237-A08E2D15DEE4}" destId="{790B6663-4ADE-4891-910C-9E81F48FEA19}" srcOrd="3" destOrd="0" parTransId="{D3800881-1A09-4D55-9E9A-466E8D43AD25}" sibTransId="{A4DDCBAC-9B78-4E39-B342-57619A91DCA8}"/>
    <dgm:cxn modelId="{8D9F6B52-9364-48C0-83FF-0A8022194672}" type="presOf" srcId="{7C3E4920-3E6C-402A-AA0A-EFC7FBB1A66F}" destId="{1E53495B-06F7-4A07-801D-D4893A604089}" srcOrd="0" destOrd="0" presId="urn:microsoft.com/office/officeart/2008/layout/RadialCluster"/>
    <dgm:cxn modelId="{B14B87EF-94A1-4339-A114-DDD66A3A5C9F}" type="presOf" srcId="{988047DD-C731-4844-BEEC-32A39CF42B64}" destId="{31F329EA-4267-4DB6-AD16-7B6CE0F3F64D}" srcOrd="0" destOrd="0" presId="urn:microsoft.com/office/officeart/2008/layout/RadialCluster"/>
    <dgm:cxn modelId="{7C48851F-AA19-414B-8FE8-177990FC274D}" type="presOf" srcId="{3AD155AF-4FE8-45B1-9777-F2427BE10F7D}" destId="{04C504D6-F521-48E4-837D-C5CC8811355E}" srcOrd="0" destOrd="0" presId="urn:microsoft.com/office/officeart/2008/layout/RadialCluster"/>
    <dgm:cxn modelId="{97123E9E-50DD-454D-85F6-968778109716}" type="presOf" srcId="{40ADA9D5-5C0C-4699-98ED-06B910D14D26}" destId="{47555FEA-8CF2-40DE-BFCF-5B6287EB1A16}" srcOrd="0" destOrd="0" presId="urn:microsoft.com/office/officeart/2008/layout/RadialCluster"/>
    <dgm:cxn modelId="{03DDF15D-0234-40F5-B4DD-C08F8AFCF9B2}" type="presOf" srcId="{0D6CDD16-CE63-4163-B08D-9804D4CA5D2F}" destId="{EB7ABDBF-2DBC-4678-BEAD-B9A2B6F41C63}" srcOrd="0" destOrd="0" presId="urn:microsoft.com/office/officeart/2008/layout/RadialCluster"/>
    <dgm:cxn modelId="{0386DBAC-F2E3-4384-B87D-C76FAB2FCADE}" srcId="{F23024FD-67AA-45A5-B237-A08E2D15DEE4}" destId="{1E5286CA-7788-42C6-B14B-8F8A25589DDC}" srcOrd="1" destOrd="0" parTransId="{E28865F3-11B2-449E-BEF2-89A24B37BCC8}" sibTransId="{2F9FE291-A3D5-472D-93D4-B550DBEEE8B6}"/>
    <dgm:cxn modelId="{52BE8FF8-A170-4C83-B8C2-10D9636F1795}" type="presOf" srcId="{790B6663-4ADE-4891-910C-9E81F48FEA19}" destId="{7644D2AA-57F8-4A99-82A8-7655F9C09DD9}" srcOrd="0" destOrd="0" presId="urn:microsoft.com/office/officeart/2008/layout/RadialCluster"/>
    <dgm:cxn modelId="{EB25CFEF-998D-43BD-9DFF-18FAB9C6AD50}" srcId="{6D123232-C0EA-4C5F-AAE2-7CC843E263F6}" destId="{7C3E4920-3E6C-402A-AA0A-EFC7FBB1A66F}" srcOrd="0" destOrd="0" parTransId="{D9CC3C81-0164-4163-80CE-9CBB52B7B05C}" sibTransId="{5A961C7B-BF91-499A-9F10-508238AC0D94}"/>
    <dgm:cxn modelId="{690DDDF5-D281-4969-9BA0-1CD26A79CF76}" type="presOf" srcId="{E28865F3-11B2-449E-BEF2-89A24B37BCC8}" destId="{53A3E0B4-07B7-4E8A-994A-B0573A870E07}" srcOrd="0" destOrd="0" presId="urn:microsoft.com/office/officeart/2008/layout/RadialCluster"/>
    <dgm:cxn modelId="{13BE74DF-2A9F-4345-B443-8708D77F8C65}" type="presOf" srcId="{FEF0C22C-E195-439A-90D2-9D77EF601C78}" destId="{484D87D1-1690-40F7-93A5-A03EB07DCEA0}" srcOrd="0" destOrd="0" presId="urn:microsoft.com/office/officeart/2008/layout/RadialCluster"/>
    <dgm:cxn modelId="{D38DEBE0-C9D8-4E18-B00D-97231D77D6A8}" type="presOf" srcId="{2A618AF1-5359-4637-89A7-F151BB6B3711}" destId="{920D5AF5-3E6F-499E-8542-29A4705BF9E5}" srcOrd="0" destOrd="0" presId="urn:microsoft.com/office/officeart/2008/layout/RadialCluster"/>
    <dgm:cxn modelId="{2B9CA30C-0D04-415A-A104-D954BC2971F5}" type="presOf" srcId="{6D123232-C0EA-4C5F-AAE2-7CC843E263F6}" destId="{7E2A26AE-01D5-4524-B8A5-5E30C9544FFD}" srcOrd="0" destOrd="0" presId="urn:microsoft.com/office/officeart/2008/layout/RadialCluster"/>
    <dgm:cxn modelId="{0D716E58-0A23-45EA-A45A-1222A034856F}" srcId="{F23024FD-67AA-45A5-B237-A08E2D15DEE4}" destId="{FEF0C22C-E195-439A-90D2-9D77EF601C78}" srcOrd="4" destOrd="0" parTransId="{40ADA9D5-5C0C-4699-98ED-06B910D14D26}" sibTransId="{D4588AD0-62F3-488B-8247-4431BB2BABC6}"/>
    <dgm:cxn modelId="{58BF0B2D-0F5F-4225-B4A9-0920604FBEB6}" type="presOf" srcId="{F23024FD-67AA-45A5-B237-A08E2D15DEE4}" destId="{1D09B833-AF5F-4145-9952-BED4D1088A48}" srcOrd="0" destOrd="0" presId="urn:microsoft.com/office/officeart/2008/layout/RadialCluster"/>
    <dgm:cxn modelId="{38293C06-CB78-45D9-80F4-C074AC548AF4}" srcId="{2A618AF1-5359-4637-89A7-F151BB6B3711}" destId="{6D123232-C0EA-4C5F-AAE2-7CC843E263F6}" srcOrd="0" destOrd="0" parTransId="{AF2D3C95-DC22-4369-92BF-B175EF6781C6}" sibTransId="{44DB14ED-24B3-4FD9-B8C7-813C2987F5B2}"/>
    <dgm:cxn modelId="{07FB1DAF-3864-4163-9B19-7A717180240F}" srcId="{6D123232-C0EA-4C5F-AAE2-7CC843E263F6}" destId="{0D7192D0-5169-4124-A636-CFD423E2E1E2}" srcOrd="2" destOrd="0" parTransId="{988047DD-C731-4844-BEEC-32A39CF42B64}" sibTransId="{66411C66-A7DD-495F-B68D-DC70DBBCD171}"/>
    <dgm:cxn modelId="{C04CD54F-AB9D-4EFF-A0BE-902A99999434}" type="presOf" srcId="{848E05F3-8872-4510-B2D8-4F5C5FF64F3E}" destId="{6127AF93-17A5-44DB-9729-0961EE6B9AFA}" srcOrd="0" destOrd="0" presId="urn:microsoft.com/office/officeart/2008/layout/RadialCluster"/>
    <dgm:cxn modelId="{7A0196DA-F08B-43A6-A8ED-C69C45908FA5}" srcId="{0D7192D0-5169-4124-A636-CFD423E2E1E2}" destId="{3AD155AF-4FE8-45B1-9777-F2427BE10F7D}" srcOrd="0" destOrd="0" parTransId="{00EC623A-E2FC-40C9-BB6C-C17AC24F6A41}" sibTransId="{140ED064-ACEE-42DE-A1EB-7694BD35CF15}"/>
    <dgm:cxn modelId="{4559D120-3E85-4B99-BD86-73C6697F5C25}" srcId="{F23024FD-67AA-45A5-B237-A08E2D15DEE4}" destId="{5FE6C67E-2522-4BFD-868C-B20CA2D7B9A9}" srcOrd="0" destOrd="0" parTransId="{848E05F3-8872-4510-B2D8-4F5C5FF64F3E}" sibTransId="{8CB5529A-FCD6-46C4-9BDC-CB4CFB5554D8}"/>
    <dgm:cxn modelId="{7464745F-543E-4E71-AC62-A5B1145BAB23}" type="presOf" srcId="{D3800881-1A09-4D55-9E9A-466E8D43AD25}" destId="{9B8F3923-D5DB-4B06-961C-E832452EF1FE}" srcOrd="0" destOrd="0" presId="urn:microsoft.com/office/officeart/2008/layout/RadialCluster"/>
    <dgm:cxn modelId="{F4E2FFC7-4828-4A85-92C1-66F9D190A3EE}" srcId="{F23024FD-67AA-45A5-B237-A08E2D15DEE4}" destId="{17BA4FFF-8BB8-40BF-9822-8174EF51AA12}" srcOrd="2" destOrd="0" parTransId="{C62DFF0D-F6B3-4815-A023-A90C51A428D5}" sibTransId="{53E37296-56D6-43FF-BA7B-C403EED598F4}"/>
    <dgm:cxn modelId="{CA117418-65C0-4672-A6DE-7070C33466DF}" srcId="{7C3E4920-3E6C-402A-AA0A-EFC7FBB1A66F}" destId="{A47CBFB5-BE46-4500-B081-8CA0E83D19CC}" srcOrd="0" destOrd="0" parTransId="{0D6CDD16-CE63-4163-B08D-9804D4CA5D2F}" sibTransId="{E54E1268-CF57-4F7C-9CC4-C1CC6CAB9544}"/>
    <dgm:cxn modelId="{20191B47-4989-49FE-A374-84983A5C1793}" srcId="{6D123232-C0EA-4C5F-AAE2-7CC843E263F6}" destId="{F23024FD-67AA-45A5-B237-A08E2D15DEE4}" srcOrd="1" destOrd="0" parTransId="{470568E7-1364-4A00-9C6C-650A7F156ED0}" sibTransId="{6A414749-AE9E-4F8C-BF6A-426ACBF507E8}"/>
    <dgm:cxn modelId="{E66A21D6-5CF8-4CA0-915A-DA538D02673A}" type="presOf" srcId="{17BA4FFF-8BB8-40BF-9822-8174EF51AA12}" destId="{A613C1C5-F54B-4D56-B0CB-0FE4B5460BC4}" srcOrd="0" destOrd="0" presId="urn:microsoft.com/office/officeart/2008/layout/RadialCluster"/>
    <dgm:cxn modelId="{8007163F-22E0-426B-8EC8-77F728EAE363}" type="presOf" srcId="{470568E7-1364-4A00-9C6C-650A7F156ED0}" destId="{FD50CFE7-154B-4E09-921F-9AF0D6FB5353}" srcOrd="0" destOrd="0" presId="urn:microsoft.com/office/officeart/2008/layout/RadialCluster"/>
    <dgm:cxn modelId="{F5AFC4A3-8169-40B1-B4A7-3F0081F4937E}" type="presOf" srcId="{D9CC3C81-0164-4163-80CE-9CBB52B7B05C}" destId="{35264B4A-A807-4D28-9F7B-12F3D89A0209}" srcOrd="0" destOrd="0" presId="urn:microsoft.com/office/officeart/2008/layout/RadialCluster"/>
    <dgm:cxn modelId="{F4D4ACE8-E544-4F1F-842B-8E04DE6D7D23}" type="presParOf" srcId="{920D5AF5-3E6F-499E-8542-29A4705BF9E5}" destId="{7E2A26AE-01D5-4524-B8A5-5E30C9544FFD}" srcOrd="0" destOrd="0" presId="urn:microsoft.com/office/officeart/2008/layout/RadialCluster"/>
    <dgm:cxn modelId="{45C714B9-C587-4072-94F3-DC6D90D9689E}" type="presParOf" srcId="{920D5AF5-3E6F-499E-8542-29A4705BF9E5}" destId="{9EF80984-B7AC-4714-BF5A-B2C8C01B3934}" srcOrd="1" destOrd="0" presId="urn:microsoft.com/office/officeart/2008/layout/RadialCluster"/>
    <dgm:cxn modelId="{A2191A50-B154-4B46-B674-02A0163A288D}" type="presParOf" srcId="{9EF80984-B7AC-4714-BF5A-B2C8C01B3934}" destId="{1E53495B-06F7-4A07-801D-D4893A604089}" srcOrd="0" destOrd="0" presId="urn:microsoft.com/office/officeart/2008/layout/RadialCluster"/>
    <dgm:cxn modelId="{CBC6C993-620A-44A8-95FD-CB8DFD610716}" type="presParOf" srcId="{9EF80984-B7AC-4714-BF5A-B2C8C01B3934}" destId="{EB7ABDBF-2DBC-4678-BEAD-B9A2B6F41C63}" srcOrd="1" destOrd="0" presId="urn:microsoft.com/office/officeart/2008/layout/RadialCluster"/>
    <dgm:cxn modelId="{6F800CE0-E249-4AB1-BBA1-29A7207A6BAD}" type="presParOf" srcId="{9EF80984-B7AC-4714-BF5A-B2C8C01B3934}" destId="{C726554E-2A6E-4D3B-8868-0D820103DC63}" srcOrd="2" destOrd="0" presId="urn:microsoft.com/office/officeart/2008/layout/RadialCluster"/>
    <dgm:cxn modelId="{4C3D36C0-2040-45A1-BFB8-686725ABA7E5}" type="presParOf" srcId="{920D5AF5-3E6F-499E-8542-29A4705BF9E5}" destId="{35264B4A-A807-4D28-9F7B-12F3D89A0209}" srcOrd="2" destOrd="0" presId="urn:microsoft.com/office/officeart/2008/layout/RadialCluster"/>
    <dgm:cxn modelId="{BBAAFFB9-82B3-473C-833B-5895A5FD72AD}" type="presParOf" srcId="{920D5AF5-3E6F-499E-8542-29A4705BF9E5}" destId="{70B51C4D-90D8-4A57-8CC9-7966F7FA03A8}" srcOrd="3" destOrd="0" presId="urn:microsoft.com/office/officeart/2008/layout/RadialCluster"/>
    <dgm:cxn modelId="{779B9870-1994-49F2-9DA9-752A79DDC041}" type="presParOf" srcId="{70B51C4D-90D8-4A57-8CC9-7966F7FA03A8}" destId="{1D09B833-AF5F-4145-9952-BED4D1088A48}" srcOrd="0" destOrd="0" presId="urn:microsoft.com/office/officeart/2008/layout/RadialCluster"/>
    <dgm:cxn modelId="{13F362B6-389D-48DD-BD28-DED013F44C95}" type="presParOf" srcId="{70B51C4D-90D8-4A57-8CC9-7966F7FA03A8}" destId="{6127AF93-17A5-44DB-9729-0961EE6B9AFA}" srcOrd="1" destOrd="0" presId="urn:microsoft.com/office/officeart/2008/layout/RadialCluster"/>
    <dgm:cxn modelId="{B682C6DC-7572-4D95-AC3B-F6F3B0C626AB}" type="presParOf" srcId="{70B51C4D-90D8-4A57-8CC9-7966F7FA03A8}" destId="{4DA708D5-1C9A-448F-A28E-FB80322A4067}" srcOrd="2" destOrd="0" presId="urn:microsoft.com/office/officeart/2008/layout/RadialCluster"/>
    <dgm:cxn modelId="{17841ECA-8A08-4ADE-A534-BFB83D3AE0D1}" type="presParOf" srcId="{70B51C4D-90D8-4A57-8CC9-7966F7FA03A8}" destId="{53A3E0B4-07B7-4E8A-994A-B0573A870E07}" srcOrd="3" destOrd="0" presId="urn:microsoft.com/office/officeart/2008/layout/RadialCluster"/>
    <dgm:cxn modelId="{8460840B-31D7-4EB9-9DEF-8850FCC28308}" type="presParOf" srcId="{70B51C4D-90D8-4A57-8CC9-7966F7FA03A8}" destId="{ACF970B5-CEEA-400F-B587-3C2A22C5AFBB}" srcOrd="4" destOrd="0" presId="urn:microsoft.com/office/officeart/2008/layout/RadialCluster"/>
    <dgm:cxn modelId="{8A5B5D74-A42B-43F3-83C5-B62050EFD46D}" type="presParOf" srcId="{70B51C4D-90D8-4A57-8CC9-7966F7FA03A8}" destId="{CE19B33C-8007-4945-90E6-F10DD35EA8C7}" srcOrd="5" destOrd="0" presId="urn:microsoft.com/office/officeart/2008/layout/RadialCluster"/>
    <dgm:cxn modelId="{964EDD2E-F824-437B-9749-7DC5DD370C39}" type="presParOf" srcId="{70B51C4D-90D8-4A57-8CC9-7966F7FA03A8}" destId="{A613C1C5-F54B-4D56-B0CB-0FE4B5460BC4}" srcOrd="6" destOrd="0" presId="urn:microsoft.com/office/officeart/2008/layout/RadialCluster"/>
    <dgm:cxn modelId="{55FA9106-2D89-43EF-B890-07560B96480D}" type="presParOf" srcId="{70B51C4D-90D8-4A57-8CC9-7966F7FA03A8}" destId="{9B8F3923-D5DB-4B06-961C-E832452EF1FE}" srcOrd="7" destOrd="0" presId="urn:microsoft.com/office/officeart/2008/layout/RadialCluster"/>
    <dgm:cxn modelId="{3DD4E591-DAA4-4D45-9E7A-F07206A9CB48}" type="presParOf" srcId="{70B51C4D-90D8-4A57-8CC9-7966F7FA03A8}" destId="{7644D2AA-57F8-4A99-82A8-7655F9C09DD9}" srcOrd="8" destOrd="0" presId="urn:microsoft.com/office/officeart/2008/layout/RadialCluster"/>
    <dgm:cxn modelId="{6AAC1713-F605-4643-B494-56333E48D608}" type="presParOf" srcId="{70B51C4D-90D8-4A57-8CC9-7966F7FA03A8}" destId="{47555FEA-8CF2-40DE-BFCF-5B6287EB1A16}" srcOrd="9" destOrd="0" presId="urn:microsoft.com/office/officeart/2008/layout/RadialCluster"/>
    <dgm:cxn modelId="{67DF9C06-201A-4399-9BD0-51F8322D7457}" type="presParOf" srcId="{70B51C4D-90D8-4A57-8CC9-7966F7FA03A8}" destId="{484D87D1-1690-40F7-93A5-A03EB07DCEA0}" srcOrd="10" destOrd="0" presId="urn:microsoft.com/office/officeart/2008/layout/RadialCluster"/>
    <dgm:cxn modelId="{60727D3E-BB42-4530-A7AF-39D2EF1A370F}" type="presParOf" srcId="{920D5AF5-3E6F-499E-8542-29A4705BF9E5}" destId="{FD50CFE7-154B-4E09-921F-9AF0D6FB5353}" srcOrd="4" destOrd="0" presId="urn:microsoft.com/office/officeart/2008/layout/RadialCluster"/>
    <dgm:cxn modelId="{1C2FB010-E59C-41FC-8BE5-F2D78D7D0EDC}" type="presParOf" srcId="{920D5AF5-3E6F-499E-8542-29A4705BF9E5}" destId="{FD3C3183-5B21-40F1-B341-F21BA217F6EF}" srcOrd="5" destOrd="0" presId="urn:microsoft.com/office/officeart/2008/layout/RadialCluster"/>
    <dgm:cxn modelId="{DD5BA6F2-4ABC-4A26-B952-5348EEA16C4C}" type="presParOf" srcId="{FD3C3183-5B21-40F1-B341-F21BA217F6EF}" destId="{AA1DF436-CBB8-42C5-9BB4-0FFD73505D10}" srcOrd="0" destOrd="0" presId="urn:microsoft.com/office/officeart/2008/layout/RadialCluster"/>
    <dgm:cxn modelId="{8B8EF3AC-26C7-4CB0-B413-9A03EF87B04C}" type="presParOf" srcId="{FD3C3183-5B21-40F1-B341-F21BA217F6EF}" destId="{3E9418DF-A341-4DAE-8859-49B18DE1ECB4}" srcOrd="1" destOrd="0" presId="urn:microsoft.com/office/officeart/2008/layout/RadialCluster"/>
    <dgm:cxn modelId="{EDE106CC-CD9C-423F-BC41-1AFC84DDBE6B}" type="presParOf" srcId="{FD3C3183-5B21-40F1-B341-F21BA217F6EF}" destId="{04C504D6-F521-48E4-837D-C5CC8811355E}" srcOrd="2" destOrd="0" presId="urn:microsoft.com/office/officeart/2008/layout/RadialCluster"/>
    <dgm:cxn modelId="{82757CDD-F054-4A67-8548-060A75232CBB}" type="presParOf" srcId="{920D5AF5-3E6F-499E-8542-29A4705BF9E5}" destId="{31F329EA-4267-4DB6-AD16-7B6CE0F3F64D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A63DC5B-7EA3-49AB-91AF-BF85D7EEBA87}" type="doc">
      <dgm:prSet loTypeId="urn:microsoft.com/office/officeart/2005/8/layout/hierarchy1" loCatId="hierarchy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06E46F70-0DDE-4394-9B6A-79DD0A885E09}">
      <dgm:prSet phldrT="[Metin]" custT="1"/>
      <dgm:spPr/>
      <dgm:t>
        <a:bodyPr/>
        <a:lstStyle/>
        <a:p>
          <a:r>
            <a:rPr lang="tr-TR" sz="1400" b="1" dirty="0" smtClean="0"/>
            <a:t>GUT </a:t>
          </a:r>
          <a:r>
            <a:rPr lang="tr-TR" sz="1400" b="1" dirty="0" smtClean="0"/>
            <a:t>ARTRİTİNDE  NSAİİ KULLANIMI</a:t>
          </a:r>
          <a:endParaRPr lang="tr-TR" sz="1400" b="1" dirty="0"/>
        </a:p>
      </dgm:t>
    </dgm:pt>
    <dgm:pt modelId="{16D5711E-B38E-47AC-A5FE-ED2AE5DC1FB3}" type="parTrans" cxnId="{4756A967-F805-493F-BF9C-F1F01496A834}">
      <dgm:prSet/>
      <dgm:spPr/>
      <dgm:t>
        <a:bodyPr/>
        <a:lstStyle/>
        <a:p>
          <a:endParaRPr lang="tr-TR"/>
        </a:p>
      </dgm:t>
    </dgm:pt>
    <dgm:pt modelId="{AF458A06-F2F0-4A7C-B0C9-7CDAE831B5F6}" type="sibTrans" cxnId="{4756A967-F805-493F-BF9C-F1F01496A834}">
      <dgm:prSet/>
      <dgm:spPr/>
      <dgm:t>
        <a:bodyPr/>
        <a:lstStyle/>
        <a:p>
          <a:endParaRPr lang="tr-TR"/>
        </a:p>
      </dgm:t>
    </dgm:pt>
    <dgm:pt modelId="{6BB021A5-FD9C-40DD-B864-E7AD868C2E7F}">
      <dgm:prSet phldrT="[Metin]" custT="1"/>
      <dgm:spPr/>
      <dgm:t>
        <a:bodyPr/>
        <a:lstStyle/>
        <a:p>
          <a:r>
            <a:rPr lang="tr-TR" sz="1400" b="1" dirty="0" smtClean="0"/>
            <a:t>ÖNERİLİR</a:t>
          </a:r>
          <a:endParaRPr lang="tr-TR" sz="1400" b="1" dirty="0"/>
        </a:p>
      </dgm:t>
    </dgm:pt>
    <dgm:pt modelId="{233012E4-27CF-438E-B054-8A0E5297228A}" type="parTrans" cxnId="{E9E69E20-BFA8-4C15-8356-ADE6D06D696D}">
      <dgm:prSet/>
      <dgm:spPr/>
      <dgm:t>
        <a:bodyPr/>
        <a:lstStyle/>
        <a:p>
          <a:endParaRPr lang="tr-TR"/>
        </a:p>
      </dgm:t>
    </dgm:pt>
    <dgm:pt modelId="{B198D061-6615-4B48-806B-4F07F963EC15}" type="sibTrans" cxnId="{E9E69E20-BFA8-4C15-8356-ADE6D06D696D}">
      <dgm:prSet/>
      <dgm:spPr/>
      <dgm:t>
        <a:bodyPr/>
        <a:lstStyle/>
        <a:p>
          <a:endParaRPr lang="tr-TR"/>
        </a:p>
      </dgm:t>
    </dgm:pt>
    <dgm:pt modelId="{EF119F69-E37F-4102-BFF7-E0BC9C80F6CE}">
      <dgm:prSet phldrT="[Metin]" custT="1"/>
      <dgm:spPr/>
      <dgm:t>
        <a:bodyPr/>
        <a:lstStyle/>
        <a:p>
          <a:r>
            <a:rPr lang="en-US" sz="1200" b="1" dirty="0" smtClean="0">
              <a:solidFill>
                <a:srgbClr val="FF0000"/>
              </a:solidFill>
              <a:latin typeface="Tahoma"/>
              <a:ea typeface="Tahoma"/>
              <a:cs typeface="Tahoma"/>
              <a:sym typeface="Tahoma"/>
            </a:rPr>
            <a:t>İNDOMETASIN</a:t>
          </a:r>
          <a:endParaRPr lang="tr-TR" sz="1200" b="1" dirty="0">
            <a:solidFill>
              <a:srgbClr val="FF0000"/>
            </a:solidFill>
          </a:endParaRPr>
        </a:p>
      </dgm:t>
    </dgm:pt>
    <dgm:pt modelId="{C15EEA0D-3C2F-41EF-A0FB-BFDDA2911A44}" type="parTrans" cxnId="{F14CF340-0646-4967-93D5-5CF05BAD7719}">
      <dgm:prSet/>
      <dgm:spPr/>
      <dgm:t>
        <a:bodyPr/>
        <a:lstStyle/>
        <a:p>
          <a:endParaRPr lang="tr-TR"/>
        </a:p>
      </dgm:t>
    </dgm:pt>
    <dgm:pt modelId="{A176FC77-AC3C-4636-8C45-C1BE0EEF63EE}" type="sibTrans" cxnId="{F14CF340-0646-4967-93D5-5CF05BAD7719}">
      <dgm:prSet/>
      <dgm:spPr/>
      <dgm:t>
        <a:bodyPr/>
        <a:lstStyle/>
        <a:p>
          <a:endParaRPr lang="tr-TR"/>
        </a:p>
      </dgm:t>
    </dgm:pt>
    <dgm:pt modelId="{559D7443-1B19-4E7E-A34E-B28301BE6985}">
      <dgm:prSet phldrT="[Metin]" custT="1"/>
      <dgm:spPr/>
      <dgm:t>
        <a:bodyPr/>
        <a:lstStyle/>
        <a:p>
          <a:r>
            <a:rPr lang="tr-TR" sz="1400" b="1" dirty="0" smtClean="0"/>
            <a:t>ÖNERİLMEZ</a:t>
          </a:r>
          <a:endParaRPr lang="tr-TR" sz="1400" b="1" dirty="0"/>
        </a:p>
      </dgm:t>
    </dgm:pt>
    <dgm:pt modelId="{2FCB6421-F501-4705-A9D6-A49A5FE51404}" type="parTrans" cxnId="{459B0512-CCAC-47DF-9E88-70316CC8970B}">
      <dgm:prSet/>
      <dgm:spPr/>
      <dgm:t>
        <a:bodyPr/>
        <a:lstStyle/>
        <a:p>
          <a:endParaRPr lang="tr-TR"/>
        </a:p>
      </dgm:t>
    </dgm:pt>
    <dgm:pt modelId="{C5D1F72C-C3C6-4864-A8D1-B2F3EA8CD1BB}" type="sibTrans" cxnId="{459B0512-CCAC-47DF-9E88-70316CC8970B}">
      <dgm:prSet/>
      <dgm:spPr/>
      <dgm:t>
        <a:bodyPr/>
        <a:lstStyle/>
        <a:p>
          <a:endParaRPr lang="tr-TR"/>
        </a:p>
      </dgm:t>
    </dgm:pt>
    <dgm:pt modelId="{0DDD6EBA-A78A-4659-AD60-D8ADA93CE0B6}">
      <dgm:prSet phldrT="[Metin]" custT="1"/>
      <dgm:spPr/>
      <dgm:t>
        <a:bodyPr/>
        <a:lstStyle/>
        <a:p>
          <a:r>
            <a:rPr lang="en-US" sz="12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NAPROKSEN</a:t>
          </a:r>
          <a:endParaRPr lang="tr-TR" sz="1200" b="1" dirty="0"/>
        </a:p>
      </dgm:t>
    </dgm:pt>
    <dgm:pt modelId="{4D92522B-1345-4012-82D0-06B81EB29860}" type="parTrans" cxnId="{46783B7C-206E-4E27-8343-69600EE37CC7}">
      <dgm:prSet/>
      <dgm:spPr/>
      <dgm:t>
        <a:bodyPr/>
        <a:lstStyle/>
        <a:p>
          <a:endParaRPr lang="tr-TR"/>
        </a:p>
      </dgm:t>
    </dgm:pt>
    <dgm:pt modelId="{028D0149-BAE0-4319-9456-912418729228}" type="sibTrans" cxnId="{46783B7C-206E-4E27-8343-69600EE37CC7}">
      <dgm:prSet/>
      <dgm:spPr/>
      <dgm:t>
        <a:bodyPr/>
        <a:lstStyle/>
        <a:p>
          <a:endParaRPr lang="tr-TR"/>
        </a:p>
      </dgm:t>
    </dgm:pt>
    <dgm:pt modelId="{2B0EC6B3-10EB-4E6C-B9AA-927B8B9177E2}">
      <dgm:prSet phldrT="[Metin]" custT="1"/>
      <dgm:spPr/>
      <dgm:t>
        <a:bodyPr/>
        <a:lstStyle/>
        <a:p>
          <a:r>
            <a:rPr lang="en-US" sz="12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PIROKSIKAM</a:t>
          </a:r>
          <a:endParaRPr lang="tr-TR" sz="1200" b="1" dirty="0"/>
        </a:p>
      </dgm:t>
    </dgm:pt>
    <dgm:pt modelId="{D8911BE7-AB3D-43EB-9F81-2C25628711CA}" type="parTrans" cxnId="{D18E34CC-A51E-40A4-BE6E-89CABAE3A839}">
      <dgm:prSet/>
      <dgm:spPr/>
      <dgm:t>
        <a:bodyPr/>
        <a:lstStyle/>
        <a:p>
          <a:endParaRPr lang="tr-TR"/>
        </a:p>
      </dgm:t>
    </dgm:pt>
    <dgm:pt modelId="{3A930299-A9DC-4B19-92B5-13599A1F5ABB}" type="sibTrans" cxnId="{D18E34CC-A51E-40A4-BE6E-89CABAE3A839}">
      <dgm:prSet/>
      <dgm:spPr/>
      <dgm:t>
        <a:bodyPr/>
        <a:lstStyle/>
        <a:p>
          <a:endParaRPr lang="tr-TR"/>
        </a:p>
      </dgm:t>
    </dgm:pt>
    <dgm:pt modelId="{4979FB7C-779B-4D62-A152-21E6C31A2678}">
      <dgm:prSet phldrT="[Metin]" custT="1"/>
      <dgm:spPr/>
      <dgm:t>
        <a:bodyPr/>
        <a:lstStyle/>
        <a:p>
          <a:r>
            <a:rPr lang="en-US" sz="12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SULINDAK,</a:t>
          </a:r>
          <a:endParaRPr lang="tr-TR" sz="1200" b="1" dirty="0"/>
        </a:p>
      </dgm:t>
    </dgm:pt>
    <dgm:pt modelId="{B02BAB89-C5DB-46B5-BAB8-DAC0E432BEB8}" type="parTrans" cxnId="{499B1CC9-2FB3-401A-AED5-016A64FDEECA}">
      <dgm:prSet/>
      <dgm:spPr/>
      <dgm:t>
        <a:bodyPr/>
        <a:lstStyle/>
        <a:p>
          <a:endParaRPr lang="tr-TR"/>
        </a:p>
      </dgm:t>
    </dgm:pt>
    <dgm:pt modelId="{0B8F028E-E442-42F5-A39B-FF5D049B1C6C}" type="sibTrans" cxnId="{499B1CC9-2FB3-401A-AED5-016A64FDEECA}">
      <dgm:prSet/>
      <dgm:spPr/>
      <dgm:t>
        <a:bodyPr/>
        <a:lstStyle/>
        <a:p>
          <a:endParaRPr lang="tr-TR"/>
        </a:p>
      </dgm:t>
    </dgm:pt>
    <dgm:pt modelId="{13426745-57E8-40B8-84F2-4BE38B96F0F0}">
      <dgm:prSet phldrT="[Metin]" custT="1"/>
      <dgm:spPr/>
      <dgm:t>
        <a:bodyPr/>
        <a:lstStyle/>
        <a:p>
          <a:r>
            <a:rPr lang="en-US" sz="12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IBUPROFEN</a:t>
          </a:r>
          <a:endParaRPr lang="tr-TR" sz="1200" b="1" dirty="0"/>
        </a:p>
      </dgm:t>
    </dgm:pt>
    <dgm:pt modelId="{8ED3CFF0-4D6B-4749-97B6-8D962054926D}" type="parTrans" cxnId="{8E53FE56-2EE1-43EA-95EE-447C16CA8B53}">
      <dgm:prSet/>
      <dgm:spPr/>
      <dgm:t>
        <a:bodyPr/>
        <a:lstStyle/>
        <a:p>
          <a:endParaRPr lang="tr-TR"/>
        </a:p>
      </dgm:t>
    </dgm:pt>
    <dgm:pt modelId="{635B4551-0E96-4F20-9FAF-E6213AF000B3}" type="sibTrans" cxnId="{8E53FE56-2EE1-43EA-95EE-447C16CA8B53}">
      <dgm:prSet/>
      <dgm:spPr/>
      <dgm:t>
        <a:bodyPr/>
        <a:lstStyle/>
        <a:p>
          <a:endParaRPr lang="tr-TR"/>
        </a:p>
      </dgm:t>
    </dgm:pt>
    <dgm:pt modelId="{6E65CF8D-1241-449D-A3FB-6E8880D963AC}">
      <dgm:prSet phldrT="[Metin]" custT="1"/>
      <dgm:spPr/>
      <dgm:t>
        <a:bodyPr/>
        <a:lstStyle/>
        <a:p>
          <a:r>
            <a:rPr lang="en-US" sz="12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SALISILATLAR</a:t>
          </a:r>
          <a:endParaRPr lang="tr-TR" sz="1200" b="1" dirty="0"/>
        </a:p>
      </dgm:t>
    </dgm:pt>
    <dgm:pt modelId="{4C6754F6-F489-47CE-BFB5-3B523C5BA0AB}" type="parTrans" cxnId="{C0B5FC43-3E1A-49C6-858C-CEB493E98F04}">
      <dgm:prSet/>
      <dgm:spPr/>
      <dgm:t>
        <a:bodyPr/>
        <a:lstStyle/>
        <a:p>
          <a:endParaRPr lang="tr-TR"/>
        </a:p>
      </dgm:t>
    </dgm:pt>
    <dgm:pt modelId="{C38C95F1-7671-4EE2-ADC5-7C1581B97493}" type="sibTrans" cxnId="{C0B5FC43-3E1A-49C6-858C-CEB493E98F04}">
      <dgm:prSet/>
      <dgm:spPr/>
      <dgm:t>
        <a:bodyPr/>
        <a:lstStyle/>
        <a:p>
          <a:endParaRPr lang="tr-TR"/>
        </a:p>
      </dgm:t>
    </dgm:pt>
    <dgm:pt modelId="{0F719520-9ECC-458A-941D-A39F16124E7D}">
      <dgm:prSet phldrT="[Metin]"/>
      <dgm:spPr/>
      <dgm:t>
        <a:bodyPr/>
        <a:lstStyle/>
        <a:p>
          <a:r>
            <a:rPr lang="en-US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ÜRIK ASIT RETANSIYONUNA YOL AÇARLAR. </a:t>
          </a:r>
          <a:endParaRPr lang="tr-TR" b="1" dirty="0"/>
        </a:p>
      </dgm:t>
    </dgm:pt>
    <dgm:pt modelId="{5D210A0E-7317-4691-BD59-E5B9212DEFC2}" type="parTrans" cxnId="{7AE09EE1-068D-403D-A278-709F862A2653}">
      <dgm:prSet/>
      <dgm:spPr/>
      <dgm:t>
        <a:bodyPr/>
        <a:lstStyle/>
        <a:p>
          <a:endParaRPr lang="tr-TR"/>
        </a:p>
      </dgm:t>
    </dgm:pt>
    <dgm:pt modelId="{EA43172E-4C78-4186-A312-18CFB030063F}" type="sibTrans" cxnId="{7AE09EE1-068D-403D-A278-709F862A2653}">
      <dgm:prSet/>
      <dgm:spPr/>
      <dgm:t>
        <a:bodyPr/>
        <a:lstStyle/>
        <a:p>
          <a:endParaRPr lang="tr-TR"/>
        </a:p>
      </dgm:t>
    </dgm:pt>
    <dgm:pt modelId="{B4CDD7BA-610A-4BC9-AE2C-038F941CDEC5}">
      <dgm:prSet phldrT="[Metin]"/>
      <dgm:spPr/>
      <dgm:t>
        <a:bodyPr/>
        <a:lstStyle/>
        <a:p>
          <a:r>
            <a:rPr lang="tr-TR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-</a:t>
          </a:r>
          <a:r>
            <a:rPr lang="en-US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PROBENSID</a:t>
          </a:r>
          <a:endParaRPr lang="tr-TR" b="1" dirty="0" smtClean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  <a:p>
          <a:r>
            <a:rPr lang="en-US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</a:t>
          </a:r>
          <a:r>
            <a:rPr lang="tr-TR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-</a:t>
          </a:r>
          <a:r>
            <a:rPr lang="en-US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SÜLFINPERAZONUN ETKISINI ANTAGONIZE EDERLER.</a:t>
          </a:r>
          <a:endParaRPr lang="tr-TR" b="1" dirty="0"/>
        </a:p>
      </dgm:t>
    </dgm:pt>
    <dgm:pt modelId="{09C87DC7-0EF6-48FD-94F7-61D258C6514D}" type="parTrans" cxnId="{E67C5CEE-3165-45E7-9FEF-D4310D9385B3}">
      <dgm:prSet/>
      <dgm:spPr/>
      <dgm:t>
        <a:bodyPr/>
        <a:lstStyle/>
        <a:p>
          <a:endParaRPr lang="tr-TR"/>
        </a:p>
      </dgm:t>
    </dgm:pt>
    <dgm:pt modelId="{5A706EC9-0782-40A6-BC83-7AFC1B869353}" type="sibTrans" cxnId="{E67C5CEE-3165-45E7-9FEF-D4310D9385B3}">
      <dgm:prSet/>
      <dgm:spPr/>
      <dgm:t>
        <a:bodyPr/>
        <a:lstStyle/>
        <a:p>
          <a:endParaRPr lang="tr-TR"/>
        </a:p>
      </dgm:t>
    </dgm:pt>
    <dgm:pt modelId="{A47CC6C3-2C3B-4335-990C-A2151F71502A}" type="pres">
      <dgm:prSet presAssocID="{BA63DC5B-7EA3-49AB-91AF-BF85D7EEBA8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C0F30077-46C3-41BF-A310-C3977A2D201F}" type="pres">
      <dgm:prSet presAssocID="{06E46F70-0DDE-4394-9B6A-79DD0A885E09}" presName="hierRoot1" presStyleCnt="0"/>
      <dgm:spPr/>
    </dgm:pt>
    <dgm:pt modelId="{5DBBA3A7-D7ED-48E8-B938-DE399C9F4C2C}" type="pres">
      <dgm:prSet presAssocID="{06E46F70-0DDE-4394-9B6A-79DD0A885E09}" presName="composite" presStyleCnt="0"/>
      <dgm:spPr/>
    </dgm:pt>
    <dgm:pt modelId="{F40B0D62-1115-4F42-93AE-4DE598C60C69}" type="pres">
      <dgm:prSet presAssocID="{06E46F70-0DDE-4394-9B6A-79DD0A885E09}" presName="background" presStyleLbl="node0" presStyleIdx="0" presStyleCnt="1"/>
      <dgm:spPr/>
    </dgm:pt>
    <dgm:pt modelId="{C35C017B-1347-4D79-BFE3-CD6D8FACF70E}" type="pres">
      <dgm:prSet presAssocID="{06E46F70-0DDE-4394-9B6A-79DD0A885E09}" presName="text" presStyleLbl="fgAcc0" presStyleIdx="0" presStyleCnt="1" custScaleX="23633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D7928BF-398C-4502-9434-E886856551EB}" type="pres">
      <dgm:prSet presAssocID="{06E46F70-0DDE-4394-9B6A-79DD0A885E09}" presName="hierChild2" presStyleCnt="0"/>
      <dgm:spPr/>
    </dgm:pt>
    <dgm:pt modelId="{89A74D94-7C66-40CE-A7A6-59F81FFFE92F}" type="pres">
      <dgm:prSet presAssocID="{233012E4-27CF-438E-B054-8A0E5297228A}" presName="Name10" presStyleLbl="parChTrans1D2" presStyleIdx="0" presStyleCnt="2"/>
      <dgm:spPr/>
      <dgm:t>
        <a:bodyPr/>
        <a:lstStyle/>
        <a:p>
          <a:endParaRPr lang="tr-TR"/>
        </a:p>
      </dgm:t>
    </dgm:pt>
    <dgm:pt modelId="{7C0D175D-A761-4479-913C-F3656E64F9E7}" type="pres">
      <dgm:prSet presAssocID="{6BB021A5-FD9C-40DD-B864-E7AD868C2E7F}" presName="hierRoot2" presStyleCnt="0"/>
      <dgm:spPr/>
    </dgm:pt>
    <dgm:pt modelId="{2000B2E4-EDEC-47EA-BDB8-B62BDDBC6F27}" type="pres">
      <dgm:prSet presAssocID="{6BB021A5-FD9C-40DD-B864-E7AD868C2E7F}" presName="composite2" presStyleCnt="0"/>
      <dgm:spPr/>
    </dgm:pt>
    <dgm:pt modelId="{B2FBEC6E-25E5-4753-936F-51A965276927}" type="pres">
      <dgm:prSet presAssocID="{6BB021A5-FD9C-40DD-B864-E7AD868C2E7F}" presName="background2" presStyleLbl="node2" presStyleIdx="0" presStyleCnt="2"/>
      <dgm:spPr/>
    </dgm:pt>
    <dgm:pt modelId="{AE3B5B5A-F7F3-4A61-92C2-2C289B2FBDBE}" type="pres">
      <dgm:prSet presAssocID="{6BB021A5-FD9C-40DD-B864-E7AD868C2E7F}" presName="text2" presStyleLbl="fgAcc2" presStyleIdx="0" presStyleCnt="2" custScaleX="23633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F614714-75FC-469D-A5AA-F266CCF4B53E}" type="pres">
      <dgm:prSet presAssocID="{6BB021A5-FD9C-40DD-B864-E7AD868C2E7F}" presName="hierChild3" presStyleCnt="0"/>
      <dgm:spPr/>
    </dgm:pt>
    <dgm:pt modelId="{3FBCA017-E9FA-4D0F-AB34-D6602B2DCC47}" type="pres">
      <dgm:prSet presAssocID="{C15EEA0D-3C2F-41EF-A0FB-BFDDA2911A44}" presName="Name17" presStyleLbl="parChTrans1D3" presStyleIdx="0" presStyleCnt="6"/>
      <dgm:spPr/>
      <dgm:t>
        <a:bodyPr/>
        <a:lstStyle/>
        <a:p>
          <a:endParaRPr lang="tr-TR"/>
        </a:p>
      </dgm:t>
    </dgm:pt>
    <dgm:pt modelId="{3396CBE9-6BE4-4FE6-9A89-6F4991C42607}" type="pres">
      <dgm:prSet presAssocID="{EF119F69-E37F-4102-BFF7-E0BC9C80F6CE}" presName="hierRoot3" presStyleCnt="0"/>
      <dgm:spPr/>
    </dgm:pt>
    <dgm:pt modelId="{88658882-AC84-4E03-A6EC-B0281014A53F}" type="pres">
      <dgm:prSet presAssocID="{EF119F69-E37F-4102-BFF7-E0BC9C80F6CE}" presName="composite3" presStyleCnt="0"/>
      <dgm:spPr/>
    </dgm:pt>
    <dgm:pt modelId="{578520BD-3A22-4DBA-B7C3-8A2202C9D418}" type="pres">
      <dgm:prSet presAssocID="{EF119F69-E37F-4102-BFF7-E0BC9C80F6CE}" presName="background3" presStyleLbl="node3" presStyleIdx="0" presStyleCnt="6"/>
      <dgm:spPr/>
    </dgm:pt>
    <dgm:pt modelId="{7581B5B9-9390-4ADC-9621-EEFA73BB33D9}" type="pres">
      <dgm:prSet presAssocID="{EF119F69-E37F-4102-BFF7-E0BC9C80F6CE}" presName="text3" presStyleLbl="fgAcc3" presStyleIdx="0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2CD1B16-57EB-4297-9355-001F1E0C1F3D}" type="pres">
      <dgm:prSet presAssocID="{EF119F69-E37F-4102-BFF7-E0BC9C80F6CE}" presName="hierChild4" presStyleCnt="0"/>
      <dgm:spPr/>
    </dgm:pt>
    <dgm:pt modelId="{4B3758D2-DFEF-4BA9-8D55-C2C32D7ACD5D}" type="pres">
      <dgm:prSet presAssocID="{4D92522B-1345-4012-82D0-06B81EB29860}" presName="Name17" presStyleLbl="parChTrans1D3" presStyleIdx="1" presStyleCnt="6"/>
      <dgm:spPr/>
      <dgm:t>
        <a:bodyPr/>
        <a:lstStyle/>
        <a:p>
          <a:endParaRPr lang="tr-TR"/>
        </a:p>
      </dgm:t>
    </dgm:pt>
    <dgm:pt modelId="{2D2BBB7E-1652-4265-A0D2-B82997D15D94}" type="pres">
      <dgm:prSet presAssocID="{0DDD6EBA-A78A-4659-AD60-D8ADA93CE0B6}" presName="hierRoot3" presStyleCnt="0"/>
      <dgm:spPr/>
    </dgm:pt>
    <dgm:pt modelId="{9E013AE2-7264-43B0-BE9C-98C2D0DDCE9F}" type="pres">
      <dgm:prSet presAssocID="{0DDD6EBA-A78A-4659-AD60-D8ADA93CE0B6}" presName="composite3" presStyleCnt="0"/>
      <dgm:spPr/>
    </dgm:pt>
    <dgm:pt modelId="{D2572716-FE61-4255-8DFA-F394C087FEC7}" type="pres">
      <dgm:prSet presAssocID="{0DDD6EBA-A78A-4659-AD60-D8ADA93CE0B6}" presName="background3" presStyleLbl="node3" presStyleIdx="1" presStyleCnt="6"/>
      <dgm:spPr/>
    </dgm:pt>
    <dgm:pt modelId="{C86A3919-C377-4C6B-BBC3-95561C6BF6C2}" type="pres">
      <dgm:prSet presAssocID="{0DDD6EBA-A78A-4659-AD60-D8ADA93CE0B6}" presName="text3" presStyleLbl="fgAcc3" presStyleIdx="1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DAEB853-E1B7-48FD-9075-AACC7A81392E}" type="pres">
      <dgm:prSet presAssocID="{0DDD6EBA-A78A-4659-AD60-D8ADA93CE0B6}" presName="hierChild4" presStyleCnt="0"/>
      <dgm:spPr/>
    </dgm:pt>
    <dgm:pt modelId="{37923118-94DE-444B-AA74-43713F83376C}" type="pres">
      <dgm:prSet presAssocID="{D8911BE7-AB3D-43EB-9F81-2C25628711CA}" presName="Name17" presStyleLbl="parChTrans1D3" presStyleIdx="2" presStyleCnt="6"/>
      <dgm:spPr/>
      <dgm:t>
        <a:bodyPr/>
        <a:lstStyle/>
        <a:p>
          <a:endParaRPr lang="tr-TR"/>
        </a:p>
      </dgm:t>
    </dgm:pt>
    <dgm:pt modelId="{4A4F0A67-2651-4F83-88D0-7736391D7569}" type="pres">
      <dgm:prSet presAssocID="{2B0EC6B3-10EB-4E6C-B9AA-927B8B9177E2}" presName="hierRoot3" presStyleCnt="0"/>
      <dgm:spPr/>
    </dgm:pt>
    <dgm:pt modelId="{E6FFC4D0-A640-4F05-ADDD-27074681C3B6}" type="pres">
      <dgm:prSet presAssocID="{2B0EC6B3-10EB-4E6C-B9AA-927B8B9177E2}" presName="composite3" presStyleCnt="0"/>
      <dgm:spPr/>
    </dgm:pt>
    <dgm:pt modelId="{BAA9ECDF-F7EA-4806-85C5-77DCF22C7253}" type="pres">
      <dgm:prSet presAssocID="{2B0EC6B3-10EB-4E6C-B9AA-927B8B9177E2}" presName="background3" presStyleLbl="node3" presStyleIdx="2" presStyleCnt="6"/>
      <dgm:spPr/>
    </dgm:pt>
    <dgm:pt modelId="{A3429050-0452-4E04-884D-1A3128E100B6}" type="pres">
      <dgm:prSet presAssocID="{2B0EC6B3-10EB-4E6C-B9AA-927B8B9177E2}" presName="text3" presStyleLbl="fgAcc3" presStyleIdx="2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D75F524-6ACD-431B-98F9-68FF946EB38A}" type="pres">
      <dgm:prSet presAssocID="{2B0EC6B3-10EB-4E6C-B9AA-927B8B9177E2}" presName="hierChild4" presStyleCnt="0"/>
      <dgm:spPr/>
    </dgm:pt>
    <dgm:pt modelId="{4B18ACA5-5619-4D72-9CDE-5231E2547223}" type="pres">
      <dgm:prSet presAssocID="{B02BAB89-C5DB-46B5-BAB8-DAC0E432BEB8}" presName="Name17" presStyleLbl="parChTrans1D3" presStyleIdx="3" presStyleCnt="6"/>
      <dgm:spPr/>
      <dgm:t>
        <a:bodyPr/>
        <a:lstStyle/>
        <a:p>
          <a:endParaRPr lang="tr-TR"/>
        </a:p>
      </dgm:t>
    </dgm:pt>
    <dgm:pt modelId="{44EDA2DE-961F-4E3A-8A27-23D1BEA39260}" type="pres">
      <dgm:prSet presAssocID="{4979FB7C-779B-4D62-A152-21E6C31A2678}" presName="hierRoot3" presStyleCnt="0"/>
      <dgm:spPr/>
    </dgm:pt>
    <dgm:pt modelId="{6EE485E1-D86C-470D-ADC6-5F51707A108E}" type="pres">
      <dgm:prSet presAssocID="{4979FB7C-779B-4D62-A152-21E6C31A2678}" presName="composite3" presStyleCnt="0"/>
      <dgm:spPr/>
    </dgm:pt>
    <dgm:pt modelId="{B309D283-4A9D-4BC3-8353-E697B338893F}" type="pres">
      <dgm:prSet presAssocID="{4979FB7C-779B-4D62-A152-21E6C31A2678}" presName="background3" presStyleLbl="node3" presStyleIdx="3" presStyleCnt="6"/>
      <dgm:spPr/>
    </dgm:pt>
    <dgm:pt modelId="{9F4FAF5A-B63A-4349-AE58-57AB05C4BC63}" type="pres">
      <dgm:prSet presAssocID="{4979FB7C-779B-4D62-A152-21E6C31A2678}" presName="text3" presStyleLbl="fgAcc3" presStyleIdx="3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9F6D68D-F897-4AD0-8492-894D0E46D016}" type="pres">
      <dgm:prSet presAssocID="{4979FB7C-779B-4D62-A152-21E6C31A2678}" presName="hierChild4" presStyleCnt="0"/>
      <dgm:spPr/>
    </dgm:pt>
    <dgm:pt modelId="{831B1B80-834B-4821-B212-CD9AE855118A}" type="pres">
      <dgm:prSet presAssocID="{8ED3CFF0-4D6B-4749-97B6-8D962054926D}" presName="Name17" presStyleLbl="parChTrans1D3" presStyleIdx="4" presStyleCnt="6"/>
      <dgm:spPr/>
      <dgm:t>
        <a:bodyPr/>
        <a:lstStyle/>
        <a:p>
          <a:endParaRPr lang="tr-TR"/>
        </a:p>
      </dgm:t>
    </dgm:pt>
    <dgm:pt modelId="{A510770C-46F5-4816-8DFE-F1CDFDA38375}" type="pres">
      <dgm:prSet presAssocID="{13426745-57E8-40B8-84F2-4BE38B96F0F0}" presName="hierRoot3" presStyleCnt="0"/>
      <dgm:spPr/>
    </dgm:pt>
    <dgm:pt modelId="{723D4659-85C9-4C52-B423-5B88CDD95EC1}" type="pres">
      <dgm:prSet presAssocID="{13426745-57E8-40B8-84F2-4BE38B96F0F0}" presName="composite3" presStyleCnt="0"/>
      <dgm:spPr/>
    </dgm:pt>
    <dgm:pt modelId="{84ACB72D-ACD8-47BF-B773-709DCF311223}" type="pres">
      <dgm:prSet presAssocID="{13426745-57E8-40B8-84F2-4BE38B96F0F0}" presName="background3" presStyleLbl="node3" presStyleIdx="4" presStyleCnt="6"/>
      <dgm:spPr/>
    </dgm:pt>
    <dgm:pt modelId="{025CA58C-4BEF-4C6F-97CE-E3F79624C911}" type="pres">
      <dgm:prSet presAssocID="{13426745-57E8-40B8-84F2-4BE38B96F0F0}" presName="text3" presStyleLbl="fgAcc3" presStyleIdx="4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91C88D1-EF44-441F-90EF-BF70F3E8CA85}" type="pres">
      <dgm:prSet presAssocID="{13426745-57E8-40B8-84F2-4BE38B96F0F0}" presName="hierChild4" presStyleCnt="0"/>
      <dgm:spPr/>
    </dgm:pt>
    <dgm:pt modelId="{6677CB1E-316D-4188-8FF9-EC3D0E8F3084}" type="pres">
      <dgm:prSet presAssocID="{2FCB6421-F501-4705-A9D6-A49A5FE51404}" presName="Name10" presStyleLbl="parChTrans1D2" presStyleIdx="1" presStyleCnt="2"/>
      <dgm:spPr/>
      <dgm:t>
        <a:bodyPr/>
        <a:lstStyle/>
        <a:p>
          <a:endParaRPr lang="tr-TR"/>
        </a:p>
      </dgm:t>
    </dgm:pt>
    <dgm:pt modelId="{516B5735-77EF-4DB7-90B5-5EF83E439B37}" type="pres">
      <dgm:prSet presAssocID="{559D7443-1B19-4E7E-A34E-B28301BE6985}" presName="hierRoot2" presStyleCnt="0"/>
      <dgm:spPr/>
    </dgm:pt>
    <dgm:pt modelId="{8D48D3AD-6510-47D8-8772-FD590A14533D}" type="pres">
      <dgm:prSet presAssocID="{559D7443-1B19-4E7E-A34E-B28301BE6985}" presName="composite2" presStyleCnt="0"/>
      <dgm:spPr/>
    </dgm:pt>
    <dgm:pt modelId="{EAF60DB9-AC88-4040-B700-8E1028DA7481}" type="pres">
      <dgm:prSet presAssocID="{559D7443-1B19-4E7E-A34E-B28301BE6985}" presName="background2" presStyleLbl="node2" presStyleIdx="1" presStyleCnt="2"/>
      <dgm:spPr/>
    </dgm:pt>
    <dgm:pt modelId="{FE760857-6A97-4EA4-A021-7F4CAFE9969A}" type="pres">
      <dgm:prSet presAssocID="{559D7443-1B19-4E7E-A34E-B28301BE6985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B92D618-C6E2-4377-9B46-6CF0ADFE8714}" type="pres">
      <dgm:prSet presAssocID="{559D7443-1B19-4E7E-A34E-B28301BE6985}" presName="hierChild3" presStyleCnt="0"/>
      <dgm:spPr/>
    </dgm:pt>
    <dgm:pt modelId="{18CA068C-445F-4452-AD6D-65F4777582D3}" type="pres">
      <dgm:prSet presAssocID="{4C6754F6-F489-47CE-BFB5-3B523C5BA0AB}" presName="Name17" presStyleLbl="parChTrans1D3" presStyleIdx="5" presStyleCnt="6"/>
      <dgm:spPr/>
      <dgm:t>
        <a:bodyPr/>
        <a:lstStyle/>
        <a:p>
          <a:endParaRPr lang="tr-TR"/>
        </a:p>
      </dgm:t>
    </dgm:pt>
    <dgm:pt modelId="{7D679ED9-3A9A-43CB-A89F-39424D0FBC6E}" type="pres">
      <dgm:prSet presAssocID="{6E65CF8D-1241-449D-A3FB-6E8880D963AC}" presName="hierRoot3" presStyleCnt="0"/>
      <dgm:spPr/>
    </dgm:pt>
    <dgm:pt modelId="{63060CDB-94A8-4971-BE37-61C1042DE6C1}" type="pres">
      <dgm:prSet presAssocID="{6E65CF8D-1241-449D-A3FB-6E8880D963AC}" presName="composite3" presStyleCnt="0"/>
      <dgm:spPr/>
    </dgm:pt>
    <dgm:pt modelId="{C9AD1976-B3CB-4499-BC56-C6C7F405CBC3}" type="pres">
      <dgm:prSet presAssocID="{6E65CF8D-1241-449D-A3FB-6E8880D963AC}" presName="background3" presStyleLbl="node3" presStyleIdx="5" presStyleCnt="6"/>
      <dgm:spPr/>
    </dgm:pt>
    <dgm:pt modelId="{DAE77391-D301-43A3-817B-FE35FD48667E}" type="pres">
      <dgm:prSet presAssocID="{6E65CF8D-1241-449D-A3FB-6E8880D963AC}" presName="text3" presStyleLbl="fgAcc3" presStyleIdx="5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E555F8E-02CA-4973-B777-C8BD23391ABB}" type="pres">
      <dgm:prSet presAssocID="{6E65CF8D-1241-449D-A3FB-6E8880D963AC}" presName="hierChild4" presStyleCnt="0"/>
      <dgm:spPr/>
    </dgm:pt>
    <dgm:pt modelId="{6BFE1DEB-C680-44B5-9A5F-1001DE4E5A8E}" type="pres">
      <dgm:prSet presAssocID="{5D210A0E-7317-4691-BD59-E5B9212DEFC2}" presName="Name23" presStyleLbl="parChTrans1D4" presStyleIdx="0" presStyleCnt="2"/>
      <dgm:spPr/>
      <dgm:t>
        <a:bodyPr/>
        <a:lstStyle/>
        <a:p>
          <a:endParaRPr lang="tr-TR"/>
        </a:p>
      </dgm:t>
    </dgm:pt>
    <dgm:pt modelId="{457116D5-39C4-4411-ABD4-51223BF7BF61}" type="pres">
      <dgm:prSet presAssocID="{0F719520-9ECC-458A-941D-A39F16124E7D}" presName="hierRoot4" presStyleCnt="0"/>
      <dgm:spPr/>
    </dgm:pt>
    <dgm:pt modelId="{6B5AB955-D40E-45C5-8146-AF2BE9DE7429}" type="pres">
      <dgm:prSet presAssocID="{0F719520-9ECC-458A-941D-A39F16124E7D}" presName="composite4" presStyleCnt="0"/>
      <dgm:spPr/>
    </dgm:pt>
    <dgm:pt modelId="{652AFAEB-30F3-42EB-A624-B88321C23C96}" type="pres">
      <dgm:prSet presAssocID="{0F719520-9ECC-458A-941D-A39F16124E7D}" presName="background4" presStyleLbl="node4" presStyleIdx="0" presStyleCnt="2"/>
      <dgm:spPr/>
    </dgm:pt>
    <dgm:pt modelId="{8878D254-70C5-4632-B8C2-3E542F2566FF}" type="pres">
      <dgm:prSet presAssocID="{0F719520-9ECC-458A-941D-A39F16124E7D}" presName="text4" presStyleLbl="fgAcc4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EA84F21-80F4-423F-9F31-CEDA3C765DEF}" type="pres">
      <dgm:prSet presAssocID="{0F719520-9ECC-458A-941D-A39F16124E7D}" presName="hierChild5" presStyleCnt="0"/>
      <dgm:spPr/>
    </dgm:pt>
    <dgm:pt modelId="{2FFD9785-10E4-4A10-9D8E-217AE824424A}" type="pres">
      <dgm:prSet presAssocID="{09C87DC7-0EF6-48FD-94F7-61D258C6514D}" presName="Name23" presStyleLbl="parChTrans1D4" presStyleIdx="1" presStyleCnt="2"/>
      <dgm:spPr/>
      <dgm:t>
        <a:bodyPr/>
        <a:lstStyle/>
        <a:p>
          <a:endParaRPr lang="tr-TR"/>
        </a:p>
      </dgm:t>
    </dgm:pt>
    <dgm:pt modelId="{3F18D39F-3AE5-418B-B04F-ADC48CB7842E}" type="pres">
      <dgm:prSet presAssocID="{B4CDD7BA-610A-4BC9-AE2C-038F941CDEC5}" presName="hierRoot4" presStyleCnt="0"/>
      <dgm:spPr/>
    </dgm:pt>
    <dgm:pt modelId="{15C7824D-12D5-42D2-9A57-3B3F55211CAC}" type="pres">
      <dgm:prSet presAssocID="{B4CDD7BA-610A-4BC9-AE2C-038F941CDEC5}" presName="composite4" presStyleCnt="0"/>
      <dgm:spPr/>
    </dgm:pt>
    <dgm:pt modelId="{C6CE5479-1984-4DDB-8D4D-F6F82F7D7DB6}" type="pres">
      <dgm:prSet presAssocID="{B4CDD7BA-610A-4BC9-AE2C-038F941CDEC5}" presName="background4" presStyleLbl="node4" presStyleIdx="1" presStyleCnt="2"/>
      <dgm:spPr/>
    </dgm:pt>
    <dgm:pt modelId="{0C16FF77-8085-4D17-B965-BED3A7941888}" type="pres">
      <dgm:prSet presAssocID="{B4CDD7BA-610A-4BC9-AE2C-038F941CDEC5}" presName="text4" presStyleLbl="fgAcc4" presStyleIdx="1" presStyleCnt="2" custScaleX="11339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6022288-9F43-490A-9C8F-28687F94EBFC}" type="pres">
      <dgm:prSet presAssocID="{B4CDD7BA-610A-4BC9-AE2C-038F941CDEC5}" presName="hierChild5" presStyleCnt="0"/>
      <dgm:spPr/>
    </dgm:pt>
  </dgm:ptLst>
  <dgm:cxnLst>
    <dgm:cxn modelId="{7AE09EE1-068D-403D-A278-709F862A2653}" srcId="{6E65CF8D-1241-449D-A3FB-6E8880D963AC}" destId="{0F719520-9ECC-458A-941D-A39F16124E7D}" srcOrd="0" destOrd="0" parTransId="{5D210A0E-7317-4691-BD59-E5B9212DEFC2}" sibTransId="{EA43172E-4C78-4186-A312-18CFB030063F}"/>
    <dgm:cxn modelId="{8FCDF45B-CD22-4A65-AC0C-CF94E5B1E29D}" type="presOf" srcId="{233012E4-27CF-438E-B054-8A0E5297228A}" destId="{89A74D94-7C66-40CE-A7A6-59F81FFFE92F}" srcOrd="0" destOrd="0" presId="urn:microsoft.com/office/officeart/2005/8/layout/hierarchy1"/>
    <dgm:cxn modelId="{5154859A-15BD-4D7B-87EE-1B823D4D1F97}" type="presOf" srcId="{BA63DC5B-7EA3-49AB-91AF-BF85D7EEBA87}" destId="{A47CC6C3-2C3B-4335-990C-A2151F71502A}" srcOrd="0" destOrd="0" presId="urn:microsoft.com/office/officeart/2005/8/layout/hierarchy1"/>
    <dgm:cxn modelId="{D18E34CC-A51E-40A4-BE6E-89CABAE3A839}" srcId="{6BB021A5-FD9C-40DD-B864-E7AD868C2E7F}" destId="{2B0EC6B3-10EB-4E6C-B9AA-927B8B9177E2}" srcOrd="2" destOrd="0" parTransId="{D8911BE7-AB3D-43EB-9F81-2C25628711CA}" sibTransId="{3A930299-A9DC-4B19-92B5-13599A1F5ABB}"/>
    <dgm:cxn modelId="{46783B7C-206E-4E27-8343-69600EE37CC7}" srcId="{6BB021A5-FD9C-40DD-B864-E7AD868C2E7F}" destId="{0DDD6EBA-A78A-4659-AD60-D8ADA93CE0B6}" srcOrd="1" destOrd="0" parTransId="{4D92522B-1345-4012-82D0-06B81EB29860}" sibTransId="{028D0149-BAE0-4319-9456-912418729228}"/>
    <dgm:cxn modelId="{C3EC4D1A-0716-46ED-A449-69023AA2CF4A}" type="presOf" srcId="{6BB021A5-FD9C-40DD-B864-E7AD868C2E7F}" destId="{AE3B5B5A-F7F3-4A61-92C2-2C289B2FBDBE}" srcOrd="0" destOrd="0" presId="urn:microsoft.com/office/officeart/2005/8/layout/hierarchy1"/>
    <dgm:cxn modelId="{61701810-AF0F-4CBA-8378-1B15952800CD}" type="presOf" srcId="{13426745-57E8-40B8-84F2-4BE38B96F0F0}" destId="{025CA58C-4BEF-4C6F-97CE-E3F79624C911}" srcOrd="0" destOrd="0" presId="urn:microsoft.com/office/officeart/2005/8/layout/hierarchy1"/>
    <dgm:cxn modelId="{297C6AFE-E5E0-47BA-BDAC-8FDBEDC1D0E8}" type="presOf" srcId="{D8911BE7-AB3D-43EB-9F81-2C25628711CA}" destId="{37923118-94DE-444B-AA74-43713F83376C}" srcOrd="0" destOrd="0" presId="urn:microsoft.com/office/officeart/2005/8/layout/hierarchy1"/>
    <dgm:cxn modelId="{FCFC5783-59F0-4EA0-ADA4-D90784D0B781}" type="presOf" srcId="{B02BAB89-C5DB-46B5-BAB8-DAC0E432BEB8}" destId="{4B18ACA5-5619-4D72-9CDE-5231E2547223}" srcOrd="0" destOrd="0" presId="urn:microsoft.com/office/officeart/2005/8/layout/hierarchy1"/>
    <dgm:cxn modelId="{8E53FE56-2EE1-43EA-95EE-447C16CA8B53}" srcId="{6BB021A5-FD9C-40DD-B864-E7AD868C2E7F}" destId="{13426745-57E8-40B8-84F2-4BE38B96F0F0}" srcOrd="4" destOrd="0" parTransId="{8ED3CFF0-4D6B-4749-97B6-8D962054926D}" sibTransId="{635B4551-0E96-4F20-9FAF-E6213AF000B3}"/>
    <dgm:cxn modelId="{C0B5FC43-3E1A-49C6-858C-CEB493E98F04}" srcId="{559D7443-1B19-4E7E-A34E-B28301BE6985}" destId="{6E65CF8D-1241-449D-A3FB-6E8880D963AC}" srcOrd="0" destOrd="0" parTransId="{4C6754F6-F489-47CE-BFB5-3B523C5BA0AB}" sibTransId="{C38C95F1-7671-4EE2-ADC5-7C1581B97493}"/>
    <dgm:cxn modelId="{E2DF3024-2618-46F1-B55F-1F01CFC1724A}" type="presOf" srcId="{C15EEA0D-3C2F-41EF-A0FB-BFDDA2911A44}" destId="{3FBCA017-E9FA-4D0F-AB34-D6602B2DCC47}" srcOrd="0" destOrd="0" presId="urn:microsoft.com/office/officeart/2005/8/layout/hierarchy1"/>
    <dgm:cxn modelId="{A9039127-1272-48ED-9A07-91805D61E1C4}" type="presOf" srcId="{0DDD6EBA-A78A-4659-AD60-D8ADA93CE0B6}" destId="{C86A3919-C377-4C6B-BBC3-95561C6BF6C2}" srcOrd="0" destOrd="0" presId="urn:microsoft.com/office/officeart/2005/8/layout/hierarchy1"/>
    <dgm:cxn modelId="{2506AD92-47EA-4D4B-8E89-C0F6E2C14F51}" type="presOf" srcId="{2FCB6421-F501-4705-A9D6-A49A5FE51404}" destId="{6677CB1E-316D-4188-8FF9-EC3D0E8F3084}" srcOrd="0" destOrd="0" presId="urn:microsoft.com/office/officeart/2005/8/layout/hierarchy1"/>
    <dgm:cxn modelId="{6632842B-D199-4775-94ED-20616352E163}" type="presOf" srcId="{06E46F70-0DDE-4394-9B6A-79DD0A885E09}" destId="{C35C017B-1347-4D79-BFE3-CD6D8FACF70E}" srcOrd="0" destOrd="0" presId="urn:microsoft.com/office/officeart/2005/8/layout/hierarchy1"/>
    <dgm:cxn modelId="{459B0512-CCAC-47DF-9E88-70316CC8970B}" srcId="{06E46F70-0DDE-4394-9B6A-79DD0A885E09}" destId="{559D7443-1B19-4E7E-A34E-B28301BE6985}" srcOrd="1" destOrd="0" parTransId="{2FCB6421-F501-4705-A9D6-A49A5FE51404}" sibTransId="{C5D1F72C-C3C6-4864-A8D1-B2F3EA8CD1BB}"/>
    <dgm:cxn modelId="{C85DED98-D48A-45B6-A4E2-59AC7A4B124C}" type="presOf" srcId="{4979FB7C-779B-4D62-A152-21E6C31A2678}" destId="{9F4FAF5A-B63A-4349-AE58-57AB05C4BC63}" srcOrd="0" destOrd="0" presId="urn:microsoft.com/office/officeart/2005/8/layout/hierarchy1"/>
    <dgm:cxn modelId="{98110030-9E1F-4C23-830B-A6968FC06EFF}" type="presOf" srcId="{8ED3CFF0-4D6B-4749-97B6-8D962054926D}" destId="{831B1B80-834B-4821-B212-CD9AE855118A}" srcOrd="0" destOrd="0" presId="urn:microsoft.com/office/officeart/2005/8/layout/hierarchy1"/>
    <dgm:cxn modelId="{499B1CC9-2FB3-401A-AED5-016A64FDEECA}" srcId="{6BB021A5-FD9C-40DD-B864-E7AD868C2E7F}" destId="{4979FB7C-779B-4D62-A152-21E6C31A2678}" srcOrd="3" destOrd="0" parTransId="{B02BAB89-C5DB-46B5-BAB8-DAC0E432BEB8}" sibTransId="{0B8F028E-E442-42F5-A39B-FF5D049B1C6C}"/>
    <dgm:cxn modelId="{75111C97-66C0-46D6-B061-F93590FA38D1}" type="presOf" srcId="{4C6754F6-F489-47CE-BFB5-3B523C5BA0AB}" destId="{18CA068C-445F-4452-AD6D-65F4777582D3}" srcOrd="0" destOrd="0" presId="urn:microsoft.com/office/officeart/2005/8/layout/hierarchy1"/>
    <dgm:cxn modelId="{69C8F565-1D08-4FB5-98EA-03CD51897248}" type="presOf" srcId="{EF119F69-E37F-4102-BFF7-E0BC9C80F6CE}" destId="{7581B5B9-9390-4ADC-9621-EEFA73BB33D9}" srcOrd="0" destOrd="0" presId="urn:microsoft.com/office/officeart/2005/8/layout/hierarchy1"/>
    <dgm:cxn modelId="{5E124F6B-AAEF-48C2-A981-82B8DB47179E}" type="presOf" srcId="{559D7443-1B19-4E7E-A34E-B28301BE6985}" destId="{FE760857-6A97-4EA4-A021-7F4CAFE9969A}" srcOrd="0" destOrd="0" presId="urn:microsoft.com/office/officeart/2005/8/layout/hierarchy1"/>
    <dgm:cxn modelId="{4756A967-F805-493F-BF9C-F1F01496A834}" srcId="{BA63DC5B-7EA3-49AB-91AF-BF85D7EEBA87}" destId="{06E46F70-0DDE-4394-9B6A-79DD0A885E09}" srcOrd="0" destOrd="0" parTransId="{16D5711E-B38E-47AC-A5FE-ED2AE5DC1FB3}" sibTransId="{AF458A06-F2F0-4A7C-B0C9-7CDAE831B5F6}"/>
    <dgm:cxn modelId="{FC9ABD7A-DDB0-4635-822A-F2F8D27B5D63}" type="presOf" srcId="{0F719520-9ECC-458A-941D-A39F16124E7D}" destId="{8878D254-70C5-4632-B8C2-3E542F2566FF}" srcOrd="0" destOrd="0" presId="urn:microsoft.com/office/officeart/2005/8/layout/hierarchy1"/>
    <dgm:cxn modelId="{E9E69E20-BFA8-4C15-8356-ADE6D06D696D}" srcId="{06E46F70-0DDE-4394-9B6A-79DD0A885E09}" destId="{6BB021A5-FD9C-40DD-B864-E7AD868C2E7F}" srcOrd="0" destOrd="0" parTransId="{233012E4-27CF-438E-B054-8A0E5297228A}" sibTransId="{B198D061-6615-4B48-806B-4F07F963EC15}"/>
    <dgm:cxn modelId="{E67C5CEE-3165-45E7-9FEF-D4310D9385B3}" srcId="{6E65CF8D-1241-449D-A3FB-6E8880D963AC}" destId="{B4CDD7BA-610A-4BC9-AE2C-038F941CDEC5}" srcOrd="1" destOrd="0" parTransId="{09C87DC7-0EF6-48FD-94F7-61D258C6514D}" sibTransId="{5A706EC9-0782-40A6-BC83-7AFC1B869353}"/>
    <dgm:cxn modelId="{928A7DA1-C52A-4E9C-B5FA-011D1E02D142}" type="presOf" srcId="{5D210A0E-7317-4691-BD59-E5B9212DEFC2}" destId="{6BFE1DEB-C680-44B5-9A5F-1001DE4E5A8E}" srcOrd="0" destOrd="0" presId="urn:microsoft.com/office/officeart/2005/8/layout/hierarchy1"/>
    <dgm:cxn modelId="{04FE5A0F-4FAB-491E-93CB-2D2876B5F889}" type="presOf" srcId="{2B0EC6B3-10EB-4E6C-B9AA-927B8B9177E2}" destId="{A3429050-0452-4E04-884D-1A3128E100B6}" srcOrd="0" destOrd="0" presId="urn:microsoft.com/office/officeart/2005/8/layout/hierarchy1"/>
    <dgm:cxn modelId="{9807BC90-D04D-45CA-B618-EBB653FC7D20}" type="presOf" srcId="{B4CDD7BA-610A-4BC9-AE2C-038F941CDEC5}" destId="{0C16FF77-8085-4D17-B965-BED3A7941888}" srcOrd="0" destOrd="0" presId="urn:microsoft.com/office/officeart/2005/8/layout/hierarchy1"/>
    <dgm:cxn modelId="{F14CF340-0646-4967-93D5-5CF05BAD7719}" srcId="{6BB021A5-FD9C-40DD-B864-E7AD868C2E7F}" destId="{EF119F69-E37F-4102-BFF7-E0BC9C80F6CE}" srcOrd="0" destOrd="0" parTransId="{C15EEA0D-3C2F-41EF-A0FB-BFDDA2911A44}" sibTransId="{A176FC77-AC3C-4636-8C45-C1BE0EEF63EE}"/>
    <dgm:cxn modelId="{9F35CE7F-B860-456E-8AE2-E381881FEE40}" type="presOf" srcId="{6E65CF8D-1241-449D-A3FB-6E8880D963AC}" destId="{DAE77391-D301-43A3-817B-FE35FD48667E}" srcOrd="0" destOrd="0" presId="urn:microsoft.com/office/officeart/2005/8/layout/hierarchy1"/>
    <dgm:cxn modelId="{6CAED6A5-164D-45D8-BB69-B5961E685EDD}" type="presOf" srcId="{09C87DC7-0EF6-48FD-94F7-61D258C6514D}" destId="{2FFD9785-10E4-4A10-9D8E-217AE824424A}" srcOrd="0" destOrd="0" presId="urn:microsoft.com/office/officeart/2005/8/layout/hierarchy1"/>
    <dgm:cxn modelId="{ACE128B4-7491-4318-870C-F6046ABC3733}" type="presOf" srcId="{4D92522B-1345-4012-82D0-06B81EB29860}" destId="{4B3758D2-DFEF-4BA9-8D55-C2C32D7ACD5D}" srcOrd="0" destOrd="0" presId="urn:microsoft.com/office/officeart/2005/8/layout/hierarchy1"/>
    <dgm:cxn modelId="{76EA30DB-9794-4B50-8C84-87F509D53528}" type="presParOf" srcId="{A47CC6C3-2C3B-4335-990C-A2151F71502A}" destId="{C0F30077-46C3-41BF-A310-C3977A2D201F}" srcOrd="0" destOrd="0" presId="urn:microsoft.com/office/officeart/2005/8/layout/hierarchy1"/>
    <dgm:cxn modelId="{9FFCC815-E5F5-4B2C-BABA-E389B2CF4615}" type="presParOf" srcId="{C0F30077-46C3-41BF-A310-C3977A2D201F}" destId="{5DBBA3A7-D7ED-48E8-B938-DE399C9F4C2C}" srcOrd="0" destOrd="0" presId="urn:microsoft.com/office/officeart/2005/8/layout/hierarchy1"/>
    <dgm:cxn modelId="{2DC3AD7C-41C4-4265-A50C-85312072B2A9}" type="presParOf" srcId="{5DBBA3A7-D7ED-48E8-B938-DE399C9F4C2C}" destId="{F40B0D62-1115-4F42-93AE-4DE598C60C69}" srcOrd="0" destOrd="0" presId="urn:microsoft.com/office/officeart/2005/8/layout/hierarchy1"/>
    <dgm:cxn modelId="{14ECEDA0-E11F-4C05-AC4A-AC07A9F0091E}" type="presParOf" srcId="{5DBBA3A7-D7ED-48E8-B938-DE399C9F4C2C}" destId="{C35C017B-1347-4D79-BFE3-CD6D8FACF70E}" srcOrd="1" destOrd="0" presId="urn:microsoft.com/office/officeart/2005/8/layout/hierarchy1"/>
    <dgm:cxn modelId="{BB2F51FF-4A93-4D25-AD24-6BAF57DB533F}" type="presParOf" srcId="{C0F30077-46C3-41BF-A310-C3977A2D201F}" destId="{CD7928BF-398C-4502-9434-E886856551EB}" srcOrd="1" destOrd="0" presId="urn:microsoft.com/office/officeart/2005/8/layout/hierarchy1"/>
    <dgm:cxn modelId="{87DC6586-277C-4828-8DD0-C5E0732D609E}" type="presParOf" srcId="{CD7928BF-398C-4502-9434-E886856551EB}" destId="{89A74D94-7C66-40CE-A7A6-59F81FFFE92F}" srcOrd="0" destOrd="0" presId="urn:microsoft.com/office/officeart/2005/8/layout/hierarchy1"/>
    <dgm:cxn modelId="{5A204CE2-F257-440C-A991-D4AB7A35AD0D}" type="presParOf" srcId="{CD7928BF-398C-4502-9434-E886856551EB}" destId="{7C0D175D-A761-4479-913C-F3656E64F9E7}" srcOrd="1" destOrd="0" presId="urn:microsoft.com/office/officeart/2005/8/layout/hierarchy1"/>
    <dgm:cxn modelId="{59100FC7-927B-4960-B21C-B1DADC0AFD34}" type="presParOf" srcId="{7C0D175D-A761-4479-913C-F3656E64F9E7}" destId="{2000B2E4-EDEC-47EA-BDB8-B62BDDBC6F27}" srcOrd="0" destOrd="0" presId="urn:microsoft.com/office/officeart/2005/8/layout/hierarchy1"/>
    <dgm:cxn modelId="{ECB011F0-A2E7-4087-B58D-80E6B7AE15A4}" type="presParOf" srcId="{2000B2E4-EDEC-47EA-BDB8-B62BDDBC6F27}" destId="{B2FBEC6E-25E5-4753-936F-51A965276927}" srcOrd="0" destOrd="0" presId="urn:microsoft.com/office/officeart/2005/8/layout/hierarchy1"/>
    <dgm:cxn modelId="{03E907E6-D7E5-450B-B283-C6ACD94D58AC}" type="presParOf" srcId="{2000B2E4-EDEC-47EA-BDB8-B62BDDBC6F27}" destId="{AE3B5B5A-F7F3-4A61-92C2-2C289B2FBDBE}" srcOrd="1" destOrd="0" presId="urn:microsoft.com/office/officeart/2005/8/layout/hierarchy1"/>
    <dgm:cxn modelId="{4F377B2E-1C4B-4AD1-B203-A793DFA56B7B}" type="presParOf" srcId="{7C0D175D-A761-4479-913C-F3656E64F9E7}" destId="{1F614714-75FC-469D-A5AA-F266CCF4B53E}" srcOrd="1" destOrd="0" presId="urn:microsoft.com/office/officeart/2005/8/layout/hierarchy1"/>
    <dgm:cxn modelId="{696D7ECF-EAB3-4746-94D4-15992C59329E}" type="presParOf" srcId="{1F614714-75FC-469D-A5AA-F266CCF4B53E}" destId="{3FBCA017-E9FA-4D0F-AB34-D6602B2DCC47}" srcOrd="0" destOrd="0" presId="urn:microsoft.com/office/officeart/2005/8/layout/hierarchy1"/>
    <dgm:cxn modelId="{757A8794-85B9-4C9E-874F-77C415D70E8B}" type="presParOf" srcId="{1F614714-75FC-469D-A5AA-F266CCF4B53E}" destId="{3396CBE9-6BE4-4FE6-9A89-6F4991C42607}" srcOrd="1" destOrd="0" presId="urn:microsoft.com/office/officeart/2005/8/layout/hierarchy1"/>
    <dgm:cxn modelId="{33816811-CE5F-403E-91EA-6F09E5CB383F}" type="presParOf" srcId="{3396CBE9-6BE4-4FE6-9A89-6F4991C42607}" destId="{88658882-AC84-4E03-A6EC-B0281014A53F}" srcOrd="0" destOrd="0" presId="urn:microsoft.com/office/officeart/2005/8/layout/hierarchy1"/>
    <dgm:cxn modelId="{E8075669-5459-4FD1-8678-A2A02B82EDE5}" type="presParOf" srcId="{88658882-AC84-4E03-A6EC-B0281014A53F}" destId="{578520BD-3A22-4DBA-B7C3-8A2202C9D418}" srcOrd="0" destOrd="0" presId="urn:microsoft.com/office/officeart/2005/8/layout/hierarchy1"/>
    <dgm:cxn modelId="{782E12D1-B9C0-4554-B42B-9295DB151764}" type="presParOf" srcId="{88658882-AC84-4E03-A6EC-B0281014A53F}" destId="{7581B5B9-9390-4ADC-9621-EEFA73BB33D9}" srcOrd="1" destOrd="0" presId="urn:microsoft.com/office/officeart/2005/8/layout/hierarchy1"/>
    <dgm:cxn modelId="{9038F6A0-1C56-46AC-9030-4EBC4F98C303}" type="presParOf" srcId="{3396CBE9-6BE4-4FE6-9A89-6F4991C42607}" destId="{B2CD1B16-57EB-4297-9355-001F1E0C1F3D}" srcOrd="1" destOrd="0" presId="urn:microsoft.com/office/officeart/2005/8/layout/hierarchy1"/>
    <dgm:cxn modelId="{28703641-8E66-488B-AAB8-A7F32F77FB2F}" type="presParOf" srcId="{1F614714-75FC-469D-A5AA-F266CCF4B53E}" destId="{4B3758D2-DFEF-4BA9-8D55-C2C32D7ACD5D}" srcOrd="2" destOrd="0" presId="urn:microsoft.com/office/officeart/2005/8/layout/hierarchy1"/>
    <dgm:cxn modelId="{87420025-FE42-491B-A0B6-14E69CB773E9}" type="presParOf" srcId="{1F614714-75FC-469D-A5AA-F266CCF4B53E}" destId="{2D2BBB7E-1652-4265-A0D2-B82997D15D94}" srcOrd="3" destOrd="0" presId="urn:microsoft.com/office/officeart/2005/8/layout/hierarchy1"/>
    <dgm:cxn modelId="{497C8961-25F8-4043-AF31-0EB08E897323}" type="presParOf" srcId="{2D2BBB7E-1652-4265-A0D2-B82997D15D94}" destId="{9E013AE2-7264-43B0-BE9C-98C2D0DDCE9F}" srcOrd="0" destOrd="0" presId="urn:microsoft.com/office/officeart/2005/8/layout/hierarchy1"/>
    <dgm:cxn modelId="{ADE6E1EF-3A95-49A6-8D62-3008BE538B30}" type="presParOf" srcId="{9E013AE2-7264-43B0-BE9C-98C2D0DDCE9F}" destId="{D2572716-FE61-4255-8DFA-F394C087FEC7}" srcOrd="0" destOrd="0" presId="urn:microsoft.com/office/officeart/2005/8/layout/hierarchy1"/>
    <dgm:cxn modelId="{CA5A4419-126C-423D-B5C3-E9463874B1A7}" type="presParOf" srcId="{9E013AE2-7264-43B0-BE9C-98C2D0DDCE9F}" destId="{C86A3919-C377-4C6B-BBC3-95561C6BF6C2}" srcOrd="1" destOrd="0" presId="urn:microsoft.com/office/officeart/2005/8/layout/hierarchy1"/>
    <dgm:cxn modelId="{24A00393-A5FC-437F-840A-261355140F95}" type="presParOf" srcId="{2D2BBB7E-1652-4265-A0D2-B82997D15D94}" destId="{8DAEB853-E1B7-48FD-9075-AACC7A81392E}" srcOrd="1" destOrd="0" presId="urn:microsoft.com/office/officeart/2005/8/layout/hierarchy1"/>
    <dgm:cxn modelId="{8A7C8F96-7772-4E2C-AEFA-424EBF6D7716}" type="presParOf" srcId="{1F614714-75FC-469D-A5AA-F266CCF4B53E}" destId="{37923118-94DE-444B-AA74-43713F83376C}" srcOrd="4" destOrd="0" presId="urn:microsoft.com/office/officeart/2005/8/layout/hierarchy1"/>
    <dgm:cxn modelId="{0545057C-FAB9-45C7-A087-3C4C03720892}" type="presParOf" srcId="{1F614714-75FC-469D-A5AA-F266CCF4B53E}" destId="{4A4F0A67-2651-4F83-88D0-7736391D7569}" srcOrd="5" destOrd="0" presId="urn:microsoft.com/office/officeart/2005/8/layout/hierarchy1"/>
    <dgm:cxn modelId="{C9BC15AF-B82C-4391-B78D-200327348F10}" type="presParOf" srcId="{4A4F0A67-2651-4F83-88D0-7736391D7569}" destId="{E6FFC4D0-A640-4F05-ADDD-27074681C3B6}" srcOrd="0" destOrd="0" presId="urn:microsoft.com/office/officeart/2005/8/layout/hierarchy1"/>
    <dgm:cxn modelId="{73554DA9-4BDD-41FA-871E-BBDFF1B074A4}" type="presParOf" srcId="{E6FFC4D0-A640-4F05-ADDD-27074681C3B6}" destId="{BAA9ECDF-F7EA-4806-85C5-77DCF22C7253}" srcOrd="0" destOrd="0" presId="urn:microsoft.com/office/officeart/2005/8/layout/hierarchy1"/>
    <dgm:cxn modelId="{1A8CC020-5EC7-4D81-88B9-331F4F80BFB6}" type="presParOf" srcId="{E6FFC4D0-A640-4F05-ADDD-27074681C3B6}" destId="{A3429050-0452-4E04-884D-1A3128E100B6}" srcOrd="1" destOrd="0" presId="urn:microsoft.com/office/officeart/2005/8/layout/hierarchy1"/>
    <dgm:cxn modelId="{023FDB48-6CAE-4A2E-8597-EC645982F098}" type="presParOf" srcId="{4A4F0A67-2651-4F83-88D0-7736391D7569}" destId="{5D75F524-6ACD-431B-98F9-68FF946EB38A}" srcOrd="1" destOrd="0" presId="urn:microsoft.com/office/officeart/2005/8/layout/hierarchy1"/>
    <dgm:cxn modelId="{BBE40536-6E20-447D-9626-63B4FC61B618}" type="presParOf" srcId="{1F614714-75FC-469D-A5AA-F266CCF4B53E}" destId="{4B18ACA5-5619-4D72-9CDE-5231E2547223}" srcOrd="6" destOrd="0" presId="urn:microsoft.com/office/officeart/2005/8/layout/hierarchy1"/>
    <dgm:cxn modelId="{A77FC8BC-EFCD-4B72-942C-4CB9C5611CA0}" type="presParOf" srcId="{1F614714-75FC-469D-A5AA-F266CCF4B53E}" destId="{44EDA2DE-961F-4E3A-8A27-23D1BEA39260}" srcOrd="7" destOrd="0" presId="urn:microsoft.com/office/officeart/2005/8/layout/hierarchy1"/>
    <dgm:cxn modelId="{592A0ADB-BB57-41B3-8ADB-96B2FD2B9425}" type="presParOf" srcId="{44EDA2DE-961F-4E3A-8A27-23D1BEA39260}" destId="{6EE485E1-D86C-470D-ADC6-5F51707A108E}" srcOrd="0" destOrd="0" presId="urn:microsoft.com/office/officeart/2005/8/layout/hierarchy1"/>
    <dgm:cxn modelId="{90F0AD0C-858E-48DE-87DC-5E66B97A8B40}" type="presParOf" srcId="{6EE485E1-D86C-470D-ADC6-5F51707A108E}" destId="{B309D283-4A9D-4BC3-8353-E697B338893F}" srcOrd="0" destOrd="0" presId="urn:microsoft.com/office/officeart/2005/8/layout/hierarchy1"/>
    <dgm:cxn modelId="{25BA842B-8079-4483-9F29-43A31EE17681}" type="presParOf" srcId="{6EE485E1-D86C-470D-ADC6-5F51707A108E}" destId="{9F4FAF5A-B63A-4349-AE58-57AB05C4BC63}" srcOrd="1" destOrd="0" presId="urn:microsoft.com/office/officeart/2005/8/layout/hierarchy1"/>
    <dgm:cxn modelId="{3E953D1C-E386-4437-85A5-980B3BBBD633}" type="presParOf" srcId="{44EDA2DE-961F-4E3A-8A27-23D1BEA39260}" destId="{D9F6D68D-F897-4AD0-8492-894D0E46D016}" srcOrd="1" destOrd="0" presId="urn:microsoft.com/office/officeart/2005/8/layout/hierarchy1"/>
    <dgm:cxn modelId="{884B7DEB-089D-442B-8772-CAD9A0B9BB8F}" type="presParOf" srcId="{1F614714-75FC-469D-A5AA-F266CCF4B53E}" destId="{831B1B80-834B-4821-B212-CD9AE855118A}" srcOrd="8" destOrd="0" presId="urn:microsoft.com/office/officeart/2005/8/layout/hierarchy1"/>
    <dgm:cxn modelId="{742072B8-7046-4880-ACEB-FBB1FA354ABF}" type="presParOf" srcId="{1F614714-75FC-469D-A5AA-F266CCF4B53E}" destId="{A510770C-46F5-4816-8DFE-F1CDFDA38375}" srcOrd="9" destOrd="0" presId="urn:microsoft.com/office/officeart/2005/8/layout/hierarchy1"/>
    <dgm:cxn modelId="{66089E27-F72C-4171-BEDC-8C5476EE5AEA}" type="presParOf" srcId="{A510770C-46F5-4816-8DFE-F1CDFDA38375}" destId="{723D4659-85C9-4C52-B423-5B88CDD95EC1}" srcOrd="0" destOrd="0" presId="urn:microsoft.com/office/officeart/2005/8/layout/hierarchy1"/>
    <dgm:cxn modelId="{1B6B6404-D00D-4F7F-A175-7E6126300A57}" type="presParOf" srcId="{723D4659-85C9-4C52-B423-5B88CDD95EC1}" destId="{84ACB72D-ACD8-47BF-B773-709DCF311223}" srcOrd="0" destOrd="0" presId="urn:microsoft.com/office/officeart/2005/8/layout/hierarchy1"/>
    <dgm:cxn modelId="{37642DFA-55F1-4F33-B8F7-CB814C27EC8E}" type="presParOf" srcId="{723D4659-85C9-4C52-B423-5B88CDD95EC1}" destId="{025CA58C-4BEF-4C6F-97CE-E3F79624C911}" srcOrd="1" destOrd="0" presId="urn:microsoft.com/office/officeart/2005/8/layout/hierarchy1"/>
    <dgm:cxn modelId="{F3F47C20-E823-41E8-B9E0-4F18C6D6F1A0}" type="presParOf" srcId="{A510770C-46F5-4816-8DFE-F1CDFDA38375}" destId="{891C88D1-EF44-441F-90EF-BF70F3E8CA85}" srcOrd="1" destOrd="0" presId="urn:microsoft.com/office/officeart/2005/8/layout/hierarchy1"/>
    <dgm:cxn modelId="{8D9DCE57-D4D4-4180-8C38-BC42CA3B368A}" type="presParOf" srcId="{CD7928BF-398C-4502-9434-E886856551EB}" destId="{6677CB1E-316D-4188-8FF9-EC3D0E8F3084}" srcOrd="2" destOrd="0" presId="urn:microsoft.com/office/officeart/2005/8/layout/hierarchy1"/>
    <dgm:cxn modelId="{2278BEF0-EF1F-49D3-8F07-8E45AD434EB2}" type="presParOf" srcId="{CD7928BF-398C-4502-9434-E886856551EB}" destId="{516B5735-77EF-4DB7-90B5-5EF83E439B37}" srcOrd="3" destOrd="0" presId="urn:microsoft.com/office/officeart/2005/8/layout/hierarchy1"/>
    <dgm:cxn modelId="{44EFFC66-62BF-48FA-8719-7C9C953ECDF7}" type="presParOf" srcId="{516B5735-77EF-4DB7-90B5-5EF83E439B37}" destId="{8D48D3AD-6510-47D8-8772-FD590A14533D}" srcOrd="0" destOrd="0" presId="urn:microsoft.com/office/officeart/2005/8/layout/hierarchy1"/>
    <dgm:cxn modelId="{C28349DA-943B-4BFC-9C6D-32262AD9F1ED}" type="presParOf" srcId="{8D48D3AD-6510-47D8-8772-FD590A14533D}" destId="{EAF60DB9-AC88-4040-B700-8E1028DA7481}" srcOrd="0" destOrd="0" presId="urn:microsoft.com/office/officeart/2005/8/layout/hierarchy1"/>
    <dgm:cxn modelId="{07155A9F-2F49-4A3C-B04E-FE2FFED9B229}" type="presParOf" srcId="{8D48D3AD-6510-47D8-8772-FD590A14533D}" destId="{FE760857-6A97-4EA4-A021-7F4CAFE9969A}" srcOrd="1" destOrd="0" presId="urn:microsoft.com/office/officeart/2005/8/layout/hierarchy1"/>
    <dgm:cxn modelId="{A4DD53E9-59A7-4FF7-A06B-FD50543A18FC}" type="presParOf" srcId="{516B5735-77EF-4DB7-90B5-5EF83E439B37}" destId="{AB92D618-C6E2-4377-9B46-6CF0ADFE8714}" srcOrd="1" destOrd="0" presId="urn:microsoft.com/office/officeart/2005/8/layout/hierarchy1"/>
    <dgm:cxn modelId="{68498A3C-0167-40D0-81CA-A803F1781239}" type="presParOf" srcId="{AB92D618-C6E2-4377-9B46-6CF0ADFE8714}" destId="{18CA068C-445F-4452-AD6D-65F4777582D3}" srcOrd="0" destOrd="0" presId="urn:microsoft.com/office/officeart/2005/8/layout/hierarchy1"/>
    <dgm:cxn modelId="{5839E721-2A1B-4AC8-ACEC-7C7D248B6B6C}" type="presParOf" srcId="{AB92D618-C6E2-4377-9B46-6CF0ADFE8714}" destId="{7D679ED9-3A9A-43CB-A89F-39424D0FBC6E}" srcOrd="1" destOrd="0" presId="urn:microsoft.com/office/officeart/2005/8/layout/hierarchy1"/>
    <dgm:cxn modelId="{05B98837-76DE-4D1B-8152-A134B7147DB8}" type="presParOf" srcId="{7D679ED9-3A9A-43CB-A89F-39424D0FBC6E}" destId="{63060CDB-94A8-4971-BE37-61C1042DE6C1}" srcOrd="0" destOrd="0" presId="urn:microsoft.com/office/officeart/2005/8/layout/hierarchy1"/>
    <dgm:cxn modelId="{896C302F-2A95-4E5A-BDE7-CE721EADB0E8}" type="presParOf" srcId="{63060CDB-94A8-4971-BE37-61C1042DE6C1}" destId="{C9AD1976-B3CB-4499-BC56-C6C7F405CBC3}" srcOrd="0" destOrd="0" presId="urn:microsoft.com/office/officeart/2005/8/layout/hierarchy1"/>
    <dgm:cxn modelId="{80E4D7E6-ABA6-4F80-9434-7C513062350E}" type="presParOf" srcId="{63060CDB-94A8-4971-BE37-61C1042DE6C1}" destId="{DAE77391-D301-43A3-817B-FE35FD48667E}" srcOrd="1" destOrd="0" presId="urn:microsoft.com/office/officeart/2005/8/layout/hierarchy1"/>
    <dgm:cxn modelId="{E64397F7-7F52-45ED-92AF-DD1112CEFAD7}" type="presParOf" srcId="{7D679ED9-3A9A-43CB-A89F-39424D0FBC6E}" destId="{6E555F8E-02CA-4973-B777-C8BD23391ABB}" srcOrd="1" destOrd="0" presId="urn:microsoft.com/office/officeart/2005/8/layout/hierarchy1"/>
    <dgm:cxn modelId="{1DE9C6D9-0558-4514-9B09-64FB30EE1C41}" type="presParOf" srcId="{6E555F8E-02CA-4973-B777-C8BD23391ABB}" destId="{6BFE1DEB-C680-44B5-9A5F-1001DE4E5A8E}" srcOrd="0" destOrd="0" presId="urn:microsoft.com/office/officeart/2005/8/layout/hierarchy1"/>
    <dgm:cxn modelId="{A1868C34-39C3-4E0C-B4DB-E121E4E65F03}" type="presParOf" srcId="{6E555F8E-02CA-4973-B777-C8BD23391ABB}" destId="{457116D5-39C4-4411-ABD4-51223BF7BF61}" srcOrd="1" destOrd="0" presId="urn:microsoft.com/office/officeart/2005/8/layout/hierarchy1"/>
    <dgm:cxn modelId="{3DBCA806-B4A0-4BB3-A5A9-044101794FFA}" type="presParOf" srcId="{457116D5-39C4-4411-ABD4-51223BF7BF61}" destId="{6B5AB955-D40E-45C5-8146-AF2BE9DE7429}" srcOrd="0" destOrd="0" presId="urn:microsoft.com/office/officeart/2005/8/layout/hierarchy1"/>
    <dgm:cxn modelId="{6D32276F-599C-4114-B290-B1854695563B}" type="presParOf" srcId="{6B5AB955-D40E-45C5-8146-AF2BE9DE7429}" destId="{652AFAEB-30F3-42EB-A624-B88321C23C96}" srcOrd="0" destOrd="0" presId="urn:microsoft.com/office/officeart/2005/8/layout/hierarchy1"/>
    <dgm:cxn modelId="{83CB97E2-618E-4658-8AAF-06F42E727A84}" type="presParOf" srcId="{6B5AB955-D40E-45C5-8146-AF2BE9DE7429}" destId="{8878D254-70C5-4632-B8C2-3E542F2566FF}" srcOrd="1" destOrd="0" presId="urn:microsoft.com/office/officeart/2005/8/layout/hierarchy1"/>
    <dgm:cxn modelId="{D5C3C855-4E9C-4AD7-86A9-F2C1F280184D}" type="presParOf" srcId="{457116D5-39C4-4411-ABD4-51223BF7BF61}" destId="{BEA84F21-80F4-423F-9F31-CEDA3C765DEF}" srcOrd="1" destOrd="0" presId="urn:microsoft.com/office/officeart/2005/8/layout/hierarchy1"/>
    <dgm:cxn modelId="{345D2AD0-418B-4B5D-939C-880B1E29A9C2}" type="presParOf" srcId="{6E555F8E-02CA-4973-B777-C8BD23391ABB}" destId="{2FFD9785-10E4-4A10-9D8E-217AE824424A}" srcOrd="2" destOrd="0" presId="urn:microsoft.com/office/officeart/2005/8/layout/hierarchy1"/>
    <dgm:cxn modelId="{F0CEF300-6583-4425-AF0D-19904C5B1DE6}" type="presParOf" srcId="{6E555F8E-02CA-4973-B777-C8BD23391ABB}" destId="{3F18D39F-3AE5-418B-B04F-ADC48CB7842E}" srcOrd="3" destOrd="0" presId="urn:microsoft.com/office/officeart/2005/8/layout/hierarchy1"/>
    <dgm:cxn modelId="{FA026D28-716F-40BF-9ACA-6E3299B7A722}" type="presParOf" srcId="{3F18D39F-3AE5-418B-B04F-ADC48CB7842E}" destId="{15C7824D-12D5-42D2-9A57-3B3F55211CAC}" srcOrd="0" destOrd="0" presId="urn:microsoft.com/office/officeart/2005/8/layout/hierarchy1"/>
    <dgm:cxn modelId="{A979581A-C728-4D65-A584-2DD0CA91C0A5}" type="presParOf" srcId="{15C7824D-12D5-42D2-9A57-3B3F55211CAC}" destId="{C6CE5479-1984-4DDB-8D4D-F6F82F7D7DB6}" srcOrd="0" destOrd="0" presId="urn:microsoft.com/office/officeart/2005/8/layout/hierarchy1"/>
    <dgm:cxn modelId="{B1676763-0A74-4EB9-B1DF-78FC3A746410}" type="presParOf" srcId="{15C7824D-12D5-42D2-9A57-3B3F55211CAC}" destId="{0C16FF77-8085-4D17-B965-BED3A7941888}" srcOrd="1" destOrd="0" presId="urn:microsoft.com/office/officeart/2005/8/layout/hierarchy1"/>
    <dgm:cxn modelId="{5031216E-1CEA-4346-A443-2D2215F1529D}" type="presParOf" srcId="{3F18D39F-3AE5-418B-B04F-ADC48CB7842E}" destId="{D6022288-9F43-490A-9C8F-28687F94EBF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A745FC0B-86BE-479F-842F-630A3D4E7924}" type="doc">
      <dgm:prSet loTypeId="urn:microsoft.com/office/officeart/2005/8/layout/orgChart1" loCatId="hierarchy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AEDFBD92-621D-4BA9-B03B-4A158CB3BF78}">
      <dgm:prSet phldrT="[Metin]"/>
      <dgm:spPr/>
      <dgm:t>
        <a:bodyPr/>
        <a:lstStyle/>
        <a:p>
          <a:r>
            <a:rPr lang="tr-TR" b="1" dirty="0" smtClean="0"/>
            <a:t>GEBELİKTE NSAİİ KULLANIMI</a:t>
          </a:r>
          <a:endParaRPr lang="tr-TR" b="1" dirty="0"/>
        </a:p>
      </dgm:t>
    </dgm:pt>
    <dgm:pt modelId="{908D5214-964A-4A6E-AFA3-A45DD4A44518}" type="parTrans" cxnId="{9E5ADD58-AC67-4F56-AE49-6355264CC275}">
      <dgm:prSet/>
      <dgm:spPr/>
      <dgm:t>
        <a:bodyPr/>
        <a:lstStyle/>
        <a:p>
          <a:endParaRPr lang="tr-TR"/>
        </a:p>
      </dgm:t>
    </dgm:pt>
    <dgm:pt modelId="{DD378751-D1B3-4FED-9C77-49D15BD8B3DD}" type="sibTrans" cxnId="{9E5ADD58-AC67-4F56-AE49-6355264CC275}">
      <dgm:prSet/>
      <dgm:spPr/>
      <dgm:t>
        <a:bodyPr/>
        <a:lstStyle/>
        <a:p>
          <a:endParaRPr lang="tr-TR"/>
        </a:p>
      </dgm:t>
    </dgm:pt>
    <dgm:pt modelId="{04A23302-D1EC-489F-8C43-2746F8B8FC55}" type="asst">
      <dgm:prSet phldrT="[Metin]"/>
      <dgm:spPr/>
      <dgm:t>
        <a:bodyPr/>
        <a:lstStyle/>
        <a:p>
          <a:r>
            <a:rPr lang="tr-TR" b="1" dirty="0" smtClean="0"/>
            <a:t>PARASETAMOL GÜVENLİDİR</a:t>
          </a:r>
          <a:endParaRPr lang="tr-TR" b="1" dirty="0"/>
        </a:p>
      </dgm:t>
    </dgm:pt>
    <dgm:pt modelId="{C71050FD-E79F-4712-9F9B-D0997252EA31}" type="parTrans" cxnId="{9CE95B92-058B-4889-83BF-488F7AB7C515}">
      <dgm:prSet/>
      <dgm:spPr/>
      <dgm:t>
        <a:bodyPr/>
        <a:lstStyle/>
        <a:p>
          <a:endParaRPr lang="tr-TR"/>
        </a:p>
      </dgm:t>
    </dgm:pt>
    <dgm:pt modelId="{BAF462A8-5D11-422D-B6E5-F9173554B42B}" type="sibTrans" cxnId="{9CE95B92-058B-4889-83BF-488F7AB7C515}">
      <dgm:prSet/>
      <dgm:spPr/>
      <dgm:t>
        <a:bodyPr/>
        <a:lstStyle/>
        <a:p>
          <a:endParaRPr lang="tr-TR"/>
        </a:p>
      </dgm:t>
    </dgm:pt>
    <dgm:pt modelId="{CF462513-7385-4891-A0F1-1824FE8981D4}" type="asst">
      <dgm:prSet phldrT="[Metin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tr-TR" b="1" dirty="0" smtClean="0"/>
            <a:t>NSAİİ KULLANIMI ÖNERİLMEZ</a:t>
          </a:r>
          <a:endParaRPr lang="tr-TR" b="1" dirty="0"/>
        </a:p>
      </dgm:t>
    </dgm:pt>
    <dgm:pt modelId="{49DFA65B-E7C6-4755-A980-D93E8BAC77EC}" type="parTrans" cxnId="{87FAD1E7-9B43-4944-AED9-5AB8785874C9}">
      <dgm:prSet/>
      <dgm:spPr/>
      <dgm:t>
        <a:bodyPr/>
        <a:lstStyle/>
        <a:p>
          <a:endParaRPr lang="tr-TR"/>
        </a:p>
      </dgm:t>
    </dgm:pt>
    <dgm:pt modelId="{090E2FFE-0B12-4C53-9C62-5CA9C1357C27}" type="sibTrans" cxnId="{87FAD1E7-9B43-4944-AED9-5AB8785874C9}">
      <dgm:prSet/>
      <dgm:spPr/>
      <dgm:t>
        <a:bodyPr/>
        <a:lstStyle/>
        <a:p>
          <a:endParaRPr lang="tr-TR"/>
        </a:p>
      </dgm:t>
    </dgm:pt>
    <dgm:pt modelId="{46289B99-2EE7-4B64-9123-736A374FB18D}" type="asst">
      <dgm:prSet phldrT="[Metin]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tr-TR" b="1" dirty="0" smtClean="0">
              <a:solidFill>
                <a:schemeClr val="tx1"/>
              </a:solidFill>
            </a:rPr>
            <a:t>DİREKT TERATOJENİK DEĞİL</a:t>
          </a:r>
          <a:endParaRPr lang="tr-TR" b="1" dirty="0">
            <a:solidFill>
              <a:schemeClr val="tx1"/>
            </a:solidFill>
          </a:endParaRPr>
        </a:p>
      </dgm:t>
    </dgm:pt>
    <dgm:pt modelId="{6A208F83-3C02-49C5-809A-911654E1D969}" type="parTrans" cxnId="{4D2668B4-229C-47A9-8F22-D3EA025D6DF7}">
      <dgm:prSet/>
      <dgm:spPr/>
      <dgm:t>
        <a:bodyPr/>
        <a:lstStyle/>
        <a:p>
          <a:endParaRPr lang="tr-TR"/>
        </a:p>
      </dgm:t>
    </dgm:pt>
    <dgm:pt modelId="{49119BD0-936C-4021-805C-DA365962F9A2}" type="sibTrans" cxnId="{4D2668B4-229C-47A9-8F22-D3EA025D6DF7}">
      <dgm:prSet/>
      <dgm:spPr/>
      <dgm:t>
        <a:bodyPr/>
        <a:lstStyle/>
        <a:p>
          <a:endParaRPr lang="tr-TR"/>
        </a:p>
      </dgm:t>
    </dgm:pt>
    <dgm:pt modelId="{2A288D9F-1774-44A5-8779-11218BAAC951}" type="asst">
      <dgm:prSet phldrT="[Metin]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tr-TR" b="1" dirty="0" smtClean="0">
              <a:solidFill>
                <a:schemeClr val="tx1"/>
              </a:solidFill>
            </a:rPr>
            <a:t>DUKTUS ARTERİYOZUS ERKEN KAPANIR</a:t>
          </a:r>
          <a:endParaRPr lang="tr-TR" b="1" dirty="0">
            <a:solidFill>
              <a:schemeClr val="tx1"/>
            </a:solidFill>
          </a:endParaRPr>
        </a:p>
      </dgm:t>
    </dgm:pt>
    <dgm:pt modelId="{069BEAF1-8AA4-40C7-9CC6-C8AE656C455D}" type="parTrans" cxnId="{6B82E028-BBF2-48FF-8EC6-BB62719C6D70}">
      <dgm:prSet/>
      <dgm:spPr/>
      <dgm:t>
        <a:bodyPr/>
        <a:lstStyle/>
        <a:p>
          <a:endParaRPr lang="tr-TR"/>
        </a:p>
      </dgm:t>
    </dgm:pt>
    <dgm:pt modelId="{D4D3E670-5AEC-4D7A-BCF3-E4D4858C273B}" type="sibTrans" cxnId="{6B82E028-BBF2-48FF-8EC6-BB62719C6D70}">
      <dgm:prSet/>
      <dgm:spPr/>
      <dgm:t>
        <a:bodyPr/>
        <a:lstStyle/>
        <a:p>
          <a:endParaRPr lang="tr-TR"/>
        </a:p>
      </dgm:t>
    </dgm:pt>
    <dgm:pt modelId="{863BD889-FDE7-4584-B647-370DF1686789}" type="asst">
      <dgm:prSet phldrT="[Metin]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tr-TR" b="1" dirty="0" smtClean="0">
              <a:solidFill>
                <a:schemeClr val="tx1"/>
              </a:solidFill>
            </a:rPr>
            <a:t>RENAL YAN ETKİLERE YOL AÇABİLİR</a:t>
          </a:r>
          <a:endParaRPr lang="tr-TR" b="1" dirty="0">
            <a:solidFill>
              <a:schemeClr val="tx1"/>
            </a:solidFill>
          </a:endParaRPr>
        </a:p>
      </dgm:t>
    </dgm:pt>
    <dgm:pt modelId="{B4BBB1A6-0F39-4923-979F-89D052C8490A}" type="parTrans" cxnId="{392819AA-B0A0-4C7D-AED0-1C8A6CBCC809}">
      <dgm:prSet/>
      <dgm:spPr/>
      <dgm:t>
        <a:bodyPr/>
        <a:lstStyle/>
        <a:p>
          <a:endParaRPr lang="tr-TR"/>
        </a:p>
      </dgm:t>
    </dgm:pt>
    <dgm:pt modelId="{BA722F36-9EB1-4B24-BAA9-7D60B0D595B5}" type="sibTrans" cxnId="{392819AA-B0A0-4C7D-AED0-1C8A6CBCC809}">
      <dgm:prSet/>
      <dgm:spPr/>
      <dgm:t>
        <a:bodyPr/>
        <a:lstStyle/>
        <a:p>
          <a:endParaRPr lang="tr-TR"/>
        </a:p>
      </dgm:t>
    </dgm:pt>
    <dgm:pt modelId="{90396D34-4FB0-4164-8E7C-F64054294A51}" type="asst">
      <dgm:prSet phldrT="[Metin]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tr-TR" b="1" dirty="0" smtClean="0">
              <a:solidFill>
                <a:schemeClr val="tx1"/>
              </a:solidFill>
            </a:rPr>
            <a:t>ERKEN DOĞUMA NEDEN OLABİLİR.</a:t>
          </a:r>
          <a:endParaRPr lang="tr-TR" b="1" dirty="0">
            <a:solidFill>
              <a:schemeClr val="tx1"/>
            </a:solidFill>
          </a:endParaRPr>
        </a:p>
      </dgm:t>
    </dgm:pt>
    <dgm:pt modelId="{5FA7A005-DF94-48A1-80C5-7821BAC12723}" type="parTrans" cxnId="{549C7E17-CA16-4980-9FE2-5920F894025E}">
      <dgm:prSet/>
      <dgm:spPr/>
      <dgm:t>
        <a:bodyPr/>
        <a:lstStyle/>
        <a:p>
          <a:endParaRPr lang="tr-TR"/>
        </a:p>
      </dgm:t>
    </dgm:pt>
    <dgm:pt modelId="{B7D8936B-2BBB-45D0-B20F-C619C48A829C}" type="sibTrans" cxnId="{549C7E17-CA16-4980-9FE2-5920F894025E}">
      <dgm:prSet/>
      <dgm:spPr/>
      <dgm:t>
        <a:bodyPr/>
        <a:lstStyle/>
        <a:p>
          <a:endParaRPr lang="tr-TR"/>
        </a:p>
      </dgm:t>
    </dgm:pt>
    <dgm:pt modelId="{CD51B099-BEE3-4D20-A683-394C29E4EA6B}" type="pres">
      <dgm:prSet presAssocID="{A745FC0B-86BE-479F-842F-630A3D4E792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9EBF4418-9C2B-4573-BF73-6F4230C20B38}" type="pres">
      <dgm:prSet presAssocID="{AEDFBD92-621D-4BA9-B03B-4A158CB3BF78}" presName="hierRoot1" presStyleCnt="0">
        <dgm:presLayoutVars>
          <dgm:hierBranch val="init"/>
        </dgm:presLayoutVars>
      </dgm:prSet>
      <dgm:spPr/>
    </dgm:pt>
    <dgm:pt modelId="{54659A97-BE56-471E-9E86-D1978F2C25F6}" type="pres">
      <dgm:prSet presAssocID="{AEDFBD92-621D-4BA9-B03B-4A158CB3BF78}" presName="rootComposite1" presStyleCnt="0"/>
      <dgm:spPr/>
    </dgm:pt>
    <dgm:pt modelId="{E5B58F24-5F91-47BD-8932-DEDDE0901C22}" type="pres">
      <dgm:prSet presAssocID="{AEDFBD92-621D-4BA9-B03B-4A158CB3BF78}" presName="rootText1" presStyleLbl="node0" presStyleIdx="0" presStyleCnt="1" custScaleX="29709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4943068-64FA-464A-9B7C-9DCF831E9FFE}" type="pres">
      <dgm:prSet presAssocID="{AEDFBD92-621D-4BA9-B03B-4A158CB3BF78}" presName="rootConnector1" presStyleLbl="node1" presStyleIdx="0" presStyleCnt="0"/>
      <dgm:spPr/>
      <dgm:t>
        <a:bodyPr/>
        <a:lstStyle/>
        <a:p>
          <a:endParaRPr lang="tr-TR"/>
        </a:p>
      </dgm:t>
    </dgm:pt>
    <dgm:pt modelId="{4F1FD216-9A57-4EE9-93D7-07CF232518DE}" type="pres">
      <dgm:prSet presAssocID="{AEDFBD92-621D-4BA9-B03B-4A158CB3BF78}" presName="hierChild2" presStyleCnt="0"/>
      <dgm:spPr/>
    </dgm:pt>
    <dgm:pt modelId="{18E66FAA-BBCA-4106-A940-F3A3EEF6B489}" type="pres">
      <dgm:prSet presAssocID="{AEDFBD92-621D-4BA9-B03B-4A158CB3BF78}" presName="hierChild3" presStyleCnt="0"/>
      <dgm:spPr/>
    </dgm:pt>
    <dgm:pt modelId="{8F54850D-9B3F-415D-941B-3B09681D35F5}" type="pres">
      <dgm:prSet presAssocID="{C71050FD-E79F-4712-9F9B-D0997252EA31}" presName="Name111" presStyleLbl="parChTrans1D2" presStyleIdx="0" presStyleCnt="2"/>
      <dgm:spPr/>
      <dgm:t>
        <a:bodyPr/>
        <a:lstStyle/>
        <a:p>
          <a:endParaRPr lang="tr-TR"/>
        </a:p>
      </dgm:t>
    </dgm:pt>
    <dgm:pt modelId="{F39F266D-5AA8-4104-9FA4-5A10344989DD}" type="pres">
      <dgm:prSet presAssocID="{04A23302-D1EC-489F-8C43-2746F8B8FC55}" presName="hierRoot3" presStyleCnt="0">
        <dgm:presLayoutVars>
          <dgm:hierBranch val="init"/>
        </dgm:presLayoutVars>
      </dgm:prSet>
      <dgm:spPr/>
    </dgm:pt>
    <dgm:pt modelId="{6DEECCB2-940E-4AAA-9B72-C2BDBF09DF5C}" type="pres">
      <dgm:prSet presAssocID="{04A23302-D1EC-489F-8C43-2746F8B8FC55}" presName="rootComposite3" presStyleCnt="0"/>
      <dgm:spPr/>
    </dgm:pt>
    <dgm:pt modelId="{DFEB41C5-B684-4E1F-94E9-E56C8D42D1CE}" type="pres">
      <dgm:prSet presAssocID="{04A23302-D1EC-489F-8C43-2746F8B8FC55}" presName="rootText3" presStyleLbl="asst1" presStyleIdx="0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352A6AC-D5CA-4C5C-A964-1A6C3F0027D4}" type="pres">
      <dgm:prSet presAssocID="{04A23302-D1EC-489F-8C43-2746F8B8FC55}" presName="rootConnector3" presStyleLbl="asst1" presStyleIdx="0" presStyleCnt="6"/>
      <dgm:spPr/>
      <dgm:t>
        <a:bodyPr/>
        <a:lstStyle/>
        <a:p>
          <a:endParaRPr lang="tr-TR"/>
        </a:p>
      </dgm:t>
    </dgm:pt>
    <dgm:pt modelId="{E89AD2F4-F242-4224-A357-44EAEE287D22}" type="pres">
      <dgm:prSet presAssocID="{04A23302-D1EC-489F-8C43-2746F8B8FC55}" presName="hierChild6" presStyleCnt="0"/>
      <dgm:spPr/>
    </dgm:pt>
    <dgm:pt modelId="{43FD32AE-582B-49BC-B91A-4F3EC3B0A7F3}" type="pres">
      <dgm:prSet presAssocID="{04A23302-D1EC-489F-8C43-2746F8B8FC55}" presName="hierChild7" presStyleCnt="0"/>
      <dgm:spPr/>
    </dgm:pt>
    <dgm:pt modelId="{8CF35005-F7B7-45F9-9656-1341B162FC8A}" type="pres">
      <dgm:prSet presAssocID="{49DFA65B-E7C6-4755-A980-D93E8BAC77EC}" presName="Name111" presStyleLbl="parChTrans1D2" presStyleIdx="1" presStyleCnt="2"/>
      <dgm:spPr/>
      <dgm:t>
        <a:bodyPr/>
        <a:lstStyle/>
        <a:p>
          <a:endParaRPr lang="tr-TR"/>
        </a:p>
      </dgm:t>
    </dgm:pt>
    <dgm:pt modelId="{4D2802E4-E10D-4081-B3EE-8EA6724F939A}" type="pres">
      <dgm:prSet presAssocID="{CF462513-7385-4891-A0F1-1824FE8981D4}" presName="hierRoot3" presStyleCnt="0">
        <dgm:presLayoutVars>
          <dgm:hierBranch val="init"/>
        </dgm:presLayoutVars>
      </dgm:prSet>
      <dgm:spPr/>
    </dgm:pt>
    <dgm:pt modelId="{882C4B93-8536-4961-9DC1-7B145D8740F0}" type="pres">
      <dgm:prSet presAssocID="{CF462513-7385-4891-A0F1-1824FE8981D4}" presName="rootComposite3" presStyleCnt="0"/>
      <dgm:spPr/>
    </dgm:pt>
    <dgm:pt modelId="{C7CE481B-87FD-47D5-BBFB-001295D079EB}" type="pres">
      <dgm:prSet presAssocID="{CF462513-7385-4891-A0F1-1824FE8981D4}" presName="rootText3" presStyleLbl="asst1" presStyleIdx="1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6B67A9D-B063-40E7-8244-60468A89236B}" type="pres">
      <dgm:prSet presAssocID="{CF462513-7385-4891-A0F1-1824FE8981D4}" presName="rootConnector3" presStyleLbl="asst1" presStyleIdx="1" presStyleCnt="6"/>
      <dgm:spPr/>
      <dgm:t>
        <a:bodyPr/>
        <a:lstStyle/>
        <a:p>
          <a:endParaRPr lang="tr-TR"/>
        </a:p>
      </dgm:t>
    </dgm:pt>
    <dgm:pt modelId="{6638829F-D554-4167-BB1D-1E3EB4350E1D}" type="pres">
      <dgm:prSet presAssocID="{CF462513-7385-4891-A0F1-1824FE8981D4}" presName="hierChild6" presStyleCnt="0"/>
      <dgm:spPr/>
    </dgm:pt>
    <dgm:pt modelId="{42562998-3EE8-4927-94F4-E528CC4A76BA}" type="pres">
      <dgm:prSet presAssocID="{CF462513-7385-4891-A0F1-1824FE8981D4}" presName="hierChild7" presStyleCnt="0"/>
      <dgm:spPr/>
    </dgm:pt>
    <dgm:pt modelId="{63B6CB8A-784A-4A0D-96E2-5A3A179735C8}" type="pres">
      <dgm:prSet presAssocID="{6A208F83-3C02-49C5-809A-911654E1D969}" presName="Name111" presStyleLbl="parChTrans1D3" presStyleIdx="0" presStyleCnt="4"/>
      <dgm:spPr/>
      <dgm:t>
        <a:bodyPr/>
        <a:lstStyle/>
        <a:p>
          <a:endParaRPr lang="tr-TR"/>
        </a:p>
      </dgm:t>
    </dgm:pt>
    <dgm:pt modelId="{6DB22A23-5152-428D-9FBA-DA8217D35F9F}" type="pres">
      <dgm:prSet presAssocID="{46289B99-2EE7-4B64-9123-736A374FB18D}" presName="hierRoot3" presStyleCnt="0">
        <dgm:presLayoutVars>
          <dgm:hierBranch val="init"/>
        </dgm:presLayoutVars>
      </dgm:prSet>
      <dgm:spPr/>
    </dgm:pt>
    <dgm:pt modelId="{64DF3824-114C-4E2F-9F4C-815CC8308CE8}" type="pres">
      <dgm:prSet presAssocID="{46289B99-2EE7-4B64-9123-736A374FB18D}" presName="rootComposite3" presStyleCnt="0"/>
      <dgm:spPr/>
    </dgm:pt>
    <dgm:pt modelId="{08A0FC52-5D23-437F-A42B-CAFC5C483FF1}" type="pres">
      <dgm:prSet presAssocID="{46289B99-2EE7-4B64-9123-736A374FB18D}" presName="rootText3" presStyleLbl="asst1" presStyleIdx="2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42A7C67-C04E-4FBB-952F-5036AB70DD28}" type="pres">
      <dgm:prSet presAssocID="{46289B99-2EE7-4B64-9123-736A374FB18D}" presName="rootConnector3" presStyleLbl="asst1" presStyleIdx="2" presStyleCnt="6"/>
      <dgm:spPr/>
      <dgm:t>
        <a:bodyPr/>
        <a:lstStyle/>
        <a:p>
          <a:endParaRPr lang="tr-TR"/>
        </a:p>
      </dgm:t>
    </dgm:pt>
    <dgm:pt modelId="{D3F24888-9C6E-45FA-8232-EF908B7EFEC8}" type="pres">
      <dgm:prSet presAssocID="{46289B99-2EE7-4B64-9123-736A374FB18D}" presName="hierChild6" presStyleCnt="0"/>
      <dgm:spPr/>
    </dgm:pt>
    <dgm:pt modelId="{1B4C6ABA-40BB-4CA1-9EEF-08DA274F40C9}" type="pres">
      <dgm:prSet presAssocID="{46289B99-2EE7-4B64-9123-736A374FB18D}" presName="hierChild7" presStyleCnt="0"/>
      <dgm:spPr/>
    </dgm:pt>
    <dgm:pt modelId="{EE7DEFE9-EDD1-453E-8E07-235C9F8A2D0D}" type="pres">
      <dgm:prSet presAssocID="{069BEAF1-8AA4-40C7-9CC6-C8AE656C455D}" presName="Name111" presStyleLbl="parChTrans1D3" presStyleIdx="1" presStyleCnt="4"/>
      <dgm:spPr/>
      <dgm:t>
        <a:bodyPr/>
        <a:lstStyle/>
        <a:p>
          <a:endParaRPr lang="tr-TR"/>
        </a:p>
      </dgm:t>
    </dgm:pt>
    <dgm:pt modelId="{3FAA6ECD-A83D-4CE2-8548-DF6E0B1E3740}" type="pres">
      <dgm:prSet presAssocID="{2A288D9F-1774-44A5-8779-11218BAAC951}" presName="hierRoot3" presStyleCnt="0">
        <dgm:presLayoutVars>
          <dgm:hierBranch val="init"/>
        </dgm:presLayoutVars>
      </dgm:prSet>
      <dgm:spPr/>
    </dgm:pt>
    <dgm:pt modelId="{EF07CCC0-CBE8-424F-B3DB-8271DDC6751A}" type="pres">
      <dgm:prSet presAssocID="{2A288D9F-1774-44A5-8779-11218BAAC951}" presName="rootComposite3" presStyleCnt="0"/>
      <dgm:spPr/>
    </dgm:pt>
    <dgm:pt modelId="{D20BF4D7-E7DB-49A0-9229-E8DE0956D760}" type="pres">
      <dgm:prSet presAssocID="{2A288D9F-1774-44A5-8779-11218BAAC951}" presName="rootText3" presStyleLbl="asst1" presStyleIdx="3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E1DB14B-E56A-4B03-9697-B4E38C445A60}" type="pres">
      <dgm:prSet presAssocID="{2A288D9F-1774-44A5-8779-11218BAAC951}" presName="rootConnector3" presStyleLbl="asst1" presStyleIdx="3" presStyleCnt="6"/>
      <dgm:spPr/>
      <dgm:t>
        <a:bodyPr/>
        <a:lstStyle/>
        <a:p>
          <a:endParaRPr lang="tr-TR"/>
        </a:p>
      </dgm:t>
    </dgm:pt>
    <dgm:pt modelId="{1649F94D-50CE-45E2-85F9-CC647572665A}" type="pres">
      <dgm:prSet presAssocID="{2A288D9F-1774-44A5-8779-11218BAAC951}" presName="hierChild6" presStyleCnt="0"/>
      <dgm:spPr/>
    </dgm:pt>
    <dgm:pt modelId="{D35D0AC7-7000-47D2-BE8E-2954C84CC1EA}" type="pres">
      <dgm:prSet presAssocID="{2A288D9F-1774-44A5-8779-11218BAAC951}" presName="hierChild7" presStyleCnt="0"/>
      <dgm:spPr/>
    </dgm:pt>
    <dgm:pt modelId="{3C1AB7DE-5C0E-4231-8263-889C888AB9A0}" type="pres">
      <dgm:prSet presAssocID="{B4BBB1A6-0F39-4923-979F-89D052C8490A}" presName="Name111" presStyleLbl="parChTrans1D3" presStyleIdx="2" presStyleCnt="4"/>
      <dgm:spPr/>
      <dgm:t>
        <a:bodyPr/>
        <a:lstStyle/>
        <a:p>
          <a:endParaRPr lang="tr-TR"/>
        </a:p>
      </dgm:t>
    </dgm:pt>
    <dgm:pt modelId="{30733BF7-1267-4D8F-8EEC-0A4296295C9C}" type="pres">
      <dgm:prSet presAssocID="{863BD889-FDE7-4584-B647-370DF1686789}" presName="hierRoot3" presStyleCnt="0">
        <dgm:presLayoutVars>
          <dgm:hierBranch val="init"/>
        </dgm:presLayoutVars>
      </dgm:prSet>
      <dgm:spPr/>
    </dgm:pt>
    <dgm:pt modelId="{E4B3EB98-6541-456D-B447-96928D641E7D}" type="pres">
      <dgm:prSet presAssocID="{863BD889-FDE7-4584-B647-370DF1686789}" presName="rootComposite3" presStyleCnt="0"/>
      <dgm:spPr/>
    </dgm:pt>
    <dgm:pt modelId="{BE43F9E3-69D6-4D5B-8FA5-D80E522D6709}" type="pres">
      <dgm:prSet presAssocID="{863BD889-FDE7-4584-B647-370DF1686789}" presName="rootText3" presStyleLbl="asst1" presStyleIdx="4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51FE3B0-DC6A-44C7-A87E-F489497543A5}" type="pres">
      <dgm:prSet presAssocID="{863BD889-FDE7-4584-B647-370DF1686789}" presName="rootConnector3" presStyleLbl="asst1" presStyleIdx="4" presStyleCnt="6"/>
      <dgm:spPr/>
      <dgm:t>
        <a:bodyPr/>
        <a:lstStyle/>
        <a:p>
          <a:endParaRPr lang="tr-TR"/>
        </a:p>
      </dgm:t>
    </dgm:pt>
    <dgm:pt modelId="{363301C9-FFB9-4037-8D27-D9A3336E88EF}" type="pres">
      <dgm:prSet presAssocID="{863BD889-FDE7-4584-B647-370DF1686789}" presName="hierChild6" presStyleCnt="0"/>
      <dgm:spPr/>
    </dgm:pt>
    <dgm:pt modelId="{B979AB4D-F1B0-49FC-B1A1-625D82CB6296}" type="pres">
      <dgm:prSet presAssocID="{863BD889-FDE7-4584-B647-370DF1686789}" presName="hierChild7" presStyleCnt="0"/>
      <dgm:spPr/>
    </dgm:pt>
    <dgm:pt modelId="{E59F0EB5-0D04-4E06-BA01-D4AAFEE689D4}" type="pres">
      <dgm:prSet presAssocID="{5FA7A005-DF94-48A1-80C5-7821BAC12723}" presName="Name111" presStyleLbl="parChTrans1D3" presStyleIdx="3" presStyleCnt="4"/>
      <dgm:spPr/>
      <dgm:t>
        <a:bodyPr/>
        <a:lstStyle/>
        <a:p>
          <a:endParaRPr lang="tr-TR"/>
        </a:p>
      </dgm:t>
    </dgm:pt>
    <dgm:pt modelId="{27DB1DC1-A544-4D88-9506-730C960C28B9}" type="pres">
      <dgm:prSet presAssocID="{90396D34-4FB0-4164-8E7C-F64054294A51}" presName="hierRoot3" presStyleCnt="0">
        <dgm:presLayoutVars>
          <dgm:hierBranch val="init"/>
        </dgm:presLayoutVars>
      </dgm:prSet>
      <dgm:spPr/>
    </dgm:pt>
    <dgm:pt modelId="{28FC0A09-D914-45BC-B235-01AA83ACC875}" type="pres">
      <dgm:prSet presAssocID="{90396D34-4FB0-4164-8E7C-F64054294A51}" presName="rootComposite3" presStyleCnt="0"/>
      <dgm:spPr/>
    </dgm:pt>
    <dgm:pt modelId="{2B58B807-D285-4317-B9F2-7207265D57E7}" type="pres">
      <dgm:prSet presAssocID="{90396D34-4FB0-4164-8E7C-F64054294A51}" presName="rootText3" presStyleLbl="asst1" presStyleIdx="5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DACD999-2869-4419-B7D1-FBF94D2FF5A4}" type="pres">
      <dgm:prSet presAssocID="{90396D34-4FB0-4164-8E7C-F64054294A51}" presName="rootConnector3" presStyleLbl="asst1" presStyleIdx="5" presStyleCnt="6"/>
      <dgm:spPr/>
      <dgm:t>
        <a:bodyPr/>
        <a:lstStyle/>
        <a:p>
          <a:endParaRPr lang="tr-TR"/>
        </a:p>
      </dgm:t>
    </dgm:pt>
    <dgm:pt modelId="{368647BA-A440-4B64-8BC7-302630F9E20B}" type="pres">
      <dgm:prSet presAssocID="{90396D34-4FB0-4164-8E7C-F64054294A51}" presName="hierChild6" presStyleCnt="0"/>
      <dgm:spPr/>
    </dgm:pt>
    <dgm:pt modelId="{4622515E-0577-4844-B256-A6A2963B24C4}" type="pres">
      <dgm:prSet presAssocID="{90396D34-4FB0-4164-8E7C-F64054294A51}" presName="hierChild7" presStyleCnt="0"/>
      <dgm:spPr/>
    </dgm:pt>
  </dgm:ptLst>
  <dgm:cxnLst>
    <dgm:cxn modelId="{CA08829E-7093-4C57-AE1F-3DC3ABC4422C}" type="presOf" srcId="{AEDFBD92-621D-4BA9-B03B-4A158CB3BF78}" destId="{E5B58F24-5F91-47BD-8932-DEDDE0901C22}" srcOrd="0" destOrd="0" presId="urn:microsoft.com/office/officeart/2005/8/layout/orgChart1"/>
    <dgm:cxn modelId="{8B738516-51BB-42CA-B7A3-AF652E4C92DD}" type="presOf" srcId="{6A208F83-3C02-49C5-809A-911654E1D969}" destId="{63B6CB8A-784A-4A0D-96E2-5A3A179735C8}" srcOrd="0" destOrd="0" presId="urn:microsoft.com/office/officeart/2005/8/layout/orgChart1"/>
    <dgm:cxn modelId="{4F183186-864B-4520-9FA2-8234F1322D5F}" type="presOf" srcId="{04A23302-D1EC-489F-8C43-2746F8B8FC55}" destId="{9352A6AC-D5CA-4C5C-A964-1A6C3F0027D4}" srcOrd="1" destOrd="0" presId="urn:microsoft.com/office/officeart/2005/8/layout/orgChart1"/>
    <dgm:cxn modelId="{4D2668B4-229C-47A9-8F22-D3EA025D6DF7}" srcId="{CF462513-7385-4891-A0F1-1824FE8981D4}" destId="{46289B99-2EE7-4B64-9123-736A374FB18D}" srcOrd="0" destOrd="0" parTransId="{6A208F83-3C02-49C5-809A-911654E1D969}" sibTransId="{49119BD0-936C-4021-805C-DA365962F9A2}"/>
    <dgm:cxn modelId="{18AA048F-627E-4DAC-874C-179D9077E127}" type="presOf" srcId="{90396D34-4FB0-4164-8E7C-F64054294A51}" destId="{2B58B807-D285-4317-B9F2-7207265D57E7}" srcOrd="0" destOrd="0" presId="urn:microsoft.com/office/officeart/2005/8/layout/orgChart1"/>
    <dgm:cxn modelId="{A1ACE3BC-490D-4B11-88F6-48DA60B7E123}" type="presOf" srcId="{2A288D9F-1774-44A5-8779-11218BAAC951}" destId="{D20BF4D7-E7DB-49A0-9229-E8DE0956D760}" srcOrd="0" destOrd="0" presId="urn:microsoft.com/office/officeart/2005/8/layout/orgChart1"/>
    <dgm:cxn modelId="{6B82E028-BBF2-48FF-8EC6-BB62719C6D70}" srcId="{CF462513-7385-4891-A0F1-1824FE8981D4}" destId="{2A288D9F-1774-44A5-8779-11218BAAC951}" srcOrd="1" destOrd="0" parTransId="{069BEAF1-8AA4-40C7-9CC6-C8AE656C455D}" sibTransId="{D4D3E670-5AEC-4D7A-BCF3-E4D4858C273B}"/>
    <dgm:cxn modelId="{CD43161E-5347-4166-936F-3C5BAB1EAD2E}" type="presOf" srcId="{863BD889-FDE7-4584-B647-370DF1686789}" destId="{BE43F9E3-69D6-4D5B-8FA5-D80E522D6709}" srcOrd="0" destOrd="0" presId="urn:microsoft.com/office/officeart/2005/8/layout/orgChart1"/>
    <dgm:cxn modelId="{9E5ADD58-AC67-4F56-AE49-6355264CC275}" srcId="{A745FC0B-86BE-479F-842F-630A3D4E7924}" destId="{AEDFBD92-621D-4BA9-B03B-4A158CB3BF78}" srcOrd="0" destOrd="0" parTransId="{908D5214-964A-4A6E-AFA3-A45DD4A44518}" sibTransId="{DD378751-D1B3-4FED-9C77-49D15BD8B3DD}"/>
    <dgm:cxn modelId="{5566664C-CA55-4F66-A409-D3DEDF5DB2B6}" type="presOf" srcId="{AEDFBD92-621D-4BA9-B03B-4A158CB3BF78}" destId="{54943068-64FA-464A-9B7C-9DCF831E9FFE}" srcOrd="1" destOrd="0" presId="urn:microsoft.com/office/officeart/2005/8/layout/orgChart1"/>
    <dgm:cxn modelId="{8C4809FA-38B1-4FBC-9D72-C8466D23B843}" type="presOf" srcId="{069BEAF1-8AA4-40C7-9CC6-C8AE656C455D}" destId="{EE7DEFE9-EDD1-453E-8E07-235C9F8A2D0D}" srcOrd="0" destOrd="0" presId="urn:microsoft.com/office/officeart/2005/8/layout/orgChart1"/>
    <dgm:cxn modelId="{549C7E17-CA16-4980-9FE2-5920F894025E}" srcId="{CF462513-7385-4891-A0F1-1824FE8981D4}" destId="{90396D34-4FB0-4164-8E7C-F64054294A51}" srcOrd="3" destOrd="0" parTransId="{5FA7A005-DF94-48A1-80C5-7821BAC12723}" sibTransId="{B7D8936B-2BBB-45D0-B20F-C619C48A829C}"/>
    <dgm:cxn modelId="{F86BF8E7-C14C-4F35-8E6C-82B037F1377E}" type="presOf" srcId="{04A23302-D1EC-489F-8C43-2746F8B8FC55}" destId="{DFEB41C5-B684-4E1F-94E9-E56C8D42D1CE}" srcOrd="0" destOrd="0" presId="urn:microsoft.com/office/officeart/2005/8/layout/orgChart1"/>
    <dgm:cxn modelId="{33B94584-B01C-49A6-A772-6451283EDED5}" type="presOf" srcId="{A745FC0B-86BE-479F-842F-630A3D4E7924}" destId="{CD51B099-BEE3-4D20-A683-394C29E4EA6B}" srcOrd="0" destOrd="0" presId="urn:microsoft.com/office/officeart/2005/8/layout/orgChart1"/>
    <dgm:cxn modelId="{7F2D17E9-1BD2-4FCC-A406-C0C8CE7488EE}" type="presOf" srcId="{B4BBB1A6-0F39-4923-979F-89D052C8490A}" destId="{3C1AB7DE-5C0E-4231-8263-889C888AB9A0}" srcOrd="0" destOrd="0" presId="urn:microsoft.com/office/officeart/2005/8/layout/orgChart1"/>
    <dgm:cxn modelId="{2BD99E35-7297-4792-B14C-B074643E08CA}" type="presOf" srcId="{49DFA65B-E7C6-4755-A980-D93E8BAC77EC}" destId="{8CF35005-F7B7-45F9-9656-1341B162FC8A}" srcOrd="0" destOrd="0" presId="urn:microsoft.com/office/officeart/2005/8/layout/orgChart1"/>
    <dgm:cxn modelId="{87FAD1E7-9B43-4944-AED9-5AB8785874C9}" srcId="{AEDFBD92-621D-4BA9-B03B-4A158CB3BF78}" destId="{CF462513-7385-4891-A0F1-1824FE8981D4}" srcOrd="1" destOrd="0" parTransId="{49DFA65B-E7C6-4755-A980-D93E8BAC77EC}" sibTransId="{090E2FFE-0B12-4C53-9C62-5CA9C1357C27}"/>
    <dgm:cxn modelId="{0D2B5D0C-99D5-4E60-B0D7-A0FF0D21CEF8}" type="presOf" srcId="{2A288D9F-1774-44A5-8779-11218BAAC951}" destId="{2E1DB14B-E56A-4B03-9697-B4E38C445A60}" srcOrd="1" destOrd="0" presId="urn:microsoft.com/office/officeart/2005/8/layout/orgChart1"/>
    <dgm:cxn modelId="{D9B8375B-D66D-4B6F-BB66-CDC4CDCD0B6F}" type="presOf" srcId="{5FA7A005-DF94-48A1-80C5-7821BAC12723}" destId="{E59F0EB5-0D04-4E06-BA01-D4AAFEE689D4}" srcOrd="0" destOrd="0" presId="urn:microsoft.com/office/officeart/2005/8/layout/orgChart1"/>
    <dgm:cxn modelId="{AF32444B-BD3B-4EC2-8D33-DD6DFD5A5BAA}" type="presOf" srcId="{90396D34-4FB0-4164-8E7C-F64054294A51}" destId="{1DACD999-2869-4419-B7D1-FBF94D2FF5A4}" srcOrd="1" destOrd="0" presId="urn:microsoft.com/office/officeart/2005/8/layout/orgChart1"/>
    <dgm:cxn modelId="{9CE95B92-058B-4889-83BF-488F7AB7C515}" srcId="{AEDFBD92-621D-4BA9-B03B-4A158CB3BF78}" destId="{04A23302-D1EC-489F-8C43-2746F8B8FC55}" srcOrd="0" destOrd="0" parTransId="{C71050FD-E79F-4712-9F9B-D0997252EA31}" sibTransId="{BAF462A8-5D11-422D-B6E5-F9173554B42B}"/>
    <dgm:cxn modelId="{FA847F1E-454A-4171-B54B-9E73918490F2}" type="presOf" srcId="{863BD889-FDE7-4584-B647-370DF1686789}" destId="{551FE3B0-DC6A-44C7-A87E-F489497543A5}" srcOrd="1" destOrd="0" presId="urn:microsoft.com/office/officeart/2005/8/layout/orgChart1"/>
    <dgm:cxn modelId="{392819AA-B0A0-4C7D-AED0-1C8A6CBCC809}" srcId="{CF462513-7385-4891-A0F1-1824FE8981D4}" destId="{863BD889-FDE7-4584-B647-370DF1686789}" srcOrd="2" destOrd="0" parTransId="{B4BBB1A6-0F39-4923-979F-89D052C8490A}" sibTransId="{BA722F36-9EB1-4B24-BAA9-7D60B0D595B5}"/>
    <dgm:cxn modelId="{43185DD4-FB42-4036-A8F3-654DAFBF7312}" type="presOf" srcId="{46289B99-2EE7-4B64-9123-736A374FB18D}" destId="{08A0FC52-5D23-437F-A42B-CAFC5C483FF1}" srcOrd="0" destOrd="0" presId="urn:microsoft.com/office/officeart/2005/8/layout/orgChart1"/>
    <dgm:cxn modelId="{A04246DF-C2A0-48C0-A7A3-D768ABFDB840}" type="presOf" srcId="{C71050FD-E79F-4712-9F9B-D0997252EA31}" destId="{8F54850D-9B3F-415D-941B-3B09681D35F5}" srcOrd="0" destOrd="0" presId="urn:microsoft.com/office/officeart/2005/8/layout/orgChart1"/>
    <dgm:cxn modelId="{42B70737-E9B0-45AE-9ACD-686C510DFC56}" type="presOf" srcId="{CF462513-7385-4891-A0F1-1824FE8981D4}" destId="{36B67A9D-B063-40E7-8244-60468A89236B}" srcOrd="1" destOrd="0" presId="urn:microsoft.com/office/officeart/2005/8/layout/orgChart1"/>
    <dgm:cxn modelId="{574BDA0F-DAE0-43CA-A1B1-26CC2ACAEC27}" type="presOf" srcId="{CF462513-7385-4891-A0F1-1824FE8981D4}" destId="{C7CE481B-87FD-47D5-BBFB-001295D079EB}" srcOrd="0" destOrd="0" presId="urn:microsoft.com/office/officeart/2005/8/layout/orgChart1"/>
    <dgm:cxn modelId="{2AEE44C4-F775-4C3B-8088-8464A2015464}" type="presOf" srcId="{46289B99-2EE7-4B64-9123-736A374FB18D}" destId="{642A7C67-C04E-4FBB-952F-5036AB70DD28}" srcOrd="1" destOrd="0" presId="urn:microsoft.com/office/officeart/2005/8/layout/orgChart1"/>
    <dgm:cxn modelId="{D352B07F-30C1-4797-9D4E-CE6A99E1F424}" type="presParOf" srcId="{CD51B099-BEE3-4D20-A683-394C29E4EA6B}" destId="{9EBF4418-9C2B-4573-BF73-6F4230C20B38}" srcOrd="0" destOrd="0" presId="urn:microsoft.com/office/officeart/2005/8/layout/orgChart1"/>
    <dgm:cxn modelId="{21FF6E3A-4B35-4568-8D38-12C298D3F57D}" type="presParOf" srcId="{9EBF4418-9C2B-4573-BF73-6F4230C20B38}" destId="{54659A97-BE56-471E-9E86-D1978F2C25F6}" srcOrd="0" destOrd="0" presId="urn:microsoft.com/office/officeart/2005/8/layout/orgChart1"/>
    <dgm:cxn modelId="{74BF61A3-F89E-470A-987D-626ECC3ECD50}" type="presParOf" srcId="{54659A97-BE56-471E-9E86-D1978F2C25F6}" destId="{E5B58F24-5F91-47BD-8932-DEDDE0901C22}" srcOrd="0" destOrd="0" presId="urn:microsoft.com/office/officeart/2005/8/layout/orgChart1"/>
    <dgm:cxn modelId="{98EE2589-7968-4092-A4F5-1B2419D2AC3B}" type="presParOf" srcId="{54659A97-BE56-471E-9E86-D1978F2C25F6}" destId="{54943068-64FA-464A-9B7C-9DCF831E9FFE}" srcOrd="1" destOrd="0" presId="urn:microsoft.com/office/officeart/2005/8/layout/orgChart1"/>
    <dgm:cxn modelId="{1AA62BDD-78AF-4236-BF5E-25C0C850132D}" type="presParOf" srcId="{9EBF4418-9C2B-4573-BF73-6F4230C20B38}" destId="{4F1FD216-9A57-4EE9-93D7-07CF232518DE}" srcOrd="1" destOrd="0" presId="urn:microsoft.com/office/officeart/2005/8/layout/orgChart1"/>
    <dgm:cxn modelId="{C72D1621-A659-41B9-8D30-5BB5A59ED624}" type="presParOf" srcId="{9EBF4418-9C2B-4573-BF73-6F4230C20B38}" destId="{18E66FAA-BBCA-4106-A940-F3A3EEF6B489}" srcOrd="2" destOrd="0" presId="urn:microsoft.com/office/officeart/2005/8/layout/orgChart1"/>
    <dgm:cxn modelId="{C3BBFDB9-4105-4F27-94CE-A939062E584D}" type="presParOf" srcId="{18E66FAA-BBCA-4106-A940-F3A3EEF6B489}" destId="{8F54850D-9B3F-415D-941B-3B09681D35F5}" srcOrd="0" destOrd="0" presId="urn:microsoft.com/office/officeart/2005/8/layout/orgChart1"/>
    <dgm:cxn modelId="{469EDF37-2843-43A3-8E8E-7411BFD8D584}" type="presParOf" srcId="{18E66FAA-BBCA-4106-A940-F3A3EEF6B489}" destId="{F39F266D-5AA8-4104-9FA4-5A10344989DD}" srcOrd="1" destOrd="0" presId="urn:microsoft.com/office/officeart/2005/8/layout/orgChart1"/>
    <dgm:cxn modelId="{DC77885D-82D0-4202-8B5F-177966E3BE39}" type="presParOf" srcId="{F39F266D-5AA8-4104-9FA4-5A10344989DD}" destId="{6DEECCB2-940E-4AAA-9B72-C2BDBF09DF5C}" srcOrd="0" destOrd="0" presId="urn:microsoft.com/office/officeart/2005/8/layout/orgChart1"/>
    <dgm:cxn modelId="{0665978B-0BC7-405C-9942-F566112D85C2}" type="presParOf" srcId="{6DEECCB2-940E-4AAA-9B72-C2BDBF09DF5C}" destId="{DFEB41C5-B684-4E1F-94E9-E56C8D42D1CE}" srcOrd="0" destOrd="0" presId="urn:microsoft.com/office/officeart/2005/8/layout/orgChart1"/>
    <dgm:cxn modelId="{D38635F5-ED82-4952-98CE-FA659522D648}" type="presParOf" srcId="{6DEECCB2-940E-4AAA-9B72-C2BDBF09DF5C}" destId="{9352A6AC-D5CA-4C5C-A964-1A6C3F0027D4}" srcOrd="1" destOrd="0" presId="urn:microsoft.com/office/officeart/2005/8/layout/orgChart1"/>
    <dgm:cxn modelId="{3AD2967A-8F8E-4A94-83E0-491A1090483F}" type="presParOf" srcId="{F39F266D-5AA8-4104-9FA4-5A10344989DD}" destId="{E89AD2F4-F242-4224-A357-44EAEE287D22}" srcOrd="1" destOrd="0" presId="urn:microsoft.com/office/officeart/2005/8/layout/orgChart1"/>
    <dgm:cxn modelId="{A491A74B-BF03-45BC-B467-5787AA4E4C4E}" type="presParOf" srcId="{F39F266D-5AA8-4104-9FA4-5A10344989DD}" destId="{43FD32AE-582B-49BC-B91A-4F3EC3B0A7F3}" srcOrd="2" destOrd="0" presId="urn:microsoft.com/office/officeart/2005/8/layout/orgChart1"/>
    <dgm:cxn modelId="{8599D17D-8DE9-4B90-BC72-C2549C02727D}" type="presParOf" srcId="{18E66FAA-BBCA-4106-A940-F3A3EEF6B489}" destId="{8CF35005-F7B7-45F9-9656-1341B162FC8A}" srcOrd="2" destOrd="0" presId="urn:microsoft.com/office/officeart/2005/8/layout/orgChart1"/>
    <dgm:cxn modelId="{099A9BE7-82D3-46F0-9716-A2E395095485}" type="presParOf" srcId="{18E66FAA-BBCA-4106-A940-F3A3EEF6B489}" destId="{4D2802E4-E10D-4081-B3EE-8EA6724F939A}" srcOrd="3" destOrd="0" presId="urn:microsoft.com/office/officeart/2005/8/layout/orgChart1"/>
    <dgm:cxn modelId="{A66E8165-C86A-45E8-9557-D88700330705}" type="presParOf" srcId="{4D2802E4-E10D-4081-B3EE-8EA6724F939A}" destId="{882C4B93-8536-4961-9DC1-7B145D8740F0}" srcOrd="0" destOrd="0" presId="urn:microsoft.com/office/officeart/2005/8/layout/orgChart1"/>
    <dgm:cxn modelId="{8E4F804F-F859-4E86-8D6A-7F85539C118B}" type="presParOf" srcId="{882C4B93-8536-4961-9DC1-7B145D8740F0}" destId="{C7CE481B-87FD-47D5-BBFB-001295D079EB}" srcOrd="0" destOrd="0" presId="urn:microsoft.com/office/officeart/2005/8/layout/orgChart1"/>
    <dgm:cxn modelId="{5E5D6E4E-8C6B-4A16-9B73-EF1952C944FA}" type="presParOf" srcId="{882C4B93-8536-4961-9DC1-7B145D8740F0}" destId="{36B67A9D-B063-40E7-8244-60468A89236B}" srcOrd="1" destOrd="0" presId="urn:microsoft.com/office/officeart/2005/8/layout/orgChart1"/>
    <dgm:cxn modelId="{C909F00C-CA1E-4015-A32A-DC9462CAD1BA}" type="presParOf" srcId="{4D2802E4-E10D-4081-B3EE-8EA6724F939A}" destId="{6638829F-D554-4167-BB1D-1E3EB4350E1D}" srcOrd="1" destOrd="0" presId="urn:microsoft.com/office/officeart/2005/8/layout/orgChart1"/>
    <dgm:cxn modelId="{79C70AAD-CF80-49B3-A47A-7C29CB44BD43}" type="presParOf" srcId="{4D2802E4-E10D-4081-B3EE-8EA6724F939A}" destId="{42562998-3EE8-4927-94F4-E528CC4A76BA}" srcOrd="2" destOrd="0" presId="urn:microsoft.com/office/officeart/2005/8/layout/orgChart1"/>
    <dgm:cxn modelId="{5D707378-0DF8-4632-AAA5-469930181ACD}" type="presParOf" srcId="{42562998-3EE8-4927-94F4-E528CC4A76BA}" destId="{63B6CB8A-784A-4A0D-96E2-5A3A179735C8}" srcOrd="0" destOrd="0" presId="urn:microsoft.com/office/officeart/2005/8/layout/orgChart1"/>
    <dgm:cxn modelId="{198FDC5A-A97B-420C-86FF-71D739753021}" type="presParOf" srcId="{42562998-3EE8-4927-94F4-E528CC4A76BA}" destId="{6DB22A23-5152-428D-9FBA-DA8217D35F9F}" srcOrd="1" destOrd="0" presId="urn:microsoft.com/office/officeart/2005/8/layout/orgChart1"/>
    <dgm:cxn modelId="{6C6D24EA-BB13-4A7A-9953-F96FCAF4879F}" type="presParOf" srcId="{6DB22A23-5152-428D-9FBA-DA8217D35F9F}" destId="{64DF3824-114C-4E2F-9F4C-815CC8308CE8}" srcOrd="0" destOrd="0" presId="urn:microsoft.com/office/officeart/2005/8/layout/orgChart1"/>
    <dgm:cxn modelId="{57BBDB37-065A-476D-97CE-D7DCD4598B71}" type="presParOf" srcId="{64DF3824-114C-4E2F-9F4C-815CC8308CE8}" destId="{08A0FC52-5D23-437F-A42B-CAFC5C483FF1}" srcOrd="0" destOrd="0" presId="urn:microsoft.com/office/officeart/2005/8/layout/orgChart1"/>
    <dgm:cxn modelId="{65AC681E-9571-40E3-A0B2-EA80A8FA57DE}" type="presParOf" srcId="{64DF3824-114C-4E2F-9F4C-815CC8308CE8}" destId="{642A7C67-C04E-4FBB-952F-5036AB70DD28}" srcOrd="1" destOrd="0" presId="urn:microsoft.com/office/officeart/2005/8/layout/orgChart1"/>
    <dgm:cxn modelId="{A36F8C1A-000B-4C28-8568-7E699F1D93ED}" type="presParOf" srcId="{6DB22A23-5152-428D-9FBA-DA8217D35F9F}" destId="{D3F24888-9C6E-45FA-8232-EF908B7EFEC8}" srcOrd="1" destOrd="0" presId="urn:microsoft.com/office/officeart/2005/8/layout/orgChart1"/>
    <dgm:cxn modelId="{5047B91C-220B-4284-94A2-BD931D594872}" type="presParOf" srcId="{6DB22A23-5152-428D-9FBA-DA8217D35F9F}" destId="{1B4C6ABA-40BB-4CA1-9EEF-08DA274F40C9}" srcOrd="2" destOrd="0" presId="urn:microsoft.com/office/officeart/2005/8/layout/orgChart1"/>
    <dgm:cxn modelId="{C4FB8CDE-9570-4746-8DEC-4EAA468076F1}" type="presParOf" srcId="{42562998-3EE8-4927-94F4-E528CC4A76BA}" destId="{EE7DEFE9-EDD1-453E-8E07-235C9F8A2D0D}" srcOrd="2" destOrd="0" presId="urn:microsoft.com/office/officeart/2005/8/layout/orgChart1"/>
    <dgm:cxn modelId="{6EC424FC-9E13-4285-AC81-E3FEF79BA8EA}" type="presParOf" srcId="{42562998-3EE8-4927-94F4-E528CC4A76BA}" destId="{3FAA6ECD-A83D-4CE2-8548-DF6E0B1E3740}" srcOrd="3" destOrd="0" presId="urn:microsoft.com/office/officeart/2005/8/layout/orgChart1"/>
    <dgm:cxn modelId="{BF92D3B7-9360-4CC3-B04F-134A2A0C75CA}" type="presParOf" srcId="{3FAA6ECD-A83D-4CE2-8548-DF6E0B1E3740}" destId="{EF07CCC0-CBE8-424F-B3DB-8271DDC6751A}" srcOrd="0" destOrd="0" presId="urn:microsoft.com/office/officeart/2005/8/layout/orgChart1"/>
    <dgm:cxn modelId="{0CF07F17-E3A8-440B-B4F4-17E98B80ADAC}" type="presParOf" srcId="{EF07CCC0-CBE8-424F-B3DB-8271DDC6751A}" destId="{D20BF4D7-E7DB-49A0-9229-E8DE0956D760}" srcOrd="0" destOrd="0" presId="urn:microsoft.com/office/officeart/2005/8/layout/orgChart1"/>
    <dgm:cxn modelId="{E6685F3F-E7AF-4779-ABD4-F127F9328745}" type="presParOf" srcId="{EF07CCC0-CBE8-424F-B3DB-8271DDC6751A}" destId="{2E1DB14B-E56A-4B03-9697-B4E38C445A60}" srcOrd="1" destOrd="0" presId="urn:microsoft.com/office/officeart/2005/8/layout/orgChart1"/>
    <dgm:cxn modelId="{455897EF-29B0-40EE-925E-ADA6CC709998}" type="presParOf" srcId="{3FAA6ECD-A83D-4CE2-8548-DF6E0B1E3740}" destId="{1649F94D-50CE-45E2-85F9-CC647572665A}" srcOrd="1" destOrd="0" presId="urn:microsoft.com/office/officeart/2005/8/layout/orgChart1"/>
    <dgm:cxn modelId="{4CB99618-CC2E-4A5B-A49A-D25E65D6444F}" type="presParOf" srcId="{3FAA6ECD-A83D-4CE2-8548-DF6E0B1E3740}" destId="{D35D0AC7-7000-47D2-BE8E-2954C84CC1EA}" srcOrd="2" destOrd="0" presId="urn:microsoft.com/office/officeart/2005/8/layout/orgChart1"/>
    <dgm:cxn modelId="{C72DD89D-5E69-4B53-A1F8-9927A480798B}" type="presParOf" srcId="{42562998-3EE8-4927-94F4-E528CC4A76BA}" destId="{3C1AB7DE-5C0E-4231-8263-889C888AB9A0}" srcOrd="4" destOrd="0" presId="urn:microsoft.com/office/officeart/2005/8/layout/orgChart1"/>
    <dgm:cxn modelId="{46F088E8-C88E-4194-9DEF-CEB227DE8282}" type="presParOf" srcId="{42562998-3EE8-4927-94F4-E528CC4A76BA}" destId="{30733BF7-1267-4D8F-8EEC-0A4296295C9C}" srcOrd="5" destOrd="0" presId="urn:microsoft.com/office/officeart/2005/8/layout/orgChart1"/>
    <dgm:cxn modelId="{1F35B8C0-F3C8-472D-A861-67C6C7CD7034}" type="presParOf" srcId="{30733BF7-1267-4D8F-8EEC-0A4296295C9C}" destId="{E4B3EB98-6541-456D-B447-96928D641E7D}" srcOrd="0" destOrd="0" presId="urn:microsoft.com/office/officeart/2005/8/layout/orgChart1"/>
    <dgm:cxn modelId="{189A08EE-B2B5-4157-A929-4BF0D4FC1887}" type="presParOf" srcId="{E4B3EB98-6541-456D-B447-96928D641E7D}" destId="{BE43F9E3-69D6-4D5B-8FA5-D80E522D6709}" srcOrd="0" destOrd="0" presId="urn:microsoft.com/office/officeart/2005/8/layout/orgChart1"/>
    <dgm:cxn modelId="{F632E41D-AF65-4EFB-8C61-76BE1A1F9CE8}" type="presParOf" srcId="{E4B3EB98-6541-456D-B447-96928D641E7D}" destId="{551FE3B0-DC6A-44C7-A87E-F489497543A5}" srcOrd="1" destOrd="0" presId="urn:microsoft.com/office/officeart/2005/8/layout/orgChart1"/>
    <dgm:cxn modelId="{F8ABAEFF-3AC6-481D-81AB-2B1D1F42F8C9}" type="presParOf" srcId="{30733BF7-1267-4D8F-8EEC-0A4296295C9C}" destId="{363301C9-FFB9-4037-8D27-D9A3336E88EF}" srcOrd="1" destOrd="0" presId="urn:microsoft.com/office/officeart/2005/8/layout/orgChart1"/>
    <dgm:cxn modelId="{E511C9B1-1141-433C-AF0A-67FB4DD91E79}" type="presParOf" srcId="{30733BF7-1267-4D8F-8EEC-0A4296295C9C}" destId="{B979AB4D-F1B0-49FC-B1A1-625D82CB6296}" srcOrd="2" destOrd="0" presId="urn:microsoft.com/office/officeart/2005/8/layout/orgChart1"/>
    <dgm:cxn modelId="{67C46B49-B11E-4525-BC54-052F358378EB}" type="presParOf" srcId="{42562998-3EE8-4927-94F4-E528CC4A76BA}" destId="{E59F0EB5-0D04-4E06-BA01-D4AAFEE689D4}" srcOrd="6" destOrd="0" presId="urn:microsoft.com/office/officeart/2005/8/layout/orgChart1"/>
    <dgm:cxn modelId="{7AD3018E-D4EB-4028-8856-7C7C2600E75C}" type="presParOf" srcId="{42562998-3EE8-4927-94F4-E528CC4A76BA}" destId="{27DB1DC1-A544-4D88-9506-730C960C28B9}" srcOrd="7" destOrd="0" presId="urn:microsoft.com/office/officeart/2005/8/layout/orgChart1"/>
    <dgm:cxn modelId="{436B62EB-9E33-4C0E-BE62-62114C9638BF}" type="presParOf" srcId="{27DB1DC1-A544-4D88-9506-730C960C28B9}" destId="{28FC0A09-D914-45BC-B235-01AA83ACC875}" srcOrd="0" destOrd="0" presId="urn:microsoft.com/office/officeart/2005/8/layout/orgChart1"/>
    <dgm:cxn modelId="{7853E79E-428D-4232-93E0-D346F1A547BB}" type="presParOf" srcId="{28FC0A09-D914-45BC-B235-01AA83ACC875}" destId="{2B58B807-D285-4317-B9F2-7207265D57E7}" srcOrd="0" destOrd="0" presId="urn:microsoft.com/office/officeart/2005/8/layout/orgChart1"/>
    <dgm:cxn modelId="{E97E0A1B-CAB9-46E9-95EA-CA68BEB628EA}" type="presParOf" srcId="{28FC0A09-D914-45BC-B235-01AA83ACC875}" destId="{1DACD999-2869-4419-B7D1-FBF94D2FF5A4}" srcOrd="1" destOrd="0" presId="urn:microsoft.com/office/officeart/2005/8/layout/orgChart1"/>
    <dgm:cxn modelId="{28A94834-D325-44B2-8792-A98EE781BBAA}" type="presParOf" srcId="{27DB1DC1-A544-4D88-9506-730C960C28B9}" destId="{368647BA-A440-4B64-8BC7-302630F9E20B}" srcOrd="1" destOrd="0" presId="urn:microsoft.com/office/officeart/2005/8/layout/orgChart1"/>
    <dgm:cxn modelId="{D3F2F36C-CAC6-48BD-8B73-251BCCAED40E}" type="presParOf" srcId="{27DB1DC1-A544-4D88-9506-730C960C28B9}" destId="{4622515E-0577-4844-B256-A6A2963B24C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8C86093D-9B8D-4639-97D7-DB67ECD6E0A1}" type="doc">
      <dgm:prSet loTypeId="urn:microsoft.com/office/officeart/2008/layout/RadialCluster" loCatId="cycle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100225AF-7ACE-4D4A-887E-914FA6B8D48A}">
      <dgm:prSet phldrT="[Metin]" custT="1"/>
      <dgm:spPr/>
      <dgm:t>
        <a:bodyPr/>
        <a:lstStyle/>
        <a:p>
          <a:r>
            <a:rPr lang="tr-TR" sz="1400" b="1" dirty="0" smtClean="0"/>
            <a:t>NSAİİ İLE ETKİLEŞİME GİREN İLAÇLAR</a:t>
          </a:r>
          <a:endParaRPr lang="tr-TR" sz="1400" b="1" dirty="0"/>
        </a:p>
      </dgm:t>
    </dgm:pt>
    <dgm:pt modelId="{5DBAAD9C-DDD0-4B71-B5C1-984A56299B3F}" type="parTrans" cxnId="{6F33F7FF-B879-4DDC-A77B-CAC02865B811}">
      <dgm:prSet/>
      <dgm:spPr/>
      <dgm:t>
        <a:bodyPr/>
        <a:lstStyle/>
        <a:p>
          <a:endParaRPr lang="tr-TR"/>
        </a:p>
      </dgm:t>
    </dgm:pt>
    <dgm:pt modelId="{83EAA192-A588-4FCB-9D08-2B7BD02E270F}" type="sibTrans" cxnId="{6F33F7FF-B879-4DDC-A77B-CAC02865B811}">
      <dgm:prSet/>
      <dgm:spPr/>
      <dgm:t>
        <a:bodyPr/>
        <a:lstStyle/>
        <a:p>
          <a:endParaRPr lang="tr-TR"/>
        </a:p>
      </dgm:t>
    </dgm:pt>
    <dgm:pt modelId="{36871160-F899-465C-94C7-6BE2725F3D02}">
      <dgm:prSet phldrT="[Metin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tr-TR" sz="1050" b="1" dirty="0" smtClean="0"/>
            <a:t>DİGOKSİN</a:t>
          </a:r>
          <a:endParaRPr lang="tr-TR" sz="1050" b="1" dirty="0"/>
        </a:p>
      </dgm:t>
    </dgm:pt>
    <dgm:pt modelId="{D8A88CEF-F77C-4A07-8AEC-B4738790E94E}" type="parTrans" cxnId="{9A6459FD-9341-46DA-A414-ABB53902D7DD}">
      <dgm:prSet/>
      <dgm:spPr/>
      <dgm:t>
        <a:bodyPr/>
        <a:lstStyle/>
        <a:p>
          <a:endParaRPr lang="tr-TR"/>
        </a:p>
      </dgm:t>
    </dgm:pt>
    <dgm:pt modelId="{8D9DE75A-0918-4566-951D-6B1C3FA87325}" type="sibTrans" cxnId="{9A6459FD-9341-46DA-A414-ABB53902D7DD}">
      <dgm:prSet/>
      <dgm:spPr/>
      <dgm:t>
        <a:bodyPr/>
        <a:lstStyle/>
        <a:p>
          <a:endParaRPr lang="tr-TR"/>
        </a:p>
      </dgm:t>
    </dgm:pt>
    <dgm:pt modelId="{6E310F9D-40B0-4116-9EB3-79D3DCE188B4}">
      <dgm:prSet phldrT="[Metin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tr-TR" sz="1050" b="1" dirty="0" smtClean="0"/>
            <a:t>LİTYUM</a:t>
          </a:r>
          <a:endParaRPr lang="tr-TR" sz="1050" b="1" dirty="0"/>
        </a:p>
      </dgm:t>
    </dgm:pt>
    <dgm:pt modelId="{6C27FB54-92FC-4BBB-92B8-49209C8D5C02}" type="parTrans" cxnId="{A34A87AF-A0DF-4966-BD7B-1616F86A4F70}">
      <dgm:prSet/>
      <dgm:spPr/>
      <dgm:t>
        <a:bodyPr/>
        <a:lstStyle/>
        <a:p>
          <a:endParaRPr lang="tr-TR"/>
        </a:p>
      </dgm:t>
    </dgm:pt>
    <dgm:pt modelId="{ED1AAB7A-FDF2-41DB-92CC-E114AE3D4832}" type="sibTrans" cxnId="{A34A87AF-A0DF-4966-BD7B-1616F86A4F70}">
      <dgm:prSet/>
      <dgm:spPr/>
      <dgm:t>
        <a:bodyPr/>
        <a:lstStyle/>
        <a:p>
          <a:endParaRPr lang="tr-TR"/>
        </a:p>
      </dgm:t>
    </dgm:pt>
    <dgm:pt modelId="{20201BDE-7168-4BBD-849F-DF1888570698}">
      <dgm:prSet phldrT="[Metin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tr-TR" sz="1050" b="1" dirty="0" smtClean="0"/>
            <a:t>FENİTOİN</a:t>
          </a:r>
          <a:endParaRPr lang="tr-TR" sz="1050" b="1" dirty="0"/>
        </a:p>
      </dgm:t>
    </dgm:pt>
    <dgm:pt modelId="{3EA20F87-B709-4FDF-B0C8-C7ACB2C1FA7F}" type="parTrans" cxnId="{35ABDF31-727E-493C-9B91-42472743B28C}">
      <dgm:prSet/>
      <dgm:spPr/>
      <dgm:t>
        <a:bodyPr/>
        <a:lstStyle/>
        <a:p>
          <a:endParaRPr lang="tr-TR"/>
        </a:p>
      </dgm:t>
    </dgm:pt>
    <dgm:pt modelId="{AC9D7733-DB89-4BDA-AF78-D6F11E67117E}" type="sibTrans" cxnId="{35ABDF31-727E-493C-9B91-42472743B28C}">
      <dgm:prSet/>
      <dgm:spPr/>
      <dgm:t>
        <a:bodyPr/>
        <a:lstStyle/>
        <a:p>
          <a:endParaRPr lang="tr-TR"/>
        </a:p>
      </dgm:t>
    </dgm:pt>
    <dgm:pt modelId="{4B950252-E2DA-41B7-8138-6CAECC085706}">
      <dgm:prSet phldrT="[Metin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tr-TR" sz="1050" b="1" dirty="0" smtClean="0"/>
            <a:t>ORAL ANTİKOAGÜLANLAR</a:t>
          </a:r>
          <a:endParaRPr lang="tr-TR" sz="1050" b="1" dirty="0"/>
        </a:p>
      </dgm:t>
    </dgm:pt>
    <dgm:pt modelId="{4D25C2E5-3D40-4EEB-B0DA-4C2EF7DAC9A7}" type="parTrans" cxnId="{282D2D94-04DB-474D-B99E-339AC2C4F461}">
      <dgm:prSet/>
      <dgm:spPr/>
      <dgm:t>
        <a:bodyPr/>
        <a:lstStyle/>
        <a:p>
          <a:endParaRPr lang="tr-TR"/>
        </a:p>
      </dgm:t>
    </dgm:pt>
    <dgm:pt modelId="{CD2721B0-FB6C-45C7-B3F8-D3E20C5E7C3F}" type="sibTrans" cxnId="{282D2D94-04DB-474D-B99E-339AC2C4F461}">
      <dgm:prSet/>
      <dgm:spPr/>
      <dgm:t>
        <a:bodyPr/>
        <a:lstStyle/>
        <a:p>
          <a:endParaRPr lang="tr-TR"/>
        </a:p>
      </dgm:t>
    </dgm:pt>
    <dgm:pt modelId="{D9A8E564-2589-477A-929A-4D1C093B8184}">
      <dgm:prSet phldrT="[Metin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tr-TR" sz="1050" b="1" dirty="0" smtClean="0"/>
            <a:t>KATABOLİZMALARI AZALIR</a:t>
          </a:r>
          <a:endParaRPr lang="tr-TR" sz="1050" b="1" dirty="0"/>
        </a:p>
      </dgm:t>
    </dgm:pt>
    <dgm:pt modelId="{88CBCAC2-2030-452C-9D1D-05E2820B474E}" type="parTrans" cxnId="{811B03ED-E6A8-447E-A9FB-B20E4087F41D}">
      <dgm:prSet/>
      <dgm:spPr/>
      <dgm:t>
        <a:bodyPr/>
        <a:lstStyle/>
        <a:p>
          <a:endParaRPr lang="tr-TR"/>
        </a:p>
      </dgm:t>
    </dgm:pt>
    <dgm:pt modelId="{7B16A02F-73FE-499E-8E66-B124AA93CFBA}" type="sibTrans" cxnId="{811B03ED-E6A8-447E-A9FB-B20E4087F41D}">
      <dgm:prSet/>
      <dgm:spPr/>
      <dgm:t>
        <a:bodyPr/>
        <a:lstStyle/>
        <a:p>
          <a:endParaRPr lang="tr-TR"/>
        </a:p>
      </dgm:t>
    </dgm:pt>
    <dgm:pt modelId="{43574576-F4BC-45ED-82FD-B0F497D6781A}">
      <dgm:prSet phldrT="[Metin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tr-TR" sz="1050" b="1" dirty="0" smtClean="0"/>
            <a:t>SERUM DÜZEYİ ARTAR</a:t>
          </a:r>
          <a:endParaRPr lang="tr-TR" sz="1050" b="1" dirty="0"/>
        </a:p>
      </dgm:t>
    </dgm:pt>
    <dgm:pt modelId="{5EE01798-5EF5-4001-9273-8F8102374C2A}" type="parTrans" cxnId="{FF9210F4-1E23-453A-B8B0-C45B853F8B22}">
      <dgm:prSet/>
      <dgm:spPr/>
      <dgm:t>
        <a:bodyPr/>
        <a:lstStyle/>
        <a:p>
          <a:endParaRPr lang="tr-TR"/>
        </a:p>
      </dgm:t>
    </dgm:pt>
    <dgm:pt modelId="{95C37D39-63EB-4CE3-A738-21DF07FDE4CF}" type="sibTrans" cxnId="{FF9210F4-1E23-453A-B8B0-C45B853F8B22}">
      <dgm:prSet/>
      <dgm:spPr/>
      <dgm:t>
        <a:bodyPr/>
        <a:lstStyle/>
        <a:p>
          <a:endParaRPr lang="tr-TR"/>
        </a:p>
      </dgm:t>
    </dgm:pt>
    <dgm:pt modelId="{D8D29075-A35D-40C8-AF51-DB1F93B1E9CE}">
      <dgm:prSet phldrT="[Metin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tr-TR" sz="1050" b="1" dirty="0" smtClean="0">
              <a:solidFill>
                <a:schemeClr val="bg1"/>
              </a:solidFill>
            </a:rPr>
            <a:t>PLAZMA DÜZEYİ ARTAR</a:t>
          </a:r>
          <a:endParaRPr lang="tr-TR" sz="1050" b="1" dirty="0">
            <a:solidFill>
              <a:schemeClr val="bg1"/>
            </a:solidFill>
          </a:endParaRPr>
        </a:p>
      </dgm:t>
    </dgm:pt>
    <dgm:pt modelId="{A2DC427C-0E9F-445A-A067-438BF3017C2A}" type="parTrans" cxnId="{FCCA05F7-8F65-4130-8AFE-E3A1BAFEEAE9}">
      <dgm:prSet/>
      <dgm:spPr/>
      <dgm:t>
        <a:bodyPr/>
        <a:lstStyle/>
        <a:p>
          <a:endParaRPr lang="tr-TR"/>
        </a:p>
      </dgm:t>
    </dgm:pt>
    <dgm:pt modelId="{B1749293-2136-43CE-9DE7-CBC8AA3B0DBA}" type="sibTrans" cxnId="{FCCA05F7-8F65-4130-8AFE-E3A1BAFEEAE9}">
      <dgm:prSet/>
      <dgm:spPr/>
      <dgm:t>
        <a:bodyPr/>
        <a:lstStyle/>
        <a:p>
          <a:endParaRPr lang="tr-TR"/>
        </a:p>
      </dgm:t>
    </dgm:pt>
    <dgm:pt modelId="{DB66CFD0-9D51-4115-878D-D82939A4DBAF}">
      <dgm:prSet phldrT="[Metin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tr-TR" sz="1050" b="1" dirty="0" smtClean="0"/>
            <a:t>MTX.</a:t>
          </a:r>
          <a:endParaRPr lang="tr-TR" sz="1050" b="1" dirty="0"/>
        </a:p>
      </dgm:t>
    </dgm:pt>
    <dgm:pt modelId="{A042EA58-C089-4424-86A6-CC1000F3F170}" type="parTrans" cxnId="{FC72C853-4A50-4650-B993-009B6D98ABF3}">
      <dgm:prSet/>
      <dgm:spPr/>
      <dgm:t>
        <a:bodyPr/>
        <a:lstStyle/>
        <a:p>
          <a:endParaRPr lang="tr-TR"/>
        </a:p>
      </dgm:t>
    </dgm:pt>
    <dgm:pt modelId="{A3B805C1-C0A0-47E7-895A-D96A0734466C}" type="sibTrans" cxnId="{FC72C853-4A50-4650-B993-009B6D98ABF3}">
      <dgm:prSet/>
      <dgm:spPr/>
      <dgm:t>
        <a:bodyPr/>
        <a:lstStyle/>
        <a:p>
          <a:endParaRPr lang="tr-TR"/>
        </a:p>
      </dgm:t>
    </dgm:pt>
    <dgm:pt modelId="{31D504DD-5256-41DD-B31E-3F6A2AF5DDE6}">
      <dgm:prSet phldrT="[Metin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tr-TR" sz="1050" b="1" dirty="0" smtClean="0"/>
            <a:t>RENAL KLİRENSİ AZALIR</a:t>
          </a:r>
          <a:endParaRPr lang="tr-TR" sz="1050" b="1" dirty="0"/>
        </a:p>
      </dgm:t>
    </dgm:pt>
    <dgm:pt modelId="{E36F4252-3D8B-4DD0-A475-9BAD96721B91}" type="parTrans" cxnId="{246F11E7-0F0C-4AB1-B1D2-E8B312138090}">
      <dgm:prSet/>
      <dgm:spPr/>
      <dgm:t>
        <a:bodyPr/>
        <a:lstStyle/>
        <a:p>
          <a:endParaRPr lang="tr-TR"/>
        </a:p>
      </dgm:t>
    </dgm:pt>
    <dgm:pt modelId="{BB6F3CB4-63A8-473F-B32C-096E8A73DE4A}" type="sibTrans" cxnId="{246F11E7-0F0C-4AB1-B1D2-E8B312138090}">
      <dgm:prSet/>
      <dgm:spPr/>
      <dgm:t>
        <a:bodyPr/>
        <a:lstStyle/>
        <a:p>
          <a:endParaRPr lang="tr-TR"/>
        </a:p>
      </dgm:t>
    </dgm:pt>
    <dgm:pt modelId="{29FB98B5-BB0E-4289-AE2B-32C644943D02}">
      <dgm:prSet phldrT="[Metin]" custT="1"/>
      <dgm:spPr/>
      <dgm:t>
        <a:bodyPr/>
        <a:lstStyle/>
        <a:p>
          <a:endParaRPr lang="tr-TR"/>
        </a:p>
      </dgm:t>
    </dgm:pt>
    <dgm:pt modelId="{33820FC8-E38F-4CB4-85BB-93EABB48A9C2}" type="parTrans" cxnId="{B91B88C9-0747-4428-B7C7-F956CA63555D}">
      <dgm:prSet/>
      <dgm:spPr/>
      <dgm:t>
        <a:bodyPr/>
        <a:lstStyle/>
        <a:p>
          <a:endParaRPr lang="tr-TR"/>
        </a:p>
      </dgm:t>
    </dgm:pt>
    <dgm:pt modelId="{52E5CA5E-A2B1-4D53-887E-6F347B35F137}" type="sibTrans" cxnId="{B91B88C9-0747-4428-B7C7-F956CA63555D}">
      <dgm:prSet/>
      <dgm:spPr/>
      <dgm:t>
        <a:bodyPr/>
        <a:lstStyle/>
        <a:p>
          <a:endParaRPr lang="tr-TR"/>
        </a:p>
      </dgm:t>
    </dgm:pt>
    <dgm:pt modelId="{0FF7B851-20F2-494B-BCA7-C8C008EBD49D}">
      <dgm:prSet phldrT="[Metin]" custT="1"/>
      <dgm:spPr/>
      <dgm:t>
        <a:bodyPr/>
        <a:lstStyle/>
        <a:p>
          <a:endParaRPr lang="tr-TR"/>
        </a:p>
      </dgm:t>
    </dgm:pt>
    <dgm:pt modelId="{E51F8F14-B9F6-40A8-AF75-68FA25441AD0}" type="parTrans" cxnId="{8899C6DE-5DBC-47D0-9A02-DB8B5347707A}">
      <dgm:prSet/>
      <dgm:spPr/>
      <dgm:t>
        <a:bodyPr/>
        <a:lstStyle/>
        <a:p>
          <a:endParaRPr lang="tr-TR"/>
        </a:p>
      </dgm:t>
    </dgm:pt>
    <dgm:pt modelId="{5968719C-3CC5-4E32-A7C8-620962648A22}" type="sibTrans" cxnId="{8899C6DE-5DBC-47D0-9A02-DB8B5347707A}">
      <dgm:prSet/>
      <dgm:spPr/>
      <dgm:t>
        <a:bodyPr/>
        <a:lstStyle/>
        <a:p>
          <a:endParaRPr lang="tr-TR"/>
        </a:p>
      </dgm:t>
    </dgm:pt>
    <dgm:pt modelId="{FA9AE3E5-9E60-4902-908A-395863160032}">
      <dgm:prSet phldrT="[Metin]"/>
      <dgm:spPr/>
      <dgm:t>
        <a:bodyPr/>
        <a:lstStyle/>
        <a:p>
          <a:endParaRPr lang="tr-TR"/>
        </a:p>
      </dgm:t>
    </dgm:pt>
    <dgm:pt modelId="{0EAABB2C-61A4-4379-907C-DF5458FE56D8}" type="parTrans" cxnId="{FB36789B-D849-42B6-BEA8-FECFC437E6DF}">
      <dgm:prSet/>
      <dgm:spPr/>
      <dgm:t>
        <a:bodyPr/>
        <a:lstStyle/>
        <a:p>
          <a:endParaRPr lang="tr-TR"/>
        </a:p>
      </dgm:t>
    </dgm:pt>
    <dgm:pt modelId="{8B4FF4D2-815B-4C56-8B55-1C3A0FFBE787}" type="sibTrans" cxnId="{FB36789B-D849-42B6-BEA8-FECFC437E6DF}">
      <dgm:prSet/>
      <dgm:spPr/>
      <dgm:t>
        <a:bodyPr/>
        <a:lstStyle/>
        <a:p>
          <a:endParaRPr lang="tr-TR"/>
        </a:p>
      </dgm:t>
    </dgm:pt>
    <dgm:pt modelId="{7635BD41-39FC-4D27-9A66-0BE8356DC7A0}">
      <dgm:prSet phldrT="[Metin]"/>
      <dgm:spPr/>
      <dgm:t>
        <a:bodyPr/>
        <a:lstStyle/>
        <a:p>
          <a:endParaRPr lang="tr-TR"/>
        </a:p>
      </dgm:t>
    </dgm:pt>
    <dgm:pt modelId="{71120BDB-2405-416C-B673-60C2FF5A8D77}" type="parTrans" cxnId="{A60CADB0-F413-48E5-8635-42459448DFC4}">
      <dgm:prSet/>
      <dgm:spPr/>
      <dgm:t>
        <a:bodyPr/>
        <a:lstStyle/>
        <a:p>
          <a:endParaRPr lang="tr-TR"/>
        </a:p>
      </dgm:t>
    </dgm:pt>
    <dgm:pt modelId="{6A6C760E-6910-4DBE-891C-0D60EF817FFF}" type="sibTrans" cxnId="{A60CADB0-F413-48E5-8635-42459448DFC4}">
      <dgm:prSet/>
      <dgm:spPr/>
      <dgm:t>
        <a:bodyPr/>
        <a:lstStyle/>
        <a:p>
          <a:endParaRPr lang="tr-TR"/>
        </a:p>
      </dgm:t>
    </dgm:pt>
    <dgm:pt modelId="{2973FEB5-BF6E-4CAC-94C3-3AFC64339615}">
      <dgm:prSet phldrT="[Metin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tr-TR" sz="1050" b="1" dirty="0" smtClean="0"/>
            <a:t>SÜLFONİLÜRE</a:t>
          </a:r>
          <a:endParaRPr lang="tr-TR" sz="1050" b="1" dirty="0"/>
        </a:p>
      </dgm:t>
    </dgm:pt>
    <dgm:pt modelId="{0AC29DC4-6755-4BE6-A067-1648030BFD28}" type="parTrans" cxnId="{A9F04CB9-9F10-4A31-9527-7FEAF0E1928E}">
      <dgm:prSet/>
      <dgm:spPr/>
      <dgm:t>
        <a:bodyPr/>
        <a:lstStyle/>
        <a:p>
          <a:endParaRPr lang="tr-TR"/>
        </a:p>
      </dgm:t>
    </dgm:pt>
    <dgm:pt modelId="{FC9F5F59-7678-4F4B-BA5A-61DD43CB79E6}" type="sibTrans" cxnId="{A9F04CB9-9F10-4A31-9527-7FEAF0E1928E}">
      <dgm:prSet/>
      <dgm:spPr/>
      <dgm:t>
        <a:bodyPr/>
        <a:lstStyle/>
        <a:p>
          <a:endParaRPr lang="tr-TR"/>
        </a:p>
      </dgm:t>
    </dgm:pt>
    <dgm:pt modelId="{26B347A8-05D4-4D53-B2E0-6ED2DFBC9140}">
      <dgm:prSet phldrT="[Metin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tr-TR" sz="1050" b="1" dirty="0" smtClean="0"/>
            <a:t>METABOLİZMASI YAVAŞLAR</a:t>
          </a:r>
          <a:endParaRPr lang="tr-TR" sz="1050" b="1" dirty="0"/>
        </a:p>
      </dgm:t>
    </dgm:pt>
    <dgm:pt modelId="{462176BD-69C0-42A6-866A-51DD146194B5}" type="parTrans" cxnId="{8AF0C634-538C-42AA-9B36-FCFCF0405A51}">
      <dgm:prSet/>
      <dgm:spPr/>
      <dgm:t>
        <a:bodyPr/>
        <a:lstStyle/>
        <a:p>
          <a:endParaRPr lang="tr-TR"/>
        </a:p>
      </dgm:t>
    </dgm:pt>
    <dgm:pt modelId="{2AD0F237-3348-4430-B181-A91F824F2E39}" type="sibTrans" cxnId="{8AF0C634-538C-42AA-9B36-FCFCF0405A51}">
      <dgm:prSet/>
      <dgm:spPr/>
      <dgm:t>
        <a:bodyPr/>
        <a:lstStyle/>
        <a:p>
          <a:endParaRPr lang="tr-TR"/>
        </a:p>
      </dgm:t>
    </dgm:pt>
    <dgm:pt modelId="{59FC6095-F200-4ACF-9ED8-0B2138CF1387}">
      <dgm:prSet phldrT="[Metin]"/>
      <dgm:spPr/>
      <dgm:t>
        <a:bodyPr/>
        <a:lstStyle/>
        <a:p>
          <a:endParaRPr lang="tr-TR"/>
        </a:p>
      </dgm:t>
    </dgm:pt>
    <dgm:pt modelId="{2EB56A37-6234-480E-82B9-2D719541FBB2}" type="parTrans" cxnId="{D5499C7B-EB9A-484D-9225-77640D545650}">
      <dgm:prSet/>
      <dgm:spPr/>
      <dgm:t>
        <a:bodyPr/>
        <a:lstStyle/>
        <a:p>
          <a:endParaRPr lang="tr-TR"/>
        </a:p>
      </dgm:t>
    </dgm:pt>
    <dgm:pt modelId="{33AE067A-409D-4BB1-8BCD-CC3900752BE2}" type="sibTrans" cxnId="{D5499C7B-EB9A-484D-9225-77640D545650}">
      <dgm:prSet/>
      <dgm:spPr/>
      <dgm:t>
        <a:bodyPr/>
        <a:lstStyle/>
        <a:p>
          <a:endParaRPr lang="tr-TR"/>
        </a:p>
      </dgm:t>
    </dgm:pt>
    <dgm:pt modelId="{BC4821AE-9740-4282-98E2-3E1A900B23E5}">
      <dgm:prSet phldrT="[Metin]"/>
      <dgm:spPr/>
      <dgm:t>
        <a:bodyPr/>
        <a:lstStyle/>
        <a:p>
          <a:endParaRPr lang="tr-TR"/>
        </a:p>
      </dgm:t>
    </dgm:pt>
    <dgm:pt modelId="{6B76A23E-A9A1-4DBC-AC59-6779AE77D9C6}" type="parTrans" cxnId="{25D04F19-F0B4-4501-81DA-FD76A952FC58}">
      <dgm:prSet/>
      <dgm:spPr/>
      <dgm:t>
        <a:bodyPr/>
        <a:lstStyle/>
        <a:p>
          <a:endParaRPr lang="tr-TR"/>
        </a:p>
      </dgm:t>
    </dgm:pt>
    <dgm:pt modelId="{72FCB4D8-BE77-4E15-8529-A3D60B234CB4}" type="sibTrans" cxnId="{25D04F19-F0B4-4501-81DA-FD76A952FC58}">
      <dgm:prSet/>
      <dgm:spPr/>
      <dgm:t>
        <a:bodyPr/>
        <a:lstStyle/>
        <a:p>
          <a:endParaRPr lang="tr-TR"/>
        </a:p>
      </dgm:t>
    </dgm:pt>
    <dgm:pt modelId="{53F50F5C-77C0-43C3-A32C-8E3A7592FD83}">
      <dgm:prSet phldrT="[Metin]"/>
      <dgm:spPr/>
      <dgm:t>
        <a:bodyPr/>
        <a:lstStyle/>
        <a:p>
          <a:endParaRPr lang="tr-TR"/>
        </a:p>
      </dgm:t>
    </dgm:pt>
    <dgm:pt modelId="{12FEA043-A45E-47B4-8C58-7B59F419ADF2}" type="parTrans" cxnId="{E246A80C-2725-48A8-A601-5852E2210E04}">
      <dgm:prSet/>
      <dgm:spPr/>
      <dgm:t>
        <a:bodyPr/>
        <a:lstStyle/>
        <a:p>
          <a:endParaRPr lang="tr-TR"/>
        </a:p>
      </dgm:t>
    </dgm:pt>
    <dgm:pt modelId="{B65B72A7-52B7-4556-B276-9A4A56A9A4C8}" type="sibTrans" cxnId="{E246A80C-2725-48A8-A601-5852E2210E04}">
      <dgm:prSet/>
      <dgm:spPr/>
      <dgm:t>
        <a:bodyPr/>
        <a:lstStyle/>
        <a:p>
          <a:endParaRPr lang="tr-TR"/>
        </a:p>
      </dgm:t>
    </dgm:pt>
    <dgm:pt modelId="{AEE22708-7081-48B4-9923-5FDBC56EC1FE}">
      <dgm:prSet phldrT="[Metin]" custLinFactNeighborX="7517" custLinFactNeighborY="-13424"/>
      <dgm:spPr/>
      <dgm:t>
        <a:bodyPr/>
        <a:lstStyle/>
        <a:p>
          <a:endParaRPr lang="tr-TR"/>
        </a:p>
      </dgm:t>
    </dgm:pt>
    <dgm:pt modelId="{54296316-2A89-43BD-BD00-FCDE92760BDA}" type="parTrans" cxnId="{578C2379-62CD-4909-ADC2-8CFFAC8D2421}">
      <dgm:prSet/>
      <dgm:spPr/>
      <dgm:t>
        <a:bodyPr/>
        <a:lstStyle/>
        <a:p>
          <a:endParaRPr lang="tr-TR"/>
        </a:p>
      </dgm:t>
    </dgm:pt>
    <dgm:pt modelId="{7E3F6B80-F610-4E77-8838-1E297D2DD4CC}" type="sibTrans" cxnId="{578C2379-62CD-4909-ADC2-8CFFAC8D2421}">
      <dgm:prSet/>
      <dgm:spPr/>
      <dgm:t>
        <a:bodyPr/>
        <a:lstStyle/>
        <a:p>
          <a:endParaRPr lang="tr-TR"/>
        </a:p>
      </dgm:t>
    </dgm:pt>
    <dgm:pt modelId="{D556474B-6827-44AA-93E6-8138D00056B8}">
      <dgm:prSet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tr-TR" sz="1200" b="1" dirty="0" smtClean="0"/>
            <a:t>DİÜRETİKLER</a:t>
          </a:r>
        </a:p>
        <a:p>
          <a:r>
            <a:rPr lang="tr-TR" sz="1200" b="1" dirty="0" smtClean="0"/>
            <a:t>ANTİHİPERTANSİFLER</a:t>
          </a:r>
          <a:endParaRPr lang="tr-TR" sz="1200" b="1" dirty="0"/>
        </a:p>
      </dgm:t>
    </dgm:pt>
    <dgm:pt modelId="{7E663AF9-C215-489C-A5CA-82E35BC8A075}" type="parTrans" cxnId="{37ACDC8E-1D83-4390-A608-F015DB6BC900}">
      <dgm:prSet/>
      <dgm:spPr/>
      <dgm:t>
        <a:bodyPr/>
        <a:lstStyle/>
        <a:p>
          <a:endParaRPr lang="tr-TR"/>
        </a:p>
      </dgm:t>
    </dgm:pt>
    <dgm:pt modelId="{7B41B88E-7875-4AB7-A9C1-24106D8BCBDF}" type="sibTrans" cxnId="{37ACDC8E-1D83-4390-A608-F015DB6BC900}">
      <dgm:prSet/>
      <dgm:spPr/>
      <dgm:t>
        <a:bodyPr/>
        <a:lstStyle/>
        <a:p>
          <a:endParaRPr lang="tr-TR"/>
        </a:p>
      </dgm:t>
    </dgm:pt>
    <dgm:pt modelId="{BB1CD06D-1437-4FF8-B780-FEE52A7A5810}" type="pres">
      <dgm:prSet presAssocID="{8C86093D-9B8D-4639-97D7-DB67ECD6E0A1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CEA1C112-E0A4-47E9-A154-F956C4E1AE0C}" type="pres">
      <dgm:prSet presAssocID="{100225AF-7ACE-4D4A-887E-914FA6B8D48A}" presName="textCenter" presStyleLbl="node1" presStyleIdx="0" presStyleCnt="13" custScaleX="135061"/>
      <dgm:spPr/>
      <dgm:t>
        <a:bodyPr/>
        <a:lstStyle/>
        <a:p>
          <a:endParaRPr lang="tr-TR"/>
        </a:p>
      </dgm:t>
    </dgm:pt>
    <dgm:pt modelId="{4FE466DE-D906-41B5-8B06-2D77913A337A}" type="pres">
      <dgm:prSet presAssocID="{100225AF-7ACE-4D4A-887E-914FA6B8D48A}" presName="cycle_1" presStyleCnt="0"/>
      <dgm:spPr/>
    </dgm:pt>
    <dgm:pt modelId="{A3FBBC69-5B5F-4C17-9AAF-332DF90A43BA}" type="pres">
      <dgm:prSet presAssocID="{4B950252-E2DA-41B7-8138-6CAECC085706}" presName="childCenter1" presStyleLbl="node1" presStyleIdx="1" presStyleCnt="13" custScaleX="215285" custLinFactNeighborX="-29180" custLinFactNeighborY="3558"/>
      <dgm:spPr/>
      <dgm:t>
        <a:bodyPr/>
        <a:lstStyle/>
        <a:p>
          <a:endParaRPr lang="tr-TR"/>
        </a:p>
      </dgm:t>
    </dgm:pt>
    <dgm:pt modelId="{86C890CD-DB73-4E6A-B3DC-33AB247CFD30}" type="pres">
      <dgm:prSet presAssocID="{88CBCAC2-2030-452C-9D1D-05E2820B474E}" presName="Name141" presStyleLbl="parChTrans1D3" presStyleIdx="0" presStyleCnt="5"/>
      <dgm:spPr/>
      <dgm:t>
        <a:bodyPr/>
        <a:lstStyle/>
        <a:p>
          <a:endParaRPr lang="tr-TR"/>
        </a:p>
      </dgm:t>
    </dgm:pt>
    <dgm:pt modelId="{51D90ED0-EF36-4098-80F9-0A75B503FDD1}" type="pres">
      <dgm:prSet presAssocID="{D9A8E564-2589-477A-929A-4D1C093B8184}" presName="text1" presStyleLbl="node1" presStyleIdx="2" presStyleCnt="13" custScaleX="296199" custScaleY="457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4E74F3F-2D29-4224-8540-53FB16574FA6}" type="pres">
      <dgm:prSet presAssocID="{4D25C2E5-3D40-4EEB-B0DA-4C2EF7DAC9A7}" presName="Name144" presStyleLbl="parChTrans1D2" presStyleIdx="0" presStyleCnt="7"/>
      <dgm:spPr/>
      <dgm:t>
        <a:bodyPr/>
        <a:lstStyle/>
        <a:p>
          <a:endParaRPr lang="tr-TR"/>
        </a:p>
      </dgm:t>
    </dgm:pt>
    <dgm:pt modelId="{6A470C2A-4199-4C51-B9A0-CF3E9444E40A}" type="pres">
      <dgm:prSet presAssocID="{100225AF-7ACE-4D4A-887E-914FA6B8D48A}" presName="cycle_2" presStyleCnt="0"/>
      <dgm:spPr/>
    </dgm:pt>
    <dgm:pt modelId="{AB0B2803-58BE-4D22-A5CA-991AB9F25FE7}" type="pres">
      <dgm:prSet presAssocID="{36871160-F899-465C-94C7-6BE2725F3D02}" presName="childCenter2" presStyleLbl="node1" presStyleIdx="3" presStyleCnt="13" custScaleX="144629"/>
      <dgm:spPr/>
      <dgm:t>
        <a:bodyPr/>
        <a:lstStyle/>
        <a:p>
          <a:endParaRPr lang="tr-TR"/>
        </a:p>
      </dgm:t>
    </dgm:pt>
    <dgm:pt modelId="{E9E046B7-6BDF-43F3-B450-A6025A45E5EB}" type="pres">
      <dgm:prSet presAssocID="{5EE01798-5EF5-4001-9273-8F8102374C2A}" presName="Name218" presStyleLbl="parChTrans1D3" presStyleIdx="1" presStyleCnt="5"/>
      <dgm:spPr/>
      <dgm:t>
        <a:bodyPr/>
        <a:lstStyle/>
        <a:p>
          <a:endParaRPr lang="tr-TR"/>
        </a:p>
      </dgm:t>
    </dgm:pt>
    <dgm:pt modelId="{5861E303-DC05-46E0-AB20-9B4DE64B284C}" type="pres">
      <dgm:prSet presAssocID="{43574576-F4BC-45ED-82FD-B0F497D6781A}" presName="text2" presStyleLbl="node1" presStyleIdx="4" presStyleCnt="13" custRadScaleRad="124899" custRadScaleInc="2947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8DB8629-D379-4D3D-8834-ED916BA6D33B}" type="pres">
      <dgm:prSet presAssocID="{D8A88CEF-F77C-4A07-8AEC-B4738790E94E}" presName="Name221" presStyleLbl="parChTrans1D2" presStyleIdx="1" presStyleCnt="7"/>
      <dgm:spPr/>
      <dgm:t>
        <a:bodyPr/>
        <a:lstStyle/>
        <a:p>
          <a:endParaRPr lang="tr-TR"/>
        </a:p>
      </dgm:t>
    </dgm:pt>
    <dgm:pt modelId="{D6B793D8-EB3F-4374-BDD8-9B907AD923C3}" type="pres">
      <dgm:prSet presAssocID="{100225AF-7ACE-4D4A-887E-914FA6B8D48A}" presName="cycle_3" presStyleCnt="0"/>
      <dgm:spPr/>
    </dgm:pt>
    <dgm:pt modelId="{59B553AB-A034-4672-B4E2-DFC7D3B4F47B}" type="pres">
      <dgm:prSet presAssocID="{6E310F9D-40B0-4116-9EB3-79D3DCE188B4}" presName="childCenter3" presStyleLbl="node1" presStyleIdx="5" presStyleCnt="13"/>
      <dgm:spPr/>
      <dgm:t>
        <a:bodyPr/>
        <a:lstStyle/>
        <a:p>
          <a:endParaRPr lang="tr-TR"/>
        </a:p>
      </dgm:t>
    </dgm:pt>
    <dgm:pt modelId="{DB234F47-AAB2-40C9-935A-42B2DBF6591A}" type="pres">
      <dgm:prSet presAssocID="{A2DC427C-0E9F-445A-A067-438BF3017C2A}" presName="Name285" presStyleLbl="parChTrans1D3" presStyleIdx="2" presStyleCnt="5"/>
      <dgm:spPr/>
      <dgm:t>
        <a:bodyPr/>
        <a:lstStyle/>
        <a:p>
          <a:endParaRPr lang="tr-TR"/>
        </a:p>
      </dgm:t>
    </dgm:pt>
    <dgm:pt modelId="{7D6E0918-2ECD-40CB-9BD5-91DBAF6F1D1A}" type="pres">
      <dgm:prSet presAssocID="{D8D29075-A35D-40C8-AF51-DB1F93B1E9CE}" presName="text3" presStyleLbl="node1" presStyleIdx="6" presStyleCnt="13" custScaleX="164573" custRadScaleRad="134893" custRadScaleInc="-48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02B9666-388A-4CD9-9956-5DE0B74D92E3}" type="pres">
      <dgm:prSet presAssocID="{6C27FB54-92FC-4BBB-92B8-49209C8D5C02}" presName="Name288" presStyleLbl="parChTrans1D2" presStyleIdx="2" presStyleCnt="7"/>
      <dgm:spPr/>
      <dgm:t>
        <a:bodyPr/>
        <a:lstStyle/>
        <a:p>
          <a:endParaRPr lang="tr-TR"/>
        </a:p>
      </dgm:t>
    </dgm:pt>
    <dgm:pt modelId="{330C2653-6D59-4427-8D53-21DFCD6A42B7}" type="pres">
      <dgm:prSet presAssocID="{100225AF-7ACE-4D4A-887E-914FA6B8D48A}" presName="cycle_4" presStyleCnt="0"/>
      <dgm:spPr/>
    </dgm:pt>
    <dgm:pt modelId="{6208F651-EC18-463D-B9EC-B04F8E17CE26}" type="pres">
      <dgm:prSet presAssocID="{20201BDE-7168-4BBD-849F-DF1888570698}" presName="childCenter4" presStyleLbl="node1" presStyleIdx="7" presStyleCnt="13" custLinFactNeighborX="-43855" custLinFactNeighborY="-7491"/>
      <dgm:spPr/>
      <dgm:t>
        <a:bodyPr/>
        <a:lstStyle/>
        <a:p>
          <a:endParaRPr lang="tr-TR"/>
        </a:p>
      </dgm:t>
    </dgm:pt>
    <dgm:pt modelId="{C1673ED8-7DBE-47A9-80C7-3DD31162DC9D}" type="pres">
      <dgm:prSet presAssocID="{3EA20F87-B709-4FDF-B0C8-C7ACB2C1FA7F}" presName="Name345" presStyleLbl="parChTrans1D2" presStyleIdx="3" presStyleCnt="7"/>
      <dgm:spPr/>
      <dgm:t>
        <a:bodyPr/>
        <a:lstStyle/>
        <a:p>
          <a:endParaRPr lang="tr-TR"/>
        </a:p>
      </dgm:t>
    </dgm:pt>
    <dgm:pt modelId="{9F95933C-E55F-46D8-9C7D-3FCAD8B87801}" type="pres">
      <dgm:prSet presAssocID="{100225AF-7ACE-4D4A-887E-914FA6B8D48A}" presName="cycle_5" presStyleCnt="0"/>
      <dgm:spPr/>
    </dgm:pt>
    <dgm:pt modelId="{8A7EF611-1D71-4FB2-BEB4-04B4CAF76F6C}" type="pres">
      <dgm:prSet presAssocID="{D556474B-6827-44AA-93E6-8138D00056B8}" presName="childCenter5" presStyleLbl="node1" presStyleIdx="8" presStyleCnt="13" custScaleX="267896" custLinFactNeighborX="21536" custLinFactNeighborY="-9486"/>
      <dgm:spPr/>
      <dgm:t>
        <a:bodyPr/>
        <a:lstStyle/>
        <a:p>
          <a:endParaRPr lang="tr-TR"/>
        </a:p>
      </dgm:t>
    </dgm:pt>
    <dgm:pt modelId="{2E597F5A-D5D6-48E7-B3C1-2C5C432160E0}" type="pres">
      <dgm:prSet presAssocID="{7E663AF9-C215-489C-A5CA-82E35BC8A075}" presName="Name392" presStyleLbl="parChTrans1D2" presStyleIdx="4" presStyleCnt="7"/>
      <dgm:spPr/>
      <dgm:t>
        <a:bodyPr/>
        <a:lstStyle/>
        <a:p>
          <a:endParaRPr lang="tr-TR"/>
        </a:p>
      </dgm:t>
    </dgm:pt>
    <dgm:pt modelId="{E4F2FEC8-3B83-414B-A243-16E26F97468B}" type="pres">
      <dgm:prSet presAssocID="{100225AF-7ACE-4D4A-887E-914FA6B8D48A}" presName="cycle_6" presStyleCnt="0"/>
      <dgm:spPr/>
    </dgm:pt>
    <dgm:pt modelId="{0DEECC0C-22D3-46E2-BF60-977AED15C7C3}" type="pres">
      <dgm:prSet presAssocID="{2973FEB5-BF6E-4CAC-94C3-3AFC64339615}" presName="childCenter6" presStyleLbl="node1" presStyleIdx="9" presStyleCnt="13" custScaleX="161037" custScaleY="52820" custLinFactNeighborX="13308" custLinFactNeighborY="-4658"/>
      <dgm:spPr/>
      <dgm:t>
        <a:bodyPr/>
        <a:lstStyle/>
        <a:p>
          <a:endParaRPr lang="tr-TR"/>
        </a:p>
      </dgm:t>
    </dgm:pt>
    <dgm:pt modelId="{D79E9D62-382F-4B0F-A295-A31075A3F545}" type="pres">
      <dgm:prSet presAssocID="{462176BD-69C0-42A6-866A-51DD146194B5}" presName="Name426" presStyleLbl="parChTrans1D3" presStyleIdx="3" presStyleCnt="5"/>
      <dgm:spPr/>
      <dgm:t>
        <a:bodyPr/>
        <a:lstStyle/>
        <a:p>
          <a:endParaRPr lang="tr-TR"/>
        </a:p>
      </dgm:t>
    </dgm:pt>
    <dgm:pt modelId="{9D60F236-3DBD-4FE4-832A-7AF3A5A523C7}" type="pres">
      <dgm:prSet presAssocID="{26B347A8-05D4-4D53-B2E0-6ED2DFBC9140}" presName="text6" presStyleLbl="node1" presStyleIdx="10" presStyleCnt="13" custScaleX="231537" custRadScaleRad="186574" custRadScaleInc="262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AB637DF-15F3-41B0-8D0C-CCDC5D46FFCC}" type="pres">
      <dgm:prSet presAssocID="{0AC29DC4-6755-4BE6-A067-1648030BFD28}" presName="Name429" presStyleLbl="parChTrans1D2" presStyleIdx="5" presStyleCnt="7"/>
      <dgm:spPr/>
      <dgm:t>
        <a:bodyPr/>
        <a:lstStyle/>
        <a:p>
          <a:endParaRPr lang="tr-TR"/>
        </a:p>
      </dgm:t>
    </dgm:pt>
    <dgm:pt modelId="{DF45E285-4E55-48A3-8F56-243B96E3498C}" type="pres">
      <dgm:prSet presAssocID="{100225AF-7ACE-4D4A-887E-914FA6B8D48A}" presName="cycle_7" presStyleCnt="0"/>
      <dgm:spPr/>
    </dgm:pt>
    <dgm:pt modelId="{F2A16B63-128C-477E-9207-7E9D10B36FE7}" type="pres">
      <dgm:prSet presAssocID="{DB66CFD0-9D51-4115-878D-D82939A4DBAF}" presName="childCenter7" presStyleLbl="node1" presStyleIdx="11" presStyleCnt="13" custLinFactNeighborX="-8591" custLinFactNeighborY="17720"/>
      <dgm:spPr/>
      <dgm:t>
        <a:bodyPr/>
        <a:lstStyle/>
        <a:p>
          <a:endParaRPr lang="tr-TR"/>
        </a:p>
      </dgm:t>
    </dgm:pt>
    <dgm:pt modelId="{FABEAB18-B1FC-45A7-A110-8910043BFA26}" type="pres">
      <dgm:prSet presAssocID="{E36F4252-3D8B-4DD0-A475-9BAD96721B91}" presName="Name453" presStyleLbl="parChTrans1D3" presStyleIdx="4" presStyleCnt="5"/>
      <dgm:spPr/>
      <dgm:t>
        <a:bodyPr/>
        <a:lstStyle/>
        <a:p>
          <a:endParaRPr lang="tr-TR"/>
        </a:p>
      </dgm:t>
    </dgm:pt>
    <dgm:pt modelId="{3D639917-BEA4-46E9-BD5F-16FF8611A0DE}" type="pres">
      <dgm:prSet presAssocID="{31D504DD-5256-41DD-B31E-3F6A2AF5DDE6}" presName="text7" presStyleLbl="node1" presStyleIdx="12" presStyleCnt="13" custScaleX="142474" custRadScaleRad="86124" custRadScaleInc="-344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E8EBD27-F939-4085-89B0-367185E377CB}" type="pres">
      <dgm:prSet presAssocID="{A042EA58-C089-4424-86A6-CC1000F3F170}" presName="Name456" presStyleLbl="parChTrans1D2" presStyleIdx="6" presStyleCnt="7"/>
      <dgm:spPr/>
      <dgm:t>
        <a:bodyPr/>
        <a:lstStyle/>
        <a:p>
          <a:endParaRPr lang="tr-TR"/>
        </a:p>
      </dgm:t>
    </dgm:pt>
  </dgm:ptLst>
  <dgm:cxnLst>
    <dgm:cxn modelId="{88EAEC04-7F52-4EE4-AF59-46B418B9D884}" type="presOf" srcId="{D556474B-6827-44AA-93E6-8138D00056B8}" destId="{8A7EF611-1D71-4FB2-BEB4-04B4CAF76F6C}" srcOrd="0" destOrd="0" presId="urn:microsoft.com/office/officeart/2008/layout/RadialCluster"/>
    <dgm:cxn modelId="{9BA0D067-EC30-487C-A4C7-119B26543A1D}" type="presOf" srcId="{6C27FB54-92FC-4BBB-92B8-49209C8D5C02}" destId="{E02B9666-388A-4CD9-9956-5DE0B74D92E3}" srcOrd="0" destOrd="0" presId="urn:microsoft.com/office/officeart/2008/layout/RadialCluster"/>
    <dgm:cxn modelId="{6F33F7FF-B879-4DDC-A77B-CAC02865B811}" srcId="{8C86093D-9B8D-4639-97D7-DB67ECD6E0A1}" destId="{100225AF-7ACE-4D4A-887E-914FA6B8D48A}" srcOrd="0" destOrd="0" parTransId="{5DBAAD9C-DDD0-4B71-B5C1-984A56299B3F}" sibTransId="{83EAA192-A588-4FCB-9D08-2B7BD02E270F}"/>
    <dgm:cxn modelId="{F37638BE-6E56-43FE-A21C-B078B804AAFF}" type="presOf" srcId="{7E663AF9-C215-489C-A5CA-82E35BC8A075}" destId="{2E597F5A-D5D6-48E7-B3C1-2C5C432160E0}" srcOrd="0" destOrd="0" presId="urn:microsoft.com/office/officeart/2008/layout/RadialCluster"/>
    <dgm:cxn modelId="{C6061B64-45FD-4EA3-B2BD-DCC69672B196}" type="presOf" srcId="{4D25C2E5-3D40-4EEB-B0DA-4C2EF7DAC9A7}" destId="{F4E74F3F-2D29-4224-8540-53FB16574FA6}" srcOrd="0" destOrd="0" presId="urn:microsoft.com/office/officeart/2008/layout/RadialCluster"/>
    <dgm:cxn modelId="{3E8B2463-39CA-4A64-A03C-6F884122336F}" type="presOf" srcId="{20201BDE-7168-4BBD-849F-DF1888570698}" destId="{6208F651-EC18-463D-B9EC-B04F8E17CE26}" srcOrd="0" destOrd="0" presId="urn:microsoft.com/office/officeart/2008/layout/RadialCluster"/>
    <dgm:cxn modelId="{FB36789B-D849-42B6-BEA8-FECFC437E6DF}" srcId="{100225AF-7ACE-4D4A-887E-914FA6B8D48A}" destId="{FA9AE3E5-9E60-4902-908A-395863160032}" srcOrd="10" destOrd="0" parTransId="{0EAABB2C-61A4-4379-907C-DF5458FE56D8}" sibTransId="{8B4FF4D2-815B-4C56-8B55-1C3A0FFBE787}"/>
    <dgm:cxn modelId="{A04A4765-4708-4CD0-AC9A-E338AC1364BF}" type="presOf" srcId="{43574576-F4BC-45ED-82FD-B0F497D6781A}" destId="{5861E303-DC05-46E0-AB20-9B4DE64B284C}" srcOrd="0" destOrd="0" presId="urn:microsoft.com/office/officeart/2008/layout/RadialCluster"/>
    <dgm:cxn modelId="{75AE24AB-D1D8-4406-A7A7-F1CC8995F6AC}" type="presOf" srcId="{D8D29075-A35D-40C8-AF51-DB1F93B1E9CE}" destId="{7D6E0918-2ECD-40CB-9BD5-91DBAF6F1D1A}" srcOrd="0" destOrd="0" presId="urn:microsoft.com/office/officeart/2008/layout/RadialCluster"/>
    <dgm:cxn modelId="{20FA9447-2697-4D3F-B9A3-11B55EC1B7E2}" type="presOf" srcId="{462176BD-69C0-42A6-866A-51DD146194B5}" destId="{D79E9D62-382F-4B0F-A295-A31075A3F545}" srcOrd="0" destOrd="0" presId="urn:microsoft.com/office/officeart/2008/layout/RadialCluster"/>
    <dgm:cxn modelId="{25D04F19-F0B4-4501-81DA-FD76A952FC58}" srcId="{59FC6095-F200-4ACF-9ED8-0B2138CF1387}" destId="{BC4821AE-9740-4282-98E2-3E1A900B23E5}" srcOrd="0" destOrd="0" parTransId="{6B76A23E-A9A1-4DBC-AC59-6779AE77D9C6}" sibTransId="{72FCB4D8-BE77-4E15-8529-A3D60B234CB4}"/>
    <dgm:cxn modelId="{811B03ED-E6A8-447E-A9FB-B20E4087F41D}" srcId="{4B950252-E2DA-41B7-8138-6CAECC085706}" destId="{D9A8E564-2589-477A-929A-4D1C093B8184}" srcOrd="0" destOrd="0" parTransId="{88CBCAC2-2030-452C-9D1D-05E2820B474E}" sibTransId="{7B16A02F-73FE-499E-8E66-B124AA93CFBA}"/>
    <dgm:cxn modelId="{282D2D94-04DB-474D-B99E-339AC2C4F461}" srcId="{100225AF-7ACE-4D4A-887E-914FA6B8D48A}" destId="{4B950252-E2DA-41B7-8138-6CAECC085706}" srcOrd="0" destOrd="0" parTransId="{4D25C2E5-3D40-4EEB-B0DA-4C2EF7DAC9A7}" sibTransId="{CD2721B0-FB6C-45C7-B3F8-D3E20C5E7C3F}"/>
    <dgm:cxn modelId="{A60CADB0-F413-48E5-8635-42459448DFC4}" srcId="{FA9AE3E5-9E60-4902-908A-395863160032}" destId="{7635BD41-39FC-4D27-9A66-0BE8356DC7A0}" srcOrd="0" destOrd="0" parTransId="{71120BDB-2405-416C-B673-60C2FF5A8D77}" sibTransId="{6A6C760E-6910-4DBE-891C-0D60EF817FFF}"/>
    <dgm:cxn modelId="{35ABDF31-727E-493C-9B91-42472743B28C}" srcId="{100225AF-7ACE-4D4A-887E-914FA6B8D48A}" destId="{20201BDE-7168-4BBD-849F-DF1888570698}" srcOrd="3" destOrd="0" parTransId="{3EA20F87-B709-4FDF-B0C8-C7ACB2C1FA7F}" sibTransId="{AC9D7733-DB89-4BDA-AF78-D6F11E67117E}"/>
    <dgm:cxn modelId="{578C2379-62CD-4909-ADC2-8CFFAC8D2421}" srcId="{100225AF-7ACE-4D4A-887E-914FA6B8D48A}" destId="{AEE22708-7081-48B4-9923-5FDBC56EC1FE}" srcOrd="8" destOrd="0" parTransId="{54296316-2A89-43BD-BD00-FCDE92760BDA}" sibTransId="{7E3F6B80-F610-4E77-8838-1E297D2DD4CC}"/>
    <dgm:cxn modelId="{9A6459FD-9341-46DA-A414-ABB53902D7DD}" srcId="{100225AF-7ACE-4D4A-887E-914FA6B8D48A}" destId="{36871160-F899-465C-94C7-6BE2725F3D02}" srcOrd="1" destOrd="0" parTransId="{D8A88CEF-F77C-4A07-8AEC-B4738790E94E}" sibTransId="{8D9DE75A-0918-4566-951D-6B1C3FA87325}"/>
    <dgm:cxn modelId="{E246A80C-2725-48A8-A601-5852E2210E04}" srcId="{100225AF-7ACE-4D4A-887E-914FA6B8D48A}" destId="{53F50F5C-77C0-43C3-A32C-8E3A7592FD83}" srcOrd="9" destOrd="0" parTransId="{12FEA043-A45E-47B4-8C58-7B59F419ADF2}" sibTransId="{B65B72A7-52B7-4556-B276-9A4A56A9A4C8}"/>
    <dgm:cxn modelId="{5394CAFD-C16B-4D4A-BBB3-697DC94B5284}" type="presOf" srcId="{36871160-F899-465C-94C7-6BE2725F3D02}" destId="{AB0B2803-58BE-4D22-A5CA-991AB9F25FE7}" srcOrd="0" destOrd="0" presId="urn:microsoft.com/office/officeart/2008/layout/RadialCluster"/>
    <dgm:cxn modelId="{A9F04CB9-9F10-4A31-9527-7FEAF0E1928E}" srcId="{100225AF-7ACE-4D4A-887E-914FA6B8D48A}" destId="{2973FEB5-BF6E-4CAC-94C3-3AFC64339615}" srcOrd="5" destOrd="0" parTransId="{0AC29DC4-6755-4BE6-A067-1648030BFD28}" sibTransId="{FC9F5F59-7678-4F4B-BA5A-61DD43CB79E6}"/>
    <dgm:cxn modelId="{FF4A2D30-5696-4D00-8A07-C93682A9281B}" type="presOf" srcId="{DB66CFD0-9D51-4115-878D-D82939A4DBAF}" destId="{F2A16B63-128C-477E-9207-7E9D10B36FE7}" srcOrd="0" destOrd="0" presId="urn:microsoft.com/office/officeart/2008/layout/RadialCluster"/>
    <dgm:cxn modelId="{FC72C853-4A50-4650-B993-009B6D98ABF3}" srcId="{100225AF-7ACE-4D4A-887E-914FA6B8D48A}" destId="{DB66CFD0-9D51-4115-878D-D82939A4DBAF}" srcOrd="6" destOrd="0" parTransId="{A042EA58-C089-4424-86A6-CC1000F3F170}" sibTransId="{A3B805C1-C0A0-47E7-895A-D96A0734466C}"/>
    <dgm:cxn modelId="{22DFC1A0-49A2-4B81-872E-A04DF387FF94}" type="presOf" srcId="{26B347A8-05D4-4D53-B2E0-6ED2DFBC9140}" destId="{9D60F236-3DBD-4FE4-832A-7AF3A5A523C7}" srcOrd="0" destOrd="0" presId="urn:microsoft.com/office/officeart/2008/layout/RadialCluster"/>
    <dgm:cxn modelId="{B2CA219F-015C-4617-A290-5484D30CA28D}" type="presOf" srcId="{A042EA58-C089-4424-86A6-CC1000F3F170}" destId="{9E8EBD27-F939-4085-89B0-367185E377CB}" srcOrd="0" destOrd="0" presId="urn:microsoft.com/office/officeart/2008/layout/RadialCluster"/>
    <dgm:cxn modelId="{8899C6DE-5DBC-47D0-9A02-DB8B5347707A}" srcId="{29FB98B5-BB0E-4289-AE2B-32C644943D02}" destId="{0FF7B851-20F2-494B-BCA7-C8C008EBD49D}" srcOrd="0" destOrd="0" parTransId="{E51F8F14-B9F6-40A8-AF75-68FA25441AD0}" sibTransId="{5968719C-3CC5-4E32-A7C8-620962648A22}"/>
    <dgm:cxn modelId="{CAFC8316-C65E-4324-B7FF-4D74EC8AC165}" type="presOf" srcId="{4B950252-E2DA-41B7-8138-6CAECC085706}" destId="{A3FBBC69-5B5F-4C17-9AAF-332DF90A43BA}" srcOrd="0" destOrd="0" presId="urn:microsoft.com/office/officeart/2008/layout/RadialCluster"/>
    <dgm:cxn modelId="{8AF0C634-538C-42AA-9B36-FCFCF0405A51}" srcId="{2973FEB5-BF6E-4CAC-94C3-3AFC64339615}" destId="{26B347A8-05D4-4D53-B2E0-6ED2DFBC9140}" srcOrd="0" destOrd="0" parTransId="{462176BD-69C0-42A6-866A-51DD146194B5}" sibTransId="{2AD0F237-3348-4430-B181-A91F824F2E39}"/>
    <dgm:cxn modelId="{00DB9F2D-18C9-4561-BC6E-27C3E5B22213}" type="presOf" srcId="{3EA20F87-B709-4FDF-B0C8-C7ACB2C1FA7F}" destId="{C1673ED8-7DBE-47A9-80C7-3DD31162DC9D}" srcOrd="0" destOrd="0" presId="urn:microsoft.com/office/officeart/2008/layout/RadialCluster"/>
    <dgm:cxn modelId="{DF93B4A4-A2EB-4900-A271-51CAA918E827}" type="presOf" srcId="{E36F4252-3D8B-4DD0-A475-9BAD96721B91}" destId="{FABEAB18-B1FC-45A7-A110-8910043BFA26}" srcOrd="0" destOrd="0" presId="urn:microsoft.com/office/officeart/2008/layout/RadialCluster"/>
    <dgm:cxn modelId="{FC191CB7-71D1-4E6F-AB77-0DC098FE96AE}" type="presOf" srcId="{A2DC427C-0E9F-445A-A067-438BF3017C2A}" destId="{DB234F47-AAB2-40C9-935A-42B2DBF6591A}" srcOrd="0" destOrd="0" presId="urn:microsoft.com/office/officeart/2008/layout/RadialCluster"/>
    <dgm:cxn modelId="{033E5B50-0FDD-41CA-AC66-426EBAF0A501}" type="presOf" srcId="{0AC29DC4-6755-4BE6-A067-1648030BFD28}" destId="{EAB637DF-15F3-41B0-8D0C-CCDC5D46FFCC}" srcOrd="0" destOrd="0" presId="urn:microsoft.com/office/officeart/2008/layout/RadialCluster"/>
    <dgm:cxn modelId="{FCCA05F7-8F65-4130-8AFE-E3A1BAFEEAE9}" srcId="{6E310F9D-40B0-4116-9EB3-79D3DCE188B4}" destId="{D8D29075-A35D-40C8-AF51-DB1F93B1E9CE}" srcOrd="0" destOrd="0" parTransId="{A2DC427C-0E9F-445A-A067-438BF3017C2A}" sibTransId="{B1749293-2136-43CE-9DE7-CBC8AA3B0DBA}"/>
    <dgm:cxn modelId="{13BDCFD3-9A6D-4DB2-8562-142A9B7BF569}" type="presOf" srcId="{100225AF-7ACE-4D4A-887E-914FA6B8D48A}" destId="{CEA1C112-E0A4-47E9-A154-F956C4E1AE0C}" srcOrd="0" destOrd="0" presId="urn:microsoft.com/office/officeart/2008/layout/RadialCluster"/>
    <dgm:cxn modelId="{EB9571BA-718A-461D-9916-A8A23719FC59}" type="presOf" srcId="{D9A8E564-2589-477A-929A-4D1C093B8184}" destId="{51D90ED0-EF36-4098-80F9-0A75B503FDD1}" srcOrd="0" destOrd="0" presId="urn:microsoft.com/office/officeart/2008/layout/RadialCluster"/>
    <dgm:cxn modelId="{C1F47CAF-F9CA-43AC-8029-98617411DA3A}" type="presOf" srcId="{8C86093D-9B8D-4639-97D7-DB67ECD6E0A1}" destId="{BB1CD06D-1437-4FF8-B780-FEE52A7A5810}" srcOrd="0" destOrd="0" presId="urn:microsoft.com/office/officeart/2008/layout/RadialCluster"/>
    <dgm:cxn modelId="{B91B88C9-0747-4428-B7C7-F956CA63555D}" srcId="{100225AF-7ACE-4D4A-887E-914FA6B8D48A}" destId="{29FB98B5-BB0E-4289-AE2B-32C644943D02}" srcOrd="7" destOrd="0" parTransId="{33820FC8-E38F-4CB4-85BB-93EABB48A9C2}" sibTransId="{52E5CA5E-A2B1-4D53-887E-6F347B35F137}"/>
    <dgm:cxn modelId="{E4D896F8-98E7-4CE4-927F-7C173F23129B}" type="presOf" srcId="{5EE01798-5EF5-4001-9273-8F8102374C2A}" destId="{E9E046B7-6BDF-43F3-B450-A6025A45E5EB}" srcOrd="0" destOrd="0" presId="urn:microsoft.com/office/officeart/2008/layout/RadialCluster"/>
    <dgm:cxn modelId="{246F11E7-0F0C-4AB1-B1D2-E8B312138090}" srcId="{DB66CFD0-9D51-4115-878D-D82939A4DBAF}" destId="{31D504DD-5256-41DD-B31E-3F6A2AF5DDE6}" srcOrd="0" destOrd="0" parTransId="{E36F4252-3D8B-4DD0-A475-9BAD96721B91}" sibTransId="{BB6F3CB4-63A8-473F-B32C-096E8A73DE4A}"/>
    <dgm:cxn modelId="{0556CAFC-0CBD-46D9-A349-DF5C647B30A4}" type="presOf" srcId="{2973FEB5-BF6E-4CAC-94C3-3AFC64339615}" destId="{0DEECC0C-22D3-46E2-BF60-977AED15C7C3}" srcOrd="0" destOrd="0" presId="urn:microsoft.com/office/officeart/2008/layout/RadialCluster"/>
    <dgm:cxn modelId="{D5499C7B-EB9A-484D-9225-77640D545650}" srcId="{100225AF-7ACE-4D4A-887E-914FA6B8D48A}" destId="{59FC6095-F200-4ACF-9ED8-0B2138CF1387}" srcOrd="11" destOrd="0" parTransId="{2EB56A37-6234-480E-82B9-2D719541FBB2}" sibTransId="{33AE067A-409D-4BB1-8BCD-CC3900752BE2}"/>
    <dgm:cxn modelId="{FF9210F4-1E23-453A-B8B0-C45B853F8B22}" srcId="{36871160-F899-465C-94C7-6BE2725F3D02}" destId="{43574576-F4BC-45ED-82FD-B0F497D6781A}" srcOrd="0" destOrd="0" parTransId="{5EE01798-5EF5-4001-9273-8F8102374C2A}" sibTransId="{95C37D39-63EB-4CE3-A738-21DF07FDE4CF}"/>
    <dgm:cxn modelId="{DADC829B-676D-4C91-9CE8-C36595C2057D}" type="presOf" srcId="{D8A88CEF-F77C-4A07-8AEC-B4738790E94E}" destId="{58DB8629-D379-4D3D-8834-ED916BA6D33B}" srcOrd="0" destOrd="0" presId="urn:microsoft.com/office/officeart/2008/layout/RadialCluster"/>
    <dgm:cxn modelId="{8B682BEB-A3D8-41FC-ACE7-FF240FC7AACA}" type="presOf" srcId="{31D504DD-5256-41DD-B31E-3F6A2AF5DDE6}" destId="{3D639917-BEA4-46E9-BD5F-16FF8611A0DE}" srcOrd="0" destOrd="0" presId="urn:microsoft.com/office/officeart/2008/layout/RadialCluster"/>
    <dgm:cxn modelId="{37ACDC8E-1D83-4390-A608-F015DB6BC900}" srcId="{100225AF-7ACE-4D4A-887E-914FA6B8D48A}" destId="{D556474B-6827-44AA-93E6-8138D00056B8}" srcOrd="4" destOrd="0" parTransId="{7E663AF9-C215-489C-A5CA-82E35BC8A075}" sibTransId="{7B41B88E-7875-4AB7-A9C1-24106D8BCBDF}"/>
    <dgm:cxn modelId="{A34A87AF-A0DF-4966-BD7B-1616F86A4F70}" srcId="{100225AF-7ACE-4D4A-887E-914FA6B8D48A}" destId="{6E310F9D-40B0-4116-9EB3-79D3DCE188B4}" srcOrd="2" destOrd="0" parTransId="{6C27FB54-92FC-4BBB-92B8-49209C8D5C02}" sibTransId="{ED1AAB7A-FDF2-41DB-92CC-E114AE3D4832}"/>
    <dgm:cxn modelId="{1C35BE04-7EF1-4E05-A1AC-DF2420CE319E}" type="presOf" srcId="{88CBCAC2-2030-452C-9D1D-05E2820B474E}" destId="{86C890CD-DB73-4E6A-B3DC-33AB247CFD30}" srcOrd="0" destOrd="0" presId="urn:microsoft.com/office/officeart/2008/layout/RadialCluster"/>
    <dgm:cxn modelId="{410D36F6-FC9A-4275-A1ED-E01C9744F698}" type="presOf" srcId="{6E310F9D-40B0-4116-9EB3-79D3DCE188B4}" destId="{59B553AB-A034-4672-B4E2-DFC7D3B4F47B}" srcOrd="0" destOrd="0" presId="urn:microsoft.com/office/officeart/2008/layout/RadialCluster"/>
    <dgm:cxn modelId="{6136D646-9F24-463D-9D71-A717CF1735A6}" type="presParOf" srcId="{BB1CD06D-1437-4FF8-B780-FEE52A7A5810}" destId="{CEA1C112-E0A4-47E9-A154-F956C4E1AE0C}" srcOrd="0" destOrd="0" presId="urn:microsoft.com/office/officeart/2008/layout/RadialCluster"/>
    <dgm:cxn modelId="{847F8737-6392-4E22-9B6F-65A29D4C6A2A}" type="presParOf" srcId="{BB1CD06D-1437-4FF8-B780-FEE52A7A5810}" destId="{4FE466DE-D906-41B5-8B06-2D77913A337A}" srcOrd="1" destOrd="0" presId="urn:microsoft.com/office/officeart/2008/layout/RadialCluster"/>
    <dgm:cxn modelId="{0AB45892-0AFE-48EE-B590-4B12656012E6}" type="presParOf" srcId="{4FE466DE-D906-41B5-8B06-2D77913A337A}" destId="{A3FBBC69-5B5F-4C17-9AAF-332DF90A43BA}" srcOrd="0" destOrd="0" presId="urn:microsoft.com/office/officeart/2008/layout/RadialCluster"/>
    <dgm:cxn modelId="{B4E6F214-9F20-44D9-AC26-FAF1417C1CBD}" type="presParOf" srcId="{4FE466DE-D906-41B5-8B06-2D77913A337A}" destId="{86C890CD-DB73-4E6A-B3DC-33AB247CFD30}" srcOrd="1" destOrd="0" presId="urn:microsoft.com/office/officeart/2008/layout/RadialCluster"/>
    <dgm:cxn modelId="{38F3FA18-9D2C-4CEF-AD87-7796FD73F267}" type="presParOf" srcId="{4FE466DE-D906-41B5-8B06-2D77913A337A}" destId="{51D90ED0-EF36-4098-80F9-0A75B503FDD1}" srcOrd="2" destOrd="0" presId="urn:microsoft.com/office/officeart/2008/layout/RadialCluster"/>
    <dgm:cxn modelId="{B5AA35FE-A80D-47FE-908C-200EED5F266F}" type="presParOf" srcId="{BB1CD06D-1437-4FF8-B780-FEE52A7A5810}" destId="{F4E74F3F-2D29-4224-8540-53FB16574FA6}" srcOrd="2" destOrd="0" presId="urn:microsoft.com/office/officeart/2008/layout/RadialCluster"/>
    <dgm:cxn modelId="{9E279FB9-F69B-4F42-A8D4-6229A365F7F3}" type="presParOf" srcId="{BB1CD06D-1437-4FF8-B780-FEE52A7A5810}" destId="{6A470C2A-4199-4C51-B9A0-CF3E9444E40A}" srcOrd="3" destOrd="0" presId="urn:microsoft.com/office/officeart/2008/layout/RadialCluster"/>
    <dgm:cxn modelId="{145913C0-E2F3-4365-BEF4-29FDFEAD9581}" type="presParOf" srcId="{6A470C2A-4199-4C51-B9A0-CF3E9444E40A}" destId="{AB0B2803-58BE-4D22-A5CA-991AB9F25FE7}" srcOrd="0" destOrd="0" presId="urn:microsoft.com/office/officeart/2008/layout/RadialCluster"/>
    <dgm:cxn modelId="{FF35462B-0A09-4C31-96FF-6F0C99A4C60D}" type="presParOf" srcId="{6A470C2A-4199-4C51-B9A0-CF3E9444E40A}" destId="{E9E046B7-6BDF-43F3-B450-A6025A45E5EB}" srcOrd="1" destOrd="0" presId="urn:microsoft.com/office/officeart/2008/layout/RadialCluster"/>
    <dgm:cxn modelId="{56C380AB-C067-4C2B-BEB4-830CD74834A3}" type="presParOf" srcId="{6A470C2A-4199-4C51-B9A0-CF3E9444E40A}" destId="{5861E303-DC05-46E0-AB20-9B4DE64B284C}" srcOrd="2" destOrd="0" presId="urn:microsoft.com/office/officeart/2008/layout/RadialCluster"/>
    <dgm:cxn modelId="{D0E618DB-C75E-44F2-A533-528BA0F661C3}" type="presParOf" srcId="{BB1CD06D-1437-4FF8-B780-FEE52A7A5810}" destId="{58DB8629-D379-4D3D-8834-ED916BA6D33B}" srcOrd="4" destOrd="0" presId="urn:microsoft.com/office/officeart/2008/layout/RadialCluster"/>
    <dgm:cxn modelId="{BDDAAB21-4104-4D41-B5E3-EFBE89217116}" type="presParOf" srcId="{BB1CD06D-1437-4FF8-B780-FEE52A7A5810}" destId="{D6B793D8-EB3F-4374-BDD8-9B907AD923C3}" srcOrd="5" destOrd="0" presId="urn:microsoft.com/office/officeart/2008/layout/RadialCluster"/>
    <dgm:cxn modelId="{DEB9F135-2326-4C9C-ABD7-8BA122BAB6B4}" type="presParOf" srcId="{D6B793D8-EB3F-4374-BDD8-9B907AD923C3}" destId="{59B553AB-A034-4672-B4E2-DFC7D3B4F47B}" srcOrd="0" destOrd="0" presId="urn:microsoft.com/office/officeart/2008/layout/RadialCluster"/>
    <dgm:cxn modelId="{43620489-DF0A-4594-ACA3-A8DAB6BFFD67}" type="presParOf" srcId="{D6B793D8-EB3F-4374-BDD8-9B907AD923C3}" destId="{DB234F47-AAB2-40C9-935A-42B2DBF6591A}" srcOrd="1" destOrd="0" presId="urn:microsoft.com/office/officeart/2008/layout/RadialCluster"/>
    <dgm:cxn modelId="{95CBF8E2-F540-4C97-8F5E-53A047F40361}" type="presParOf" srcId="{D6B793D8-EB3F-4374-BDD8-9B907AD923C3}" destId="{7D6E0918-2ECD-40CB-9BD5-91DBAF6F1D1A}" srcOrd="2" destOrd="0" presId="urn:microsoft.com/office/officeart/2008/layout/RadialCluster"/>
    <dgm:cxn modelId="{444C449C-A0C9-482A-BA25-9698B0BAD665}" type="presParOf" srcId="{BB1CD06D-1437-4FF8-B780-FEE52A7A5810}" destId="{E02B9666-388A-4CD9-9956-5DE0B74D92E3}" srcOrd="6" destOrd="0" presId="urn:microsoft.com/office/officeart/2008/layout/RadialCluster"/>
    <dgm:cxn modelId="{2DEEB680-BB62-47F0-B6F0-F099E3869CCB}" type="presParOf" srcId="{BB1CD06D-1437-4FF8-B780-FEE52A7A5810}" destId="{330C2653-6D59-4427-8D53-21DFCD6A42B7}" srcOrd="7" destOrd="0" presId="urn:microsoft.com/office/officeart/2008/layout/RadialCluster"/>
    <dgm:cxn modelId="{3BD65FD6-37EB-4BE3-B673-0C69AE2E7C00}" type="presParOf" srcId="{330C2653-6D59-4427-8D53-21DFCD6A42B7}" destId="{6208F651-EC18-463D-B9EC-B04F8E17CE26}" srcOrd="0" destOrd="0" presId="urn:microsoft.com/office/officeart/2008/layout/RadialCluster"/>
    <dgm:cxn modelId="{0B20E143-AEC2-4BCD-8357-DA6D2F9C64FA}" type="presParOf" srcId="{BB1CD06D-1437-4FF8-B780-FEE52A7A5810}" destId="{C1673ED8-7DBE-47A9-80C7-3DD31162DC9D}" srcOrd="8" destOrd="0" presId="urn:microsoft.com/office/officeart/2008/layout/RadialCluster"/>
    <dgm:cxn modelId="{D0415371-4AC4-4ECB-A869-D2E81D667626}" type="presParOf" srcId="{BB1CD06D-1437-4FF8-B780-FEE52A7A5810}" destId="{9F95933C-E55F-46D8-9C7D-3FCAD8B87801}" srcOrd="9" destOrd="0" presId="urn:microsoft.com/office/officeart/2008/layout/RadialCluster"/>
    <dgm:cxn modelId="{4FE7CDBA-4474-4301-89A6-B8ECD7058508}" type="presParOf" srcId="{9F95933C-E55F-46D8-9C7D-3FCAD8B87801}" destId="{8A7EF611-1D71-4FB2-BEB4-04B4CAF76F6C}" srcOrd="0" destOrd="0" presId="urn:microsoft.com/office/officeart/2008/layout/RadialCluster"/>
    <dgm:cxn modelId="{9E76EDC2-788F-47F5-9F2E-62666A08696C}" type="presParOf" srcId="{BB1CD06D-1437-4FF8-B780-FEE52A7A5810}" destId="{2E597F5A-D5D6-48E7-B3C1-2C5C432160E0}" srcOrd="10" destOrd="0" presId="urn:microsoft.com/office/officeart/2008/layout/RadialCluster"/>
    <dgm:cxn modelId="{287DD338-697A-42FA-9416-1BCD75D43697}" type="presParOf" srcId="{BB1CD06D-1437-4FF8-B780-FEE52A7A5810}" destId="{E4F2FEC8-3B83-414B-A243-16E26F97468B}" srcOrd="11" destOrd="0" presId="urn:microsoft.com/office/officeart/2008/layout/RadialCluster"/>
    <dgm:cxn modelId="{69B66E35-DBEC-4ABC-8148-EBE448A1C320}" type="presParOf" srcId="{E4F2FEC8-3B83-414B-A243-16E26F97468B}" destId="{0DEECC0C-22D3-46E2-BF60-977AED15C7C3}" srcOrd="0" destOrd="0" presId="urn:microsoft.com/office/officeart/2008/layout/RadialCluster"/>
    <dgm:cxn modelId="{6722CA2C-AA5F-4021-AB43-CAF592631CBD}" type="presParOf" srcId="{E4F2FEC8-3B83-414B-A243-16E26F97468B}" destId="{D79E9D62-382F-4B0F-A295-A31075A3F545}" srcOrd="1" destOrd="0" presId="urn:microsoft.com/office/officeart/2008/layout/RadialCluster"/>
    <dgm:cxn modelId="{588C42F3-0D8C-4C90-845B-F965EC810EE0}" type="presParOf" srcId="{E4F2FEC8-3B83-414B-A243-16E26F97468B}" destId="{9D60F236-3DBD-4FE4-832A-7AF3A5A523C7}" srcOrd="2" destOrd="0" presId="urn:microsoft.com/office/officeart/2008/layout/RadialCluster"/>
    <dgm:cxn modelId="{4095FD1F-C41C-4AF9-B96D-DDCDD2E992CC}" type="presParOf" srcId="{BB1CD06D-1437-4FF8-B780-FEE52A7A5810}" destId="{EAB637DF-15F3-41B0-8D0C-CCDC5D46FFCC}" srcOrd="12" destOrd="0" presId="urn:microsoft.com/office/officeart/2008/layout/RadialCluster"/>
    <dgm:cxn modelId="{DA4B9EF9-B6EC-47F5-9FBC-6365F7209DEF}" type="presParOf" srcId="{BB1CD06D-1437-4FF8-B780-FEE52A7A5810}" destId="{DF45E285-4E55-48A3-8F56-243B96E3498C}" srcOrd="13" destOrd="0" presId="urn:microsoft.com/office/officeart/2008/layout/RadialCluster"/>
    <dgm:cxn modelId="{536070EB-D5BB-43DC-BC57-6AAC34101E9C}" type="presParOf" srcId="{DF45E285-4E55-48A3-8F56-243B96E3498C}" destId="{F2A16B63-128C-477E-9207-7E9D10B36FE7}" srcOrd="0" destOrd="0" presId="urn:microsoft.com/office/officeart/2008/layout/RadialCluster"/>
    <dgm:cxn modelId="{81EB5C2E-4104-4643-943F-F3F84795D5E3}" type="presParOf" srcId="{DF45E285-4E55-48A3-8F56-243B96E3498C}" destId="{FABEAB18-B1FC-45A7-A110-8910043BFA26}" srcOrd="1" destOrd="0" presId="urn:microsoft.com/office/officeart/2008/layout/RadialCluster"/>
    <dgm:cxn modelId="{0FD76747-3749-4D48-B07C-49D78F226098}" type="presParOf" srcId="{DF45E285-4E55-48A3-8F56-243B96E3498C}" destId="{3D639917-BEA4-46E9-BD5F-16FF8611A0DE}" srcOrd="2" destOrd="0" presId="urn:microsoft.com/office/officeart/2008/layout/RadialCluster"/>
    <dgm:cxn modelId="{616094C7-70D7-490E-B92B-B24FF806F4F6}" type="presParOf" srcId="{BB1CD06D-1437-4FF8-B780-FEE52A7A5810}" destId="{9E8EBD27-F939-4085-89B0-367185E377CB}" srcOrd="14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8A33E11D-66A0-4DE0-B3C0-CA1EA0D3D6B5}" type="doc">
      <dgm:prSet loTypeId="urn:microsoft.com/office/officeart/2005/8/layout/hProcess4" loCatId="process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073ED049-D1FA-47F0-A6A7-EC695C004F05}">
      <dgm:prSet phldrT="[Metin]" custT="1"/>
      <dgm:spPr/>
      <dgm:t>
        <a:bodyPr/>
        <a:lstStyle/>
        <a:p>
          <a:r>
            <a:rPr lang="tr-TR" sz="1600" b="1" dirty="0" smtClean="0"/>
            <a:t>ANALJEZİK </a:t>
          </a:r>
          <a:endParaRPr lang="tr-TR" sz="1600" b="1" dirty="0"/>
        </a:p>
      </dgm:t>
    </dgm:pt>
    <dgm:pt modelId="{2B9C3AB0-D548-42E8-8AB0-E78BB4CAC462}" type="parTrans" cxnId="{4DF6C7F6-5055-4BAF-BBC1-C8390F477C1C}">
      <dgm:prSet/>
      <dgm:spPr/>
      <dgm:t>
        <a:bodyPr/>
        <a:lstStyle/>
        <a:p>
          <a:endParaRPr lang="tr-TR"/>
        </a:p>
      </dgm:t>
    </dgm:pt>
    <dgm:pt modelId="{54E8D645-08E4-4C8A-873E-F30C563C05D6}" type="sibTrans" cxnId="{4DF6C7F6-5055-4BAF-BBC1-C8390F477C1C}">
      <dgm:prSet/>
      <dgm:spPr/>
      <dgm:t>
        <a:bodyPr/>
        <a:lstStyle/>
        <a:p>
          <a:endParaRPr lang="tr-TR"/>
        </a:p>
      </dgm:t>
    </dgm:pt>
    <dgm:pt modelId="{3F6A16B5-0270-4B3B-BE24-48704E560D33}">
      <dgm:prSet phldrT="[Metin]" custT="1"/>
      <dgm:spPr/>
      <dgm:t>
        <a:bodyPr/>
        <a:lstStyle/>
        <a:p>
          <a:r>
            <a:rPr lang="en-US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PARASETEMOL,</a:t>
          </a:r>
          <a:endParaRPr lang="tr-TR" sz="1400" b="1" dirty="0"/>
        </a:p>
      </dgm:t>
    </dgm:pt>
    <dgm:pt modelId="{655B5556-BD9E-45E3-AAE9-FACFFCFD5940}" type="parTrans" cxnId="{6A4A4D07-20A9-4BAC-B879-825900E8053B}">
      <dgm:prSet/>
      <dgm:spPr/>
      <dgm:t>
        <a:bodyPr/>
        <a:lstStyle/>
        <a:p>
          <a:endParaRPr lang="tr-TR"/>
        </a:p>
      </dgm:t>
    </dgm:pt>
    <dgm:pt modelId="{A73BEC45-491B-48CA-9918-2B90A4B292DE}" type="sibTrans" cxnId="{6A4A4D07-20A9-4BAC-B879-825900E8053B}">
      <dgm:prSet/>
      <dgm:spPr/>
      <dgm:t>
        <a:bodyPr/>
        <a:lstStyle/>
        <a:p>
          <a:endParaRPr lang="tr-TR"/>
        </a:p>
      </dgm:t>
    </dgm:pt>
    <dgm:pt modelId="{FD061F20-0EF2-4A76-98AC-41307EF10763}">
      <dgm:prSet phldrT="[Metin]" custT="1"/>
      <dgm:spPr/>
      <dgm:t>
        <a:bodyPr/>
        <a:lstStyle/>
        <a:p>
          <a:r>
            <a:rPr lang="tr-TR" sz="1600" b="1" dirty="0" smtClean="0"/>
            <a:t>ANTİİNFLAMATUVAR</a:t>
          </a:r>
          <a:endParaRPr lang="tr-TR" sz="1600" b="1" dirty="0"/>
        </a:p>
      </dgm:t>
    </dgm:pt>
    <dgm:pt modelId="{B550C32C-ACBE-4476-8E4B-7DACCA7C33EE}" type="parTrans" cxnId="{55C06141-DACA-4863-8612-F17CAC9E9B2E}">
      <dgm:prSet/>
      <dgm:spPr/>
      <dgm:t>
        <a:bodyPr/>
        <a:lstStyle/>
        <a:p>
          <a:endParaRPr lang="tr-TR"/>
        </a:p>
      </dgm:t>
    </dgm:pt>
    <dgm:pt modelId="{D9FB7C1F-AF21-4C3B-98B6-1A999E8C54DF}" type="sibTrans" cxnId="{55C06141-DACA-4863-8612-F17CAC9E9B2E}">
      <dgm:prSet/>
      <dgm:spPr/>
      <dgm:t>
        <a:bodyPr/>
        <a:lstStyle/>
        <a:p>
          <a:endParaRPr lang="tr-TR"/>
        </a:p>
      </dgm:t>
    </dgm:pt>
    <dgm:pt modelId="{CEC362DB-50A6-44DB-92A9-30FE80CA7C21}">
      <dgm:prSet phldrT="[Metin]" custT="1"/>
      <dgm:spPr/>
      <dgm:t>
        <a:bodyPr/>
        <a:lstStyle/>
        <a:p>
          <a:r>
            <a:rPr lang="en-US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İNDOMETAZIN,  </a:t>
          </a:r>
          <a:endParaRPr lang="tr-TR" sz="1400" b="1" dirty="0"/>
        </a:p>
      </dgm:t>
    </dgm:pt>
    <dgm:pt modelId="{4942EB07-2153-4231-AE26-278B79C19934}" type="parTrans" cxnId="{58C88E9D-E315-47E4-9E35-653E1BBCBEC2}">
      <dgm:prSet/>
      <dgm:spPr/>
      <dgm:t>
        <a:bodyPr/>
        <a:lstStyle/>
        <a:p>
          <a:endParaRPr lang="tr-TR"/>
        </a:p>
      </dgm:t>
    </dgm:pt>
    <dgm:pt modelId="{041F1032-2DBB-494E-9DF5-52C215290854}" type="sibTrans" cxnId="{58C88E9D-E315-47E4-9E35-653E1BBCBEC2}">
      <dgm:prSet/>
      <dgm:spPr/>
      <dgm:t>
        <a:bodyPr/>
        <a:lstStyle/>
        <a:p>
          <a:endParaRPr lang="tr-TR"/>
        </a:p>
      </dgm:t>
    </dgm:pt>
    <dgm:pt modelId="{AFB1FAB0-8916-4F35-B2CB-C34A82C86383}">
      <dgm:prSet phldrT="[Metin]" custT="1"/>
      <dgm:spPr/>
      <dgm:t>
        <a:bodyPr/>
        <a:lstStyle/>
        <a:p>
          <a:r>
            <a:rPr lang="tr-TR" sz="1600" b="1" dirty="0" smtClean="0"/>
            <a:t>ANALJEZİK</a:t>
          </a:r>
        </a:p>
        <a:p>
          <a:r>
            <a:rPr lang="tr-TR" sz="1600" b="1" dirty="0" smtClean="0"/>
            <a:t>+</a:t>
          </a:r>
        </a:p>
        <a:p>
          <a:r>
            <a:rPr lang="tr-TR" sz="1600" b="1" dirty="0" smtClean="0"/>
            <a:t>ANTİİNFLAMATUVAR</a:t>
          </a:r>
          <a:endParaRPr lang="tr-TR" sz="1600" b="1" dirty="0"/>
        </a:p>
      </dgm:t>
    </dgm:pt>
    <dgm:pt modelId="{86735B4A-DA4C-459A-815D-1C6781A3598E}" type="parTrans" cxnId="{7251B824-7C9A-4A76-ADF9-766A7AFB3B0D}">
      <dgm:prSet/>
      <dgm:spPr/>
      <dgm:t>
        <a:bodyPr/>
        <a:lstStyle/>
        <a:p>
          <a:endParaRPr lang="tr-TR"/>
        </a:p>
      </dgm:t>
    </dgm:pt>
    <dgm:pt modelId="{6D3D8F2A-C299-4B0A-BAC8-12175765D842}" type="sibTrans" cxnId="{7251B824-7C9A-4A76-ADF9-766A7AFB3B0D}">
      <dgm:prSet/>
      <dgm:spPr/>
      <dgm:t>
        <a:bodyPr/>
        <a:lstStyle/>
        <a:p>
          <a:endParaRPr lang="tr-TR"/>
        </a:p>
      </dgm:t>
    </dgm:pt>
    <dgm:pt modelId="{360338EC-DABC-49D8-A949-0B621097DE8A}">
      <dgm:prSet phldrT="[Metin]" custT="1"/>
      <dgm:spPr/>
      <dgm:t>
        <a:bodyPr/>
        <a:lstStyle/>
        <a:p>
          <a:r>
            <a:rPr lang="en-US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DIKLOFENAK</a:t>
          </a:r>
          <a:r>
            <a:rPr lang="tr-TR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,</a:t>
          </a:r>
          <a:endParaRPr lang="tr-TR" sz="1400" b="1" dirty="0"/>
        </a:p>
      </dgm:t>
    </dgm:pt>
    <dgm:pt modelId="{003AEC96-79F2-411C-B400-12943EF13F61}" type="parTrans" cxnId="{145F73D6-C0E8-4BDE-8B7E-B8B505BEBB13}">
      <dgm:prSet/>
      <dgm:spPr/>
      <dgm:t>
        <a:bodyPr/>
        <a:lstStyle/>
        <a:p>
          <a:endParaRPr lang="tr-TR"/>
        </a:p>
      </dgm:t>
    </dgm:pt>
    <dgm:pt modelId="{81D38C8C-89D0-4DAE-B030-E31EAE261D68}" type="sibTrans" cxnId="{145F73D6-C0E8-4BDE-8B7E-B8B505BEBB13}">
      <dgm:prSet/>
      <dgm:spPr/>
      <dgm:t>
        <a:bodyPr/>
        <a:lstStyle/>
        <a:p>
          <a:endParaRPr lang="tr-TR"/>
        </a:p>
      </dgm:t>
    </dgm:pt>
    <dgm:pt modelId="{DE1DABC8-0110-4772-9DAD-F0B9D3FCD02B}">
      <dgm:prSet phldrT="[Metin]" custT="1"/>
      <dgm:spPr/>
      <dgm:t>
        <a:bodyPr/>
        <a:lstStyle/>
        <a:p>
          <a:r>
            <a:rPr lang="en-US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DIPIRON, </a:t>
          </a:r>
          <a:endParaRPr lang="tr-TR" sz="1400" b="1" dirty="0"/>
        </a:p>
      </dgm:t>
    </dgm:pt>
    <dgm:pt modelId="{1AC8301E-1065-4217-8FAB-6C93DC6C434E}" type="parTrans" cxnId="{05AD05AD-6EEA-43F5-98F9-3D653625AF74}">
      <dgm:prSet/>
      <dgm:spPr/>
      <dgm:t>
        <a:bodyPr/>
        <a:lstStyle/>
        <a:p>
          <a:endParaRPr lang="tr-TR"/>
        </a:p>
      </dgm:t>
    </dgm:pt>
    <dgm:pt modelId="{E1C94A57-82E5-467E-8CC1-1547C731245F}" type="sibTrans" cxnId="{05AD05AD-6EEA-43F5-98F9-3D653625AF74}">
      <dgm:prSet/>
      <dgm:spPr/>
      <dgm:t>
        <a:bodyPr/>
        <a:lstStyle/>
        <a:p>
          <a:endParaRPr lang="tr-TR"/>
        </a:p>
      </dgm:t>
    </dgm:pt>
    <dgm:pt modelId="{1CC890E0-A845-4991-ACC1-B1352169E1E7}">
      <dgm:prSet phldrT="[Metin]" custT="1"/>
      <dgm:spPr/>
      <dgm:t>
        <a:bodyPr/>
        <a:lstStyle/>
        <a:p>
          <a:r>
            <a:rPr lang="en-US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KETOROLAK,</a:t>
          </a:r>
          <a:endParaRPr lang="tr-TR" sz="1400" b="1" dirty="0"/>
        </a:p>
      </dgm:t>
    </dgm:pt>
    <dgm:pt modelId="{17DCEF37-CBAE-4DEC-A8DA-578316AF6707}" type="parTrans" cxnId="{5DDC911A-2DB6-4F12-936A-8F8855B84384}">
      <dgm:prSet/>
      <dgm:spPr/>
      <dgm:t>
        <a:bodyPr/>
        <a:lstStyle/>
        <a:p>
          <a:endParaRPr lang="tr-TR"/>
        </a:p>
      </dgm:t>
    </dgm:pt>
    <dgm:pt modelId="{27A27F00-FCB6-4D94-B903-54387619AB58}" type="sibTrans" cxnId="{5DDC911A-2DB6-4F12-936A-8F8855B84384}">
      <dgm:prSet/>
      <dgm:spPr/>
      <dgm:t>
        <a:bodyPr/>
        <a:lstStyle/>
        <a:p>
          <a:endParaRPr lang="tr-TR"/>
        </a:p>
      </dgm:t>
    </dgm:pt>
    <dgm:pt modelId="{97C32495-CB55-4892-AB7F-86B1F07D5B31}">
      <dgm:prSet phldrT="[Metin]" custT="1"/>
      <dgm:spPr/>
      <dgm:t>
        <a:bodyPr/>
        <a:lstStyle/>
        <a:p>
          <a:r>
            <a:rPr lang="en-US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ETODOLAK,</a:t>
          </a:r>
          <a:endParaRPr lang="tr-TR" sz="1400" b="1" dirty="0"/>
        </a:p>
      </dgm:t>
    </dgm:pt>
    <dgm:pt modelId="{238C42D8-49FE-4F96-ABB7-8DEC6C92A0B5}" type="parTrans" cxnId="{6CEE6D35-4CDD-4C38-BCA1-550A27D6FD32}">
      <dgm:prSet/>
      <dgm:spPr/>
      <dgm:t>
        <a:bodyPr/>
        <a:lstStyle/>
        <a:p>
          <a:endParaRPr lang="tr-TR"/>
        </a:p>
      </dgm:t>
    </dgm:pt>
    <dgm:pt modelId="{AAB37C92-122C-43CC-A08A-8067BD9B2348}" type="sibTrans" cxnId="{6CEE6D35-4CDD-4C38-BCA1-550A27D6FD32}">
      <dgm:prSet/>
      <dgm:spPr/>
      <dgm:t>
        <a:bodyPr/>
        <a:lstStyle/>
        <a:p>
          <a:endParaRPr lang="tr-TR"/>
        </a:p>
      </dgm:t>
    </dgm:pt>
    <dgm:pt modelId="{51D21F9F-97B3-4490-AEC4-72AD8ED39DFB}">
      <dgm:prSet phldrT="[Metin]" custT="1"/>
      <dgm:spPr/>
      <dgm:t>
        <a:bodyPr/>
        <a:lstStyle/>
        <a:p>
          <a:r>
            <a:rPr lang="en-US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IBUPROFEN</a:t>
          </a:r>
          <a:endParaRPr lang="tr-TR" sz="1400" b="1" dirty="0"/>
        </a:p>
      </dgm:t>
    </dgm:pt>
    <dgm:pt modelId="{EA58B9C0-02E5-43FE-B709-3B7AF03A1C00}" type="parTrans" cxnId="{53E89633-A4C7-454E-9D23-34C85FA5CA83}">
      <dgm:prSet/>
      <dgm:spPr/>
      <dgm:t>
        <a:bodyPr/>
        <a:lstStyle/>
        <a:p>
          <a:endParaRPr lang="tr-TR"/>
        </a:p>
      </dgm:t>
    </dgm:pt>
    <dgm:pt modelId="{07850FEC-C44E-4CB0-9714-A791593EED09}" type="sibTrans" cxnId="{53E89633-A4C7-454E-9D23-34C85FA5CA83}">
      <dgm:prSet/>
      <dgm:spPr/>
      <dgm:t>
        <a:bodyPr/>
        <a:lstStyle/>
        <a:p>
          <a:endParaRPr lang="tr-TR"/>
        </a:p>
      </dgm:t>
    </dgm:pt>
    <dgm:pt modelId="{FA857DB9-5F80-4195-94C4-C46F318BE7BE}">
      <dgm:prSet phldrT="[Metin]" custT="1"/>
      <dgm:spPr/>
      <dgm:t>
        <a:bodyPr/>
        <a:lstStyle/>
        <a:p>
          <a:r>
            <a:rPr lang="en-US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TOLMETIN</a:t>
          </a:r>
          <a:endParaRPr lang="tr-TR" sz="1400" b="1" dirty="0"/>
        </a:p>
      </dgm:t>
    </dgm:pt>
    <dgm:pt modelId="{77AABF81-6032-4661-90D1-21248B9BE23D}" type="parTrans" cxnId="{BC7E9FCB-EAD6-4C9E-B429-1EB5A78BB1D3}">
      <dgm:prSet/>
      <dgm:spPr/>
      <dgm:t>
        <a:bodyPr/>
        <a:lstStyle/>
        <a:p>
          <a:endParaRPr lang="tr-TR"/>
        </a:p>
      </dgm:t>
    </dgm:pt>
    <dgm:pt modelId="{21C452E0-39E5-4523-9F51-BDCC01AB28C5}" type="sibTrans" cxnId="{BC7E9FCB-EAD6-4C9E-B429-1EB5A78BB1D3}">
      <dgm:prSet/>
      <dgm:spPr/>
      <dgm:t>
        <a:bodyPr/>
        <a:lstStyle/>
        <a:p>
          <a:endParaRPr lang="tr-TR"/>
        </a:p>
      </dgm:t>
    </dgm:pt>
    <dgm:pt modelId="{A082974C-C7A8-416E-9DE6-5C8300CDC3F2}">
      <dgm:prSet phldrT="[Metin]" custT="1"/>
      <dgm:spPr/>
      <dgm:t>
        <a:bodyPr/>
        <a:lstStyle/>
        <a:p>
          <a:r>
            <a:rPr lang="en-US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NAPROKSEN.</a:t>
          </a:r>
          <a:endParaRPr lang="tr-TR" sz="1400" b="1" dirty="0"/>
        </a:p>
      </dgm:t>
    </dgm:pt>
    <dgm:pt modelId="{3838EAE5-CAB4-42FB-BCA7-4825C9ECFC32}" type="parTrans" cxnId="{9EDF1D93-2EEA-4BEE-987C-72CD279BA07F}">
      <dgm:prSet/>
      <dgm:spPr/>
      <dgm:t>
        <a:bodyPr/>
        <a:lstStyle/>
        <a:p>
          <a:endParaRPr lang="tr-TR"/>
        </a:p>
      </dgm:t>
    </dgm:pt>
    <dgm:pt modelId="{7B58ED9A-9349-44D1-9954-E35DF7574156}" type="sibTrans" cxnId="{9EDF1D93-2EEA-4BEE-987C-72CD279BA07F}">
      <dgm:prSet/>
      <dgm:spPr/>
      <dgm:t>
        <a:bodyPr/>
        <a:lstStyle/>
        <a:p>
          <a:endParaRPr lang="tr-TR"/>
        </a:p>
      </dgm:t>
    </dgm:pt>
    <dgm:pt modelId="{868691A5-FDD6-4248-AF82-CAA37B474F35}" type="pres">
      <dgm:prSet presAssocID="{8A33E11D-66A0-4DE0-B3C0-CA1EA0D3D6B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41613D7-9FDA-4D11-AA3F-28F8CA9A57C8}" type="pres">
      <dgm:prSet presAssocID="{8A33E11D-66A0-4DE0-B3C0-CA1EA0D3D6B5}" presName="tSp" presStyleCnt="0"/>
      <dgm:spPr/>
    </dgm:pt>
    <dgm:pt modelId="{3AB2350D-9E44-45A0-A3B0-42F77D980C78}" type="pres">
      <dgm:prSet presAssocID="{8A33E11D-66A0-4DE0-B3C0-CA1EA0D3D6B5}" presName="bSp" presStyleCnt="0"/>
      <dgm:spPr/>
    </dgm:pt>
    <dgm:pt modelId="{BBF23CB0-9872-41CA-B37F-73294B57CCFF}" type="pres">
      <dgm:prSet presAssocID="{8A33E11D-66A0-4DE0-B3C0-CA1EA0D3D6B5}" presName="process" presStyleCnt="0"/>
      <dgm:spPr/>
    </dgm:pt>
    <dgm:pt modelId="{6C3C5D13-3A94-4CF4-8A7C-763941B9A299}" type="pres">
      <dgm:prSet presAssocID="{073ED049-D1FA-47F0-A6A7-EC695C004F05}" presName="composite1" presStyleCnt="0"/>
      <dgm:spPr/>
    </dgm:pt>
    <dgm:pt modelId="{56444ACB-08B1-4454-A38D-77321984C6C4}" type="pres">
      <dgm:prSet presAssocID="{073ED049-D1FA-47F0-A6A7-EC695C004F05}" presName="dummyNode1" presStyleLbl="node1" presStyleIdx="0" presStyleCnt="3"/>
      <dgm:spPr/>
    </dgm:pt>
    <dgm:pt modelId="{B64C3EA8-069D-4D59-A631-5118A0955F6E}" type="pres">
      <dgm:prSet presAssocID="{073ED049-D1FA-47F0-A6A7-EC695C004F05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4DCEAF9-2B9B-42C0-80FA-DD8F76C1EB2C}" type="pres">
      <dgm:prSet presAssocID="{073ED049-D1FA-47F0-A6A7-EC695C004F05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FD606FB-CB38-4102-80B2-544B55EA269B}" type="pres">
      <dgm:prSet presAssocID="{073ED049-D1FA-47F0-A6A7-EC695C004F05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1ABD3D1-84FF-4A36-BF85-42CD529C36E6}" type="pres">
      <dgm:prSet presAssocID="{073ED049-D1FA-47F0-A6A7-EC695C004F05}" presName="connSite1" presStyleCnt="0"/>
      <dgm:spPr/>
    </dgm:pt>
    <dgm:pt modelId="{5E202C87-D066-44D7-A3A0-4A15B178110E}" type="pres">
      <dgm:prSet presAssocID="{54E8D645-08E4-4C8A-873E-F30C563C05D6}" presName="Name9" presStyleLbl="sibTrans2D1" presStyleIdx="0" presStyleCnt="2"/>
      <dgm:spPr/>
      <dgm:t>
        <a:bodyPr/>
        <a:lstStyle/>
        <a:p>
          <a:endParaRPr lang="tr-TR"/>
        </a:p>
      </dgm:t>
    </dgm:pt>
    <dgm:pt modelId="{A1408D08-ECBB-4C9B-A6D1-0D291F4F9229}" type="pres">
      <dgm:prSet presAssocID="{FD061F20-0EF2-4A76-98AC-41307EF10763}" presName="composite2" presStyleCnt="0"/>
      <dgm:spPr/>
    </dgm:pt>
    <dgm:pt modelId="{3A301440-881E-4063-B5BD-3D4710F24420}" type="pres">
      <dgm:prSet presAssocID="{FD061F20-0EF2-4A76-98AC-41307EF10763}" presName="dummyNode2" presStyleLbl="node1" presStyleIdx="0" presStyleCnt="3"/>
      <dgm:spPr/>
    </dgm:pt>
    <dgm:pt modelId="{D64EE9E3-1E33-43AB-9F91-C875B60458F2}" type="pres">
      <dgm:prSet presAssocID="{FD061F20-0EF2-4A76-98AC-41307EF10763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610A666-71B7-4E8D-830C-92EDA2A08E3F}" type="pres">
      <dgm:prSet presAssocID="{FD061F20-0EF2-4A76-98AC-41307EF10763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C0F17F3-520C-409F-995D-55A14536D37F}" type="pres">
      <dgm:prSet presAssocID="{FD061F20-0EF2-4A76-98AC-41307EF10763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DFEA031-251F-4A2E-931A-034C518B9EEA}" type="pres">
      <dgm:prSet presAssocID="{FD061F20-0EF2-4A76-98AC-41307EF10763}" presName="connSite2" presStyleCnt="0"/>
      <dgm:spPr/>
    </dgm:pt>
    <dgm:pt modelId="{9F95EBA1-AA60-4F87-BD8D-021EB1C7ABE2}" type="pres">
      <dgm:prSet presAssocID="{D9FB7C1F-AF21-4C3B-98B6-1A999E8C54DF}" presName="Name18" presStyleLbl="sibTrans2D1" presStyleIdx="1" presStyleCnt="2"/>
      <dgm:spPr/>
      <dgm:t>
        <a:bodyPr/>
        <a:lstStyle/>
        <a:p>
          <a:endParaRPr lang="tr-TR"/>
        </a:p>
      </dgm:t>
    </dgm:pt>
    <dgm:pt modelId="{A1AA888D-96FE-44BC-B649-FD1E83874B03}" type="pres">
      <dgm:prSet presAssocID="{AFB1FAB0-8916-4F35-B2CB-C34A82C86383}" presName="composite1" presStyleCnt="0"/>
      <dgm:spPr/>
    </dgm:pt>
    <dgm:pt modelId="{5B97E48E-3B4A-426E-A456-8DC1A3532104}" type="pres">
      <dgm:prSet presAssocID="{AFB1FAB0-8916-4F35-B2CB-C34A82C86383}" presName="dummyNode1" presStyleLbl="node1" presStyleIdx="1" presStyleCnt="3"/>
      <dgm:spPr/>
    </dgm:pt>
    <dgm:pt modelId="{32604599-611C-4D37-BDDC-2C434830CF91}" type="pres">
      <dgm:prSet presAssocID="{AFB1FAB0-8916-4F35-B2CB-C34A82C86383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7579DD0-DF05-4D8A-B908-1CEC0DBE9AAD}" type="pres">
      <dgm:prSet presAssocID="{AFB1FAB0-8916-4F35-B2CB-C34A82C86383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25F83B2-B506-4620-88F5-D51EA6DF1E34}" type="pres">
      <dgm:prSet presAssocID="{AFB1FAB0-8916-4F35-B2CB-C34A82C86383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B447697-1D53-437F-BF0E-D72BA3BE1188}" type="pres">
      <dgm:prSet presAssocID="{AFB1FAB0-8916-4F35-B2CB-C34A82C86383}" presName="connSite1" presStyleCnt="0"/>
      <dgm:spPr/>
    </dgm:pt>
  </dgm:ptLst>
  <dgm:cxnLst>
    <dgm:cxn modelId="{3607ED10-D5CE-4476-9B1B-65A8B266293C}" type="presOf" srcId="{360338EC-DABC-49D8-A949-0B621097DE8A}" destId="{32604599-611C-4D37-BDDC-2C434830CF91}" srcOrd="0" destOrd="0" presId="urn:microsoft.com/office/officeart/2005/8/layout/hProcess4"/>
    <dgm:cxn modelId="{55C06141-DACA-4863-8612-F17CAC9E9B2E}" srcId="{8A33E11D-66A0-4DE0-B3C0-CA1EA0D3D6B5}" destId="{FD061F20-0EF2-4A76-98AC-41307EF10763}" srcOrd="1" destOrd="0" parTransId="{B550C32C-ACBE-4476-8E4B-7DACCA7C33EE}" sibTransId="{D9FB7C1F-AF21-4C3B-98B6-1A999E8C54DF}"/>
    <dgm:cxn modelId="{4DF6C7F6-5055-4BAF-BBC1-C8390F477C1C}" srcId="{8A33E11D-66A0-4DE0-B3C0-CA1EA0D3D6B5}" destId="{073ED049-D1FA-47F0-A6A7-EC695C004F05}" srcOrd="0" destOrd="0" parTransId="{2B9C3AB0-D548-42E8-8AB0-E78BB4CAC462}" sibTransId="{54E8D645-08E4-4C8A-873E-F30C563C05D6}"/>
    <dgm:cxn modelId="{BC7E9FCB-EAD6-4C9E-B429-1EB5A78BB1D3}" srcId="{FD061F20-0EF2-4A76-98AC-41307EF10763}" destId="{FA857DB9-5F80-4195-94C4-C46F318BE7BE}" srcOrd="1" destOrd="0" parTransId="{77AABF81-6032-4661-90D1-21248B9BE23D}" sibTransId="{21C452E0-39E5-4523-9F51-BDCC01AB28C5}"/>
    <dgm:cxn modelId="{A7201713-AA89-4679-9399-890458F4CFA8}" type="presOf" srcId="{8A33E11D-66A0-4DE0-B3C0-CA1EA0D3D6B5}" destId="{868691A5-FDD6-4248-AF82-CAA37B474F35}" srcOrd="0" destOrd="0" presId="urn:microsoft.com/office/officeart/2005/8/layout/hProcess4"/>
    <dgm:cxn modelId="{372F67AE-5EBF-44FF-864A-CC39C98641E6}" type="presOf" srcId="{54E8D645-08E4-4C8A-873E-F30C563C05D6}" destId="{5E202C87-D066-44D7-A3A0-4A15B178110E}" srcOrd="0" destOrd="0" presId="urn:microsoft.com/office/officeart/2005/8/layout/hProcess4"/>
    <dgm:cxn modelId="{89A75EA7-B726-434A-875F-6AAA0F821958}" type="presOf" srcId="{FA857DB9-5F80-4195-94C4-C46F318BE7BE}" destId="{3610A666-71B7-4E8D-830C-92EDA2A08E3F}" srcOrd="1" destOrd="1" presId="urn:microsoft.com/office/officeart/2005/8/layout/hProcess4"/>
    <dgm:cxn modelId="{6E2136EA-AAE6-4822-9855-283524C11773}" type="presOf" srcId="{CEC362DB-50A6-44DB-92A9-30FE80CA7C21}" destId="{3610A666-71B7-4E8D-830C-92EDA2A08E3F}" srcOrd="1" destOrd="0" presId="urn:microsoft.com/office/officeart/2005/8/layout/hProcess4"/>
    <dgm:cxn modelId="{7A8A6453-5192-4E18-A79D-3ACBED4CB0BE}" type="presOf" srcId="{51D21F9F-97B3-4490-AEC4-72AD8ED39DFB}" destId="{04DCEAF9-2B9B-42C0-80FA-DD8F76C1EB2C}" srcOrd="1" destOrd="4" presId="urn:microsoft.com/office/officeart/2005/8/layout/hProcess4"/>
    <dgm:cxn modelId="{5DDC911A-2DB6-4F12-936A-8F8855B84384}" srcId="{073ED049-D1FA-47F0-A6A7-EC695C004F05}" destId="{1CC890E0-A845-4991-ACC1-B1352169E1E7}" srcOrd="2" destOrd="0" parTransId="{17DCEF37-CBAE-4DEC-A8DA-578316AF6707}" sibTransId="{27A27F00-FCB6-4D94-B903-54387619AB58}"/>
    <dgm:cxn modelId="{453A8453-5399-47E9-860B-9F824AE5C78F}" type="presOf" srcId="{A082974C-C7A8-416E-9DE6-5C8300CDC3F2}" destId="{32604599-611C-4D37-BDDC-2C434830CF91}" srcOrd="0" destOrd="1" presId="urn:microsoft.com/office/officeart/2005/8/layout/hProcess4"/>
    <dgm:cxn modelId="{BCA5A45E-D804-450F-99DE-2B7F88F95AD8}" type="presOf" srcId="{073ED049-D1FA-47F0-A6A7-EC695C004F05}" destId="{CFD606FB-CB38-4102-80B2-544B55EA269B}" srcOrd="0" destOrd="0" presId="urn:microsoft.com/office/officeart/2005/8/layout/hProcess4"/>
    <dgm:cxn modelId="{A03AE3C1-7B2E-4326-A527-2CB04B62C090}" type="presOf" srcId="{1CC890E0-A845-4991-ACC1-B1352169E1E7}" destId="{B64C3EA8-069D-4D59-A631-5118A0955F6E}" srcOrd="0" destOrd="2" presId="urn:microsoft.com/office/officeart/2005/8/layout/hProcess4"/>
    <dgm:cxn modelId="{05AD05AD-6EEA-43F5-98F9-3D653625AF74}" srcId="{073ED049-D1FA-47F0-A6A7-EC695C004F05}" destId="{DE1DABC8-0110-4772-9DAD-F0B9D3FCD02B}" srcOrd="1" destOrd="0" parTransId="{1AC8301E-1065-4217-8FAB-6C93DC6C434E}" sibTransId="{E1C94A57-82E5-467E-8CC1-1547C731245F}"/>
    <dgm:cxn modelId="{6CEE6D35-4CDD-4C38-BCA1-550A27D6FD32}" srcId="{073ED049-D1FA-47F0-A6A7-EC695C004F05}" destId="{97C32495-CB55-4892-AB7F-86B1F07D5B31}" srcOrd="3" destOrd="0" parTransId="{238C42D8-49FE-4F96-ABB7-8DEC6C92A0B5}" sibTransId="{AAB37C92-122C-43CC-A08A-8067BD9B2348}"/>
    <dgm:cxn modelId="{F651F58B-32B2-4B5C-B461-146BDD7B0CC7}" type="presOf" srcId="{DE1DABC8-0110-4772-9DAD-F0B9D3FCD02B}" destId="{B64C3EA8-069D-4D59-A631-5118A0955F6E}" srcOrd="0" destOrd="1" presId="urn:microsoft.com/office/officeart/2005/8/layout/hProcess4"/>
    <dgm:cxn modelId="{4334C258-E9EA-47B1-896C-12B6150C5058}" type="presOf" srcId="{97C32495-CB55-4892-AB7F-86B1F07D5B31}" destId="{04DCEAF9-2B9B-42C0-80FA-DD8F76C1EB2C}" srcOrd="1" destOrd="3" presId="urn:microsoft.com/office/officeart/2005/8/layout/hProcess4"/>
    <dgm:cxn modelId="{145F73D6-C0E8-4BDE-8B7E-B8B505BEBB13}" srcId="{AFB1FAB0-8916-4F35-B2CB-C34A82C86383}" destId="{360338EC-DABC-49D8-A949-0B621097DE8A}" srcOrd="0" destOrd="0" parTransId="{003AEC96-79F2-411C-B400-12943EF13F61}" sibTransId="{81D38C8C-89D0-4DAE-B030-E31EAE261D68}"/>
    <dgm:cxn modelId="{2BC422A0-668D-4E81-8265-BDBB012AEA99}" type="presOf" srcId="{3F6A16B5-0270-4B3B-BE24-48704E560D33}" destId="{B64C3EA8-069D-4D59-A631-5118A0955F6E}" srcOrd="0" destOrd="0" presId="urn:microsoft.com/office/officeart/2005/8/layout/hProcess4"/>
    <dgm:cxn modelId="{02B8404D-E16B-4354-8468-3E4A1289D1D4}" type="presOf" srcId="{AFB1FAB0-8916-4F35-B2CB-C34A82C86383}" destId="{625F83B2-B506-4620-88F5-D51EA6DF1E34}" srcOrd="0" destOrd="0" presId="urn:microsoft.com/office/officeart/2005/8/layout/hProcess4"/>
    <dgm:cxn modelId="{16970631-3924-4AC4-A983-F2E0BFF3FABA}" type="presOf" srcId="{97C32495-CB55-4892-AB7F-86B1F07D5B31}" destId="{B64C3EA8-069D-4D59-A631-5118A0955F6E}" srcOrd="0" destOrd="3" presId="urn:microsoft.com/office/officeart/2005/8/layout/hProcess4"/>
    <dgm:cxn modelId="{B6D03FF9-F669-4F41-BF25-07BAA579D717}" type="presOf" srcId="{CEC362DB-50A6-44DB-92A9-30FE80CA7C21}" destId="{D64EE9E3-1E33-43AB-9F91-C875B60458F2}" srcOrd="0" destOrd="0" presId="urn:microsoft.com/office/officeart/2005/8/layout/hProcess4"/>
    <dgm:cxn modelId="{206559A7-CE36-45ED-8F41-83342B91D430}" type="presOf" srcId="{51D21F9F-97B3-4490-AEC4-72AD8ED39DFB}" destId="{B64C3EA8-069D-4D59-A631-5118A0955F6E}" srcOrd="0" destOrd="4" presId="urn:microsoft.com/office/officeart/2005/8/layout/hProcess4"/>
    <dgm:cxn modelId="{56DE971C-6AF5-44E5-9875-CEA91A50CAAF}" type="presOf" srcId="{1CC890E0-A845-4991-ACC1-B1352169E1E7}" destId="{04DCEAF9-2B9B-42C0-80FA-DD8F76C1EB2C}" srcOrd="1" destOrd="2" presId="urn:microsoft.com/office/officeart/2005/8/layout/hProcess4"/>
    <dgm:cxn modelId="{7251B824-7C9A-4A76-ADF9-766A7AFB3B0D}" srcId="{8A33E11D-66A0-4DE0-B3C0-CA1EA0D3D6B5}" destId="{AFB1FAB0-8916-4F35-B2CB-C34A82C86383}" srcOrd="2" destOrd="0" parTransId="{86735B4A-DA4C-459A-815D-1C6781A3598E}" sibTransId="{6D3D8F2A-C299-4B0A-BAC8-12175765D842}"/>
    <dgm:cxn modelId="{15AD43A2-5CB3-4061-A8E5-089A69EEA2DA}" type="presOf" srcId="{DE1DABC8-0110-4772-9DAD-F0B9D3FCD02B}" destId="{04DCEAF9-2B9B-42C0-80FA-DD8F76C1EB2C}" srcOrd="1" destOrd="1" presId="urn:microsoft.com/office/officeart/2005/8/layout/hProcess4"/>
    <dgm:cxn modelId="{6A4A4D07-20A9-4BAC-B879-825900E8053B}" srcId="{073ED049-D1FA-47F0-A6A7-EC695C004F05}" destId="{3F6A16B5-0270-4B3B-BE24-48704E560D33}" srcOrd="0" destOrd="0" parTransId="{655B5556-BD9E-45E3-AAE9-FACFFCFD5940}" sibTransId="{A73BEC45-491B-48CA-9918-2B90A4B292DE}"/>
    <dgm:cxn modelId="{53E89633-A4C7-454E-9D23-34C85FA5CA83}" srcId="{073ED049-D1FA-47F0-A6A7-EC695C004F05}" destId="{51D21F9F-97B3-4490-AEC4-72AD8ED39DFB}" srcOrd="4" destOrd="0" parTransId="{EA58B9C0-02E5-43FE-B709-3B7AF03A1C00}" sibTransId="{07850FEC-C44E-4CB0-9714-A791593EED09}"/>
    <dgm:cxn modelId="{84839923-CD45-4813-AF2A-7705FC6D68F0}" type="presOf" srcId="{FA857DB9-5F80-4195-94C4-C46F318BE7BE}" destId="{D64EE9E3-1E33-43AB-9F91-C875B60458F2}" srcOrd="0" destOrd="1" presId="urn:microsoft.com/office/officeart/2005/8/layout/hProcess4"/>
    <dgm:cxn modelId="{D1EF167D-22AC-4C0C-AA07-8637DE641CEB}" type="presOf" srcId="{D9FB7C1F-AF21-4C3B-98B6-1A999E8C54DF}" destId="{9F95EBA1-AA60-4F87-BD8D-021EB1C7ABE2}" srcOrd="0" destOrd="0" presId="urn:microsoft.com/office/officeart/2005/8/layout/hProcess4"/>
    <dgm:cxn modelId="{9EDF1D93-2EEA-4BEE-987C-72CD279BA07F}" srcId="{AFB1FAB0-8916-4F35-B2CB-C34A82C86383}" destId="{A082974C-C7A8-416E-9DE6-5C8300CDC3F2}" srcOrd="1" destOrd="0" parTransId="{3838EAE5-CAB4-42FB-BCA7-4825C9ECFC32}" sibTransId="{7B58ED9A-9349-44D1-9954-E35DF7574156}"/>
    <dgm:cxn modelId="{E0F83318-1340-460E-825D-112D697FF085}" type="presOf" srcId="{A082974C-C7A8-416E-9DE6-5C8300CDC3F2}" destId="{F7579DD0-DF05-4D8A-B908-1CEC0DBE9AAD}" srcOrd="1" destOrd="1" presId="urn:microsoft.com/office/officeart/2005/8/layout/hProcess4"/>
    <dgm:cxn modelId="{58C88E9D-E315-47E4-9E35-653E1BBCBEC2}" srcId="{FD061F20-0EF2-4A76-98AC-41307EF10763}" destId="{CEC362DB-50A6-44DB-92A9-30FE80CA7C21}" srcOrd="0" destOrd="0" parTransId="{4942EB07-2153-4231-AE26-278B79C19934}" sibTransId="{041F1032-2DBB-494E-9DF5-52C215290854}"/>
    <dgm:cxn modelId="{64D05350-C54E-4314-AAC5-4F2EC4B5B483}" type="presOf" srcId="{360338EC-DABC-49D8-A949-0B621097DE8A}" destId="{F7579DD0-DF05-4D8A-B908-1CEC0DBE9AAD}" srcOrd="1" destOrd="0" presId="urn:microsoft.com/office/officeart/2005/8/layout/hProcess4"/>
    <dgm:cxn modelId="{D161F761-FEEE-465F-B538-EBDD78C256A0}" type="presOf" srcId="{3F6A16B5-0270-4B3B-BE24-48704E560D33}" destId="{04DCEAF9-2B9B-42C0-80FA-DD8F76C1EB2C}" srcOrd="1" destOrd="0" presId="urn:microsoft.com/office/officeart/2005/8/layout/hProcess4"/>
    <dgm:cxn modelId="{C6376305-468F-4809-953E-E96166F087D4}" type="presOf" srcId="{FD061F20-0EF2-4A76-98AC-41307EF10763}" destId="{4C0F17F3-520C-409F-995D-55A14536D37F}" srcOrd="0" destOrd="0" presId="urn:microsoft.com/office/officeart/2005/8/layout/hProcess4"/>
    <dgm:cxn modelId="{2384A3BA-23B1-4061-8305-F654C7625EB4}" type="presParOf" srcId="{868691A5-FDD6-4248-AF82-CAA37B474F35}" destId="{741613D7-9FDA-4D11-AA3F-28F8CA9A57C8}" srcOrd="0" destOrd="0" presId="urn:microsoft.com/office/officeart/2005/8/layout/hProcess4"/>
    <dgm:cxn modelId="{B472EE0A-FB01-4DC7-A641-80FCD89E4260}" type="presParOf" srcId="{868691A5-FDD6-4248-AF82-CAA37B474F35}" destId="{3AB2350D-9E44-45A0-A3B0-42F77D980C78}" srcOrd="1" destOrd="0" presId="urn:microsoft.com/office/officeart/2005/8/layout/hProcess4"/>
    <dgm:cxn modelId="{7D79DE6D-82CB-47D4-9D54-44E3E0F1A99D}" type="presParOf" srcId="{868691A5-FDD6-4248-AF82-CAA37B474F35}" destId="{BBF23CB0-9872-41CA-B37F-73294B57CCFF}" srcOrd="2" destOrd="0" presId="urn:microsoft.com/office/officeart/2005/8/layout/hProcess4"/>
    <dgm:cxn modelId="{587A0158-DEE4-4ACD-A309-4A37D3011300}" type="presParOf" srcId="{BBF23CB0-9872-41CA-B37F-73294B57CCFF}" destId="{6C3C5D13-3A94-4CF4-8A7C-763941B9A299}" srcOrd="0" destOrd="0" presId="urn:microsoft.com/office/officeart/2005/8/layout/hProcess4"/>
    <dgm:cxn modelId="{66DC9169-628A-4BF0-90A1-54354962B6A6}" type="presParOf" srcId="{6C3C5D13-3A94-4CF4-8A7C-763941B9A299}" destId="{56444ACB-08B1-4454-A38D-77321984C6C4}" srcOrd="0" destOrd="0" presId="urn:microsoft.com/office/officeart/2005/8/layout/hProcess4"/>
    <dgm:cxn modelId="{1AA2C168-19FE-46C6-8271-DCDEAC46D5E0}" type="presParOf" srcId="{6C3C5D13-3A94-4CF4-8A7C-763941B9A299}" destId="{B64C3EA8-069D-4D59-A631-5118A0955F6E}" srcOrd="1" destOrd="0" presId="urn:microsoft.com/office/officeart/2005/8/layout/hProcess4"/>
    <dgm:cxn modelId="{C660E600-C3A2-47F6-8681-3B51820258C1}" type="presParOf" srcId="{6C3C5D13-3A94-4CF4-8A7C-763941B9A299}" destId="{04DCEAF9-2B9B-42C0-80FA-DD8F76C1EB2C}" srcOrd="2" destOrd="0" presId="urn:microsoft.com/office/officeart/2005/8/layout/hProcess4"/>
    <dgm:cxn modelId="{135C5AD5-19D7-4778-97DA-D8F2A7A9E00F}" type="presParOf" srcId="{6C3C5D13-3A94-4CF4-8A7C-763941B9A299}" destId="{CFD606FB-CB38-4102-80B2-544B55EA269B}" srcOrd="3" destOrd="0" presId="urn:microsoft.com/office/officeart/2005/8/layout/hProcess4"/>
    <dgm:cxn modelId="{CEB91BFE-E2E1-4FCB-8A0D-31BF788185DD}" type="presParOf" srcId="{6C3C5D13-3A94-4CF4-8A7C-763941B9A299}" destId="{B1ABD3D1-84FF-4A36-BF85-42CD529C36E6}" srcOrd="4" destOrd="0" presId="urn:microsoft.com/office/officeart/2005/8/layout/hProcess4"/>
    <dgm:cxn modelId="{D399169B-40D4-4291-A82D-152CEA088550}" type="presParOf" srcId="{BBF23CB0-9872-41CA-B37F-73294B57CCFF}" destId="{5E202C87-D066-44D7-A3A0-4A15B178110E}" srcOrd="1" destOrd="0" presId="urn:microsoft.com/office/officeart/2005/8/layout/hProcess4"/>
    <dgm:cxn modelId="{5351DA37-DB27-4706-B943-311941138BC6}" type="presParOf" srcId="{BBF23CB0-9872-41CA-B37F-73294B57CCFF}" destId="{A1408D08-ECBB-4C9B-A6D1-0D291F4F9229}" srcOrd="2" destOrd="0" presId="urn:microsoft.com/office/officeart/2005/8/layout/hProcess4"/>
    <dgm:cxn modelId="{737B0A1D-2EAB-4DAA-856C-CA5A82F02AF1}" type="presParOf" srcId="{A1408D08-ECBB-4C9B-A6D1-0D291F4F9229}" destId="{3A301440-881E-4063-B5BD-3D4710F24420}" srcOrd="0" destOrd="0" presId="urn:microsoft.com/office/officeart/2005/8/layout/hProcess4"/>
    <dgm:cxn modelId="{FAAA1186-8C16-49B3-9BF8-2295A04EF74A}" type="presParOf" srcId="{A1408D08-ECBB-4C9B-A6D1-0D291F4F9229}" destId="{D64EE9E3-1E33-43AB-9F91-C875B60458F2}" srcOrd="1" destOrd="0" presId="urn:microsoft.com/office/officeart/2005/8/layout/hProcess4"/>
    <dgm:cxn modelId="{E3302B6E-7D09-43FA-8896-C98F57F9E929}" type="presParOf" srcId="{A1408D08-ECBB-4C9B-A6D1-0D291F4F9229}" destId="{3610A666-71B7-4E8D-830C-92EDA2A08E3F}" srcOrd="2" destOrd="0" presId="urn:microsoft.com/office/officeart/2005/8/layout/hProcess4"/>
    <dgm:cxn modelId="{DC8B5319-0481-43CF-9590-68420B0CCF70}" type="presParOf" srcId="{A1408D08-ECBB-4C9B-A6D1-0D291F4F9229}" destId="{4C0F17F3-520C-409F-995D-55A14536D37F}" srcOrd="3" destOrd="0" presId="urn:microsoft.com/office/officeart/2005/8/layout/hProcess4"/>
    <dgm:cxn modelId="{12D33034-5A1F-4E7B-A7AF-C48EC3BEB646}" type="presParOf" srcId="{A1408D08-ECBB-4C9B-A6D1-0D291F4F9229}" destId="{DDFEA031-251F-4A2E-931A-034C518B9EEA}" srcOrd="4" destOrd="0" presId="urn:microsoft.com/office/officeart/2005/8/layout/hProcess4"/>
    <dgm:cxn modelId="{3D623F1D-E686-4808-8599-D2ED45276A11}" type="presParOf" srcId="{BBF23CB0-9872-41CA-B37F-73294B57CCFF}" destId="{9F95EBA1-AA60-4F87-BD8D-021EB1C7ABE2}" srcOrd="3" destOrd="0" presId="urn:microsoft.com/office/officeart/2005/8/layout/hProcess4"/>
    <dgm:cxn modelId="{A45CC044-63E2-45D6-96AA-287AB11AB5D4}" type="presParOf" srcId="{BBF23CB0-9872-41CA-B37F-73294B57CCFF}" destId="{A1AA888D-96FE-44BC-B649-FD1E83874B03}" srcOrd="4" destOrd="0" presId="urn:microsoft.com/office/officeart/2005/8/layout/hProcess4"/>
    <dgm:cxn modelId="{503BE33A-4023-41E4-96D5-0AD6176A4C28}" type="presParOf" srcId="{A1AA888D-96FE-44BC-B649-FD1E83874B03}" destId="{5B97E48E-3B4A-426E-A456-8DC1A3532104}" srcOrd="0" destOrd="0" presId="urn:microsoft.com/office/officeart/2005/8/layout/hProcess4"/>
    <dgm:cxn modelId="{9F0E771D-8FD4-488B-9FB9-C4B2FAFE9AB3}" type="presParOf" srcId="{A1AA888D-96FE-44BC-B649-FD1E83874B03}" destId="{32604599-611C-4D37-BDDC-2C434830CF91}" srcOrd="1" destOrd="0" presId="urn:microsoft.com/office/officeart/2005/8/layout/hProcess4"/>
    <dgm:cxn modelId="{E29893D0-F0D2-4F26-9646-C3CB1D8405E1}" type="presParOf" srcId="{A1AA888D-96FE-44BC-B649-FD1E83874B03}" destId="{F7579DD0-DF05-4D8A-B908-1CEC0DBE9AAD}" srcOrd="2" destOrd="0" presId="urn:microsoft.com/office/officeart/2005/8/layout/hProcess4"/>
    <dgm:cxn modelId="{9FCE8DC3-9D8D-4E13-BB58-3F86F17D3087}" type="presParOf" srcId="{A1AA888D-96FE-44BC-B649-FD1E83874B03}" destId="{625F83B2-B506-4620-88F5-D51EA6DF1E34}" srcOrd="3" destOrd="0" presId="urn:microsoft.com/office/officeart/2005/8/layout/hProcess4"/>
    <dgm:cxn modelId="{6C0290ED-81DA-4884-A0A3-FBCB16B4CB74}" type="presParOf" srcId="{A1AA888D-96FE-44BC-B649-FD1E83874B03}" destId="{4B447697-1D53-437F-BF0E-D72BA3BE1188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72DC12-2CA1-4124-AE63-2730D8044E86}" type="doc">
      <dgm:prSet loTypeId="urn:microsoft.com/office/officeart/2005/8/layout/orgChart1" loCatId="hierarchy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FBBBA24F-6AD0-4E1F-A22E-5432CC5940ED}">
      <dgm:prSet phldrT="[Metin]" custT="1"/>
      <dgm:spPr/>
      <dgm:t>
        <a:bodyPr/>
        <a:lstStyle/>
        <a:p>
          <a:r>
            <a:rPr lang="tr-TR" sz="1400" b="1" dirty="0" smtClean="0"/>
            <a:t>AMERİKAN GE. DERNEĞİNİN GIS YANETKİLERİ İÇİN RİSK FAKTÖRLERİ</a:t>
          </a:r>
          <a:endParaRPr lang="tr-TR" sz="1400" b="1" dirty="0"/>
        </a:p>
      </dgm:t>
    </dgm:pt>
    <dgm:pt modelId="{6F3BFDA4-7E29-49E0-8CB9-BDC7E4613C5B}" type="parTrans" cxnId="{0A6B22C8-1394-4290-8B86-2D7E434C652B}">
      <dgm:prSet/>
      <dgm:spPr/>
      <dgm:t>
        <a:bodyPr/>
        <a:lstStyle/>
        <a:p>
          <a:endParaRPr lang="tr-TR"/>
        </a:p>
      </dgm:t>
    </dgm:pt>
    <dgm:pt modelId="{EAF66572-52DA-4D3D-B158-7B228C144F04}" type="sibTrans" cxnId="{0A6B22C8-1394-4290-8B86-2D7E434C652B}">
      <dgm:prSet/>
      <dgm:spPr/>
      <dgm:t>
        <a:bodyPr/>
        <a:lstStyle/>
        <a:p>
          <a:endParaRPr lang="tr-TR"/>
        </a:p>
      </dgm:t>
    </dgm:pt>
    <dgm:pt modelId="{AAFC805F-C511-4A9B-B754-8F329D8D5314}" type="asst">
      <dgm:prSet phldrT="[Metin]"/>
      <dgm:spPr/>
      <dgm:t>
        <a:bodyPr/>
        <a:lstStyle/>
        <a:p>
          <a:r>
            <a:rPr lang="en-US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HIKAYEDE GİS BULGULARI (ÜLSER VE KANAMA)</a:t>
          </a:r>
          <a:endParaRPr lang="tr-TR" b="1" dirty="0"/>
        </a:p>
      </dgm:t>
    </dgm:pt>
    <dgm:pt modelId="{73F3E8CB-B0AE-46C4-95AF-9F15B3D20FBB}" type="parTrans" cxnId="{2C2142FD-F924-4321-A129-E819F4A4B3C6}">
      <dgm:prSet/>
      <dgm:spPr/>
      <dgm:t>
        <a:bodyPr/>
        <a:lstStyle/>
        <a:p>
          <a:endParaRPr lang="tr-TR"/>
        </a:p>
      </dgm:t>
    </dgm:pt>
    <dgm:pt modelId="{D95D3E8C-3EFA-460F-815C-6B0BD97DC74D}" type="sibTrans" cxnId="{2C2142FD-F924-4321-A129-E819F4A4B3C6}">
      <dgm:prSet/>
      <dgm:spPr/>
      <dgm:t>
        <a:bodyPr/>
        <a:lstStyle/>
        <a:p>
          <a:endParaRPr lang="tr-TR"/>
        </a:p>
      </dgm:t>
    </dgm:pt>
    <dgm:pt modelId="{940011B7-732F-4845-B2C0-451CDC4B12A4}">
      <dgm:prSet phldrT="[Metin]"/>
      <dgm:spPr/>
      <dgm:t>
        <a:bodyPr/>
        <a:lstStyle/>
        <a:p>
          <a:r>
            <a:rPr lang="en-US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1-2 RISK VAR ISE</a:t>
          </a:r>
          <a:endParaRPr lang="tr-TR" b="1" dirty="0"/>
        </a:p>
      </dgm:t>
    </dgm:pt>
    <dgm:pt modelId="{935AFE02-C3AB-4999-A597-BE1648C44F7E}" type="parTrans" cxnId="{E88F8B0C-336C-4CFC-948E-08DF28B040E1}">
      <dgm:prSet/>
      <dgm:spPr/>
      <dgm:t>
        <a:bodyPr/>
        <a:lstStyle/>
        <a:p>
          <a:endParaRPr lang="tr-TR"/>
        </a:p>
      </dgm:t>
    </dgm:pt>
    <dgm:pt modelId="{5648F2EB-090B-4F12-9A8F-662D3A69341F}" type="sibTrans" cxnId="{E88F8B0C-336C-4CFC-948E-08DF28B040E1}">
      <dgm:prSet/>
      <dgm:spPr/>
      <dgm:t>
        <a:bodyPr/>
        <a:lstStyle/>
        <a:p>
          <a:endParaRPr lang="tr-TR"/>
        </a:p>
      </dgm:t>
    </dgm:pt>
    <dgm:pt modelId="{0BCAFC2E-19F5-413C-9AFB-F3F52D0A930E}">
      <dgm:prSet phldrT="[Metin]"/>
      <dgm:spPr/>
      <dgm:t>
        <a:bodyPr/>
        <a:lstStyle/>
        <a:p>
          <a:r>
            <a:rPr lang="en-US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2’DEN FAZLA RISK VAR ISE</a:t>
          </a:r>
          <a:endParaRPr lang="tr-TR" b="1" dirty="0"/>
        </a:p>
      </dgm:t>
    </dgm:pt>
    <dgm:pt modelId="{11C3F5B0-5634-42BD-AD88-D3E08F0AEE6D}" type="parTrans" cxnId="{B71D59E2-89C7-476C-926D-8FDED0F7D133}">
      <dgm:prSet/>
      <dgm:spPr/>
      <dgm:t>
        <a:bodyPr/>
        <a:lstStyle/>
        <a:p>
          <a:endParaRPr lang="tr-TR"/>
        </a:p>
      </dgm:t>
    </dgm:pt>
    <dgm:pt modelId="{E65E4732-E541-40E0-8550-714AF1DA1C2D}" type="sibTrans" cxnId="{B71D59E2-89C7-476C-926D-8FDED0F7D133}">
      <dgm:prSet/>
      <dgm:spPr/>
      <dgm:t>
        <a:bodyPr/>
        <a:lstStyle/>
        <a:p>
          <a:endParaRPr lang="tr-TR"/>
        </a:p>
      </dgm:t>
    </dgm:pt>
    <dgm:pt modelId="{AE5CD146-2A96-4708-B2D3-1090372E541E}" type="asst">
      <dgm:prSet/>
      <dgm:spPr/>
      <dgm:t>
        <a:bodyPr/>
        <a:lstStyle/>
        <a:p>
          <a:r>
            <a:rPr lang="en-US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60 YAŞ ÜSTÜ HASTALAR</a:t>
          </a:r>
          <a:endParaRPr lang="tr-TR" b="1" dirty="0"/>
        </a:p>
      </dgm:t>
    </dgm:pt>
    <dgm:pt modelId="{1B1CAB07-8DC4-44FD-A133-5DD364D6CEA8}" type="parTrans" cxnId="{667C5B00-C431-4436-8CC5-353F615E64F6}">
      <dgm:prSet/>
      <dgm:spPr/>
      <dgm:t>
        <a:bodyPr/>
        <a:lstStyle/>
        <a:p>
          <a:endParaRPr lang="tr-TR"/>
        </a:p>
      </dgm:t>
    </dgm:pt>
    <dgm:pt modelId="{1069B6C4-B650-427F-BEBB-811DA259D463}" type="sibTrans" cxnId="{667C5B00-C431-4436-8CC5-353F615E64F6}">
      <dgm:prSet/>
      <dgm:spPr/>
      <dgm:t>
        <a:bodyPr/>
        <a:lstStyle/>
        <a:p>
          <a:endParaRPr lang="tr-TR"/>
        </a:p>
      </dgm:t>
    </dgm:pt>
    <dgm:pt modelId="{7E60F548-653E-4E34-BFAB-10709C447893}" type="asst">
      <dgm:prSet/>
      <dgm:spPr/>
      <dgm:t>
        <a:bodyPr/>
        <a:lstStyle/>
        <a:p>
          <a:r>
            <a:rPr lang="en-US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YÜKSEK DOZ KULLANIMI</a:t>
          </a:r>
          <a:endParaRPr lang="tr-TR" b="1" dirty="0"/>
        </a:p>
      </dgm:t>
    </dgm:pt>
    <dgm:pt modelId="{C2D2C5A4-4108-4932-8E29-2E879AFAEC44}" type="parTrans" cxnId="{AD9A9A7B-5511-41A0-808D-000C45753FBB}">
      <dgm:prSet/>
      <dgm:spPr/>
      <dgm:t>
        <a:bodyPr/>
        <a:lstStyle/>
        <a:p>
          <a:endParaRPr lang="tr-TR"/>
        </a:p>
      </dgm:t>
    </dgm:pt>
    <dgm:pt modelId="{BACB905E-FA24-42CB-842C-BB0BE3B988F9}" type="sibTrans" cxnId="{AD9A9A7B-5511-41A0-808D-000C45753FBB}">
      <dgm:prSet/>
      <dgm:spPr/>
      <dgm:t>
        <a:bodyPr/>
        <a:lstStyle/>
        <a:p>
          <a:endParaRPr lang="tr-TR"/>
        </a:p>
      </dgm:t>
    </dgm:pt>
    <dgm:pt modelId="{2ACD878A-4A61-481E-BF51-6C51210B7680}" type="asst">
      <dgm:prSet/>
      <dgm:spPr/>
      <dgm:t>
        <a:bodyPr/>
        <a:lstStyle/>
        <a:p>
          <a:r>
            <a:rPr lang="en-US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BERABERINDE KORTIKOSTEROID KULLANIMI</a:t>
          </a:r>
          <a:endParaRPr lang="tr-TR" b="1" dirty="0"/>
        </a:p>
      </dgm:t>
    </dgm:pt>
    <dgm:pt modelId="{4F9DDEF3-5EB4-4F00-A959-574845564CE4}" type="parTrans" cxnId="{0C1F8F55-B53A-4A1F-90EE-2BDCF404C7B6}">
      <dgm:prSet/>
      <dgm:spPr/>
      <dgm:t>
        <a:bodyPr/>
        <a:lstStyle/>
        <a:p>
          <a:endParaRPr lang="tr-TR"/>
        </a:p>
      </dgm:t>
    </dgm:pt>
    <dgm:pt modelId="{7A904774-0AFD-427D-9D20-52977A5E3724}" type="sibTrans" cxnId="{0C1F8F55-B53A-4A1F-90EE-2BDCF404C7B6}">
      <dgm:prSet/>
      <dgm:spPr/>
      <dgm:t>
        <a:bodyPr/>
        <a:lstStyle/>
        <a:p>
          <a:endParaRPr lang="tr-TR"/>
        </a:p>
      </dgm:t>
    </dgm:pt>
    <dgm:pt modelId="{977156FF-51B0-4D7F-ABF0-B246E9C778AD}">
      <dgm:prSet phldrT="[Metin]"/>
      <dgm:spPr/>
      <dgm:t>
        <a:bodyPr/>
        <a:lstStyle/>
        <a:p>
          <a:r>
            <a:rPr lang="en-US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RISK YOK ISE</a:t>
          </a:r>
          <a:endParaRPr lang="tr-TR" b="1" dirty="0"/>
        </a:p>
      </dgm:t>
    </dgm:pt>
    <dgm:pt modelId="{0E5D7D40-956A-4C0E-8FC5-551053506CF1}" type="sibTrans" cxnId="{4386ADCA-B7C9-409F-BD2B-B0E946DE5924}">
      <dgm:prSet/>
      <dgm:spPr/>
      <dgm:t>
        <a:bodyPr/>
        <a:lstStyle/>
        <a:p>
          <a:endParaRPr lang="tr-TR"/>
        </a:p>
      </dgm:t>
    </dgm:pt>
    <dgm:pt modelId="{85CE991F-8BF4-4041-AE08-90A3B739B45C}" type="parTrans" cxnId="{4386ADCA-B7C9-409F-BD2B-B0E946DE5924}">
      <dgm:prSet/>
      <dgm:spPr/>
      <dgm:t>
        <a:bodyPr/>
        <a:lstStyle/>
        <a:p>
          <a:endParaRPr lang="tr-TR"/>
        </a:p>
      </dgm:t>
    </dgm:pt>
    <dgm:pt modelId="{EEC445DD-1922-451C-8326-417DAD5C0D54}" type="asst">
      <dgm:prSet/>
      <dgm:spPr/>
      <dgm:t>
        <a:bodyPr/>
        <a:lstStyle/>
        <a:p>
          <a:r>
            <a:rPr lang="en-US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BERABERINDE ANTIKOAGULAN ILAÇ KULLLANIMI</a:t>
          </a:r>
          <a:endParaRPr lang="tr-TR" b="1" dirty="0"/>
        </a:p>
      </dgm:t>
    </dgm:pt>
    <dgm:pt modelId="{3398A5BC-4B47-4428-B4F9-243DB6FB2F47}" type="parTrans" cxnId="{E2D00D84-113D-49A5-978C-DBFE0A88E079}">
      <dgm:prSet/>
      <dgm:spPr/>
      <dgm:t>
        <a:bodyPr/>
        <a:lstStyle/>
        <a:p>
          <a:endParaRPr lang="tr-TR"/>
        </a:p>
      </dgm:t>
    </dgm:pt>
    <dgm:pt modelId="{C42DAB67-A6FF-4960-9DC5-C8DDD962BF54}" type="sibTrans" cxnId="{E2D00D84-113D-49A5-978C-DBFE0A88E079}">
      <dgm:prSet/>
      <dgm:spPr/>
      <dgm:t>
        <a:bodyPr/>
        <a:lstStyle/>
        <a:p>
          <a:endParaRPr lang="tr-TR"/>
        </a:p>
      </dgm:t>
    </dgm:pt>
    <dgm:pt modelId="{BBBE06C8-9829-4872-93C1-B4603C5985E3}">
      <dgm:prSet phldrT="[Metin]"/>
      <dgm:spPr/>
      <dgm:t>
        <a:bodyPr/>
        <a:lstStyle/>
        <a:p>
          <a:r>
            <a:rPr lang="en-US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CIDDI GİS KOMPLIKASYONUN YILLIK INSIDANSI 				   % 0.8  </a:t>
          </a:r>
          <a:endParaRPr lang="tr-TR" b="1" dirty="0"/>
        </a:p>
      </dgm:t>
    </dgm:pt>
    <dgm:pt modelId="{40B9002B-0316-489D-B18E-67DCACA0C446}" type="parTrans" cxnId="{F965D4D1-0E35-442F-957C-C979469D4919}">
      <dgm:prSet/>
      <dgm:spPr/>
      <dgm:t>
        <a:bodyPr/>
        <a:lstStyle/>
        <a:p>
          <a:endParaRPr lang="tr-TR"/>
        </a:p>
      </dgm:t>
    </dgm:pt>
    <dgm:pt modelId="{7DAF951D-D21A-47A1-AD4B-76441750A16A}" type="sibTrans" cxnId="{F965D4D1-0E35-442F-957C-C979469D4919}">
      <dgm:prSet/>
      <dgm:spPr/>
      <dgm:t>
        <a:bodyPr/>
        <a:lstStyle/>
        <a:p>
          <a:endParaRPr lang="tr-TR"/>
        </a:p>
      </dgm:t>
    </dgm:pt>
    <dgm:pt modelId="{E7D243D6-9445-4794-9992-D62D068D1A7B}">
      <dgm:prSet phldrT="[Metin]"/>
      <dgm:spPr/>
      <dgm:t>
        <a:bodyPr/>
        <a:lstStyle/>
        <a:p>
          <a:r>
            <a:rPr lang="en-US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CIDDI GİS KOMPLIKASYONUN YILLIK INSIDANSI </a:t>
          </a:r>
          <a:endParaRPr lang="tr-TR" b="1" dirty="0" smtClean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  <a:p>
          <a:r>
            <a:rPr lang="en-US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% 2 </a:t>
          </a:r>
          <a:endParaRPr lang="tr-TR" b="1" dirty="0"/>
        </a:p>
      </dgm:t>
    </dgm:pt>
    <dgm:pt modelId="{0CAF7B69-CACF-45FD-B900-1D628861289E}" type="parTrans" cxnId="{6DB19215-A883-4D8C-B409-29F9FD2AEE9F}">
      <dgm:prSet/>
      <dgm:spPr/>
      <dgm:t>
        <a:bodyPr/>
        <a:lstStyle/>
        <a:p>
          <a:endParaRPr lang="tr-TR"/>
        </a:p>
      </dgm:t>
    </dgm:pt>
    <dgm:pt modelId="{FA458267-CA5F-4DCA-A117-BB2EBD6B0689}" type="sibTrans" cxnId="{6DB19215-A883-4D8C-B409-29F9FD2AEE9F}">
      <dgm:prSet/>
      <dgm:spPr/>
      <dgm:t>
        <a:bodyPr/>
        <a:lstStyle/>
        <a:p>
          <a:endParaRPr lang="tr-TR"/>
        </a:p>
      </dgm:t>
    </dgm:pt>
    <dgm:pt modelId="{7755FE47-5A40-414C-AFB8-D9EBB3BC5C9F}">
      <dgm:prSet phldrT="[Metin]"/>
      <dgm:spPr/>
      <dgm:t>
        <a:bodyPr/>
        <a:lstStyle/>
        <a:p>
          <a:r>
            <a:rPr lang="en-US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CIDDI GİS KOMPLIKASYONUN YILLIK INSIDANSI</a:t>
          </a:r>
          <a:endParaRPr lang="tr-TR" b="1" dirty="0" smtClean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  <a:p>
          <a:r>
            <a:rPr lang="en-US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% 18 </a:t>
          </a:r>
          <a:endParaRPr lang="tr-TR" b="1" dirty="0"/>
        </a:p>
      </dgm:t>
    </dgm:pt>
    <dgm:pt modelId="{ADD1042A-F146-48D2-B954-6199DD327107}" type="parTrans" cxnId="{D58BBF4D-8B50-49BF-91E6-7D3328072A57}">
      <dgm:prSet/>
      <dgm:spPr/>
      <dgm:t>
        <a:bodyPr/>
        <a:lstStyle/>
        <a:p>
          <a:endParaRPr lang="tr-TR"/>
        </a:p>
      </dgm:t>
    </dgm:pt>
    <dgm:pt modelId="{94359A56-2370-4181-90F5-7190DCE4A7CD}" type="sibTrans" cxnId="{D58BBF4D-8B50-49BF-91E6-7D3328072A57}">
      <dgm:prSet/>
      <dgm:spPr/>
      <dgm:t>
        <a:bodyPr/>
        <a:lstStyle/>
        <a:p>
          <a:endParaRPr lang="tr-TR"/>
        </a:p>
      </dgm:t>
    </dgm:pt>
    <dgm:pt modelId="{D5174A18-97BD-492A-B1BA-0C010BDF3C4E}" type="pres">
      <dgm:prSet presAssocID="{6C72DC12-2CA1-4124-AE63-2730D8044E8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84E15FD6-FD0B-443C-87F9-C4604E9724C6}" type="pres">
      <dgm:prSet presAssocID="{FBBBA24F-6AD0-4E1F-A22E-5432CC5940ED}" presName="hierRoot1" presStyleCnt="0">
        <dgm:presLayoutVars>
          <dgm:hierBranch val="init"/>
        </dgm:presLayoutVars>
      </dgm:prSet>
      <dgm:spPr/>
    </dgm:pt>
    <dgm:pt modelId="{0BDCD069-69EF-4C5D-BB25-4471771E9C5B}" type="pres">
      <dgm:prSet presAssocID="{FBBBA24F-6AD0-4E1F-A22E-5432CC5940ED}" presName="rootComposite1" presStyleCnt="0"/>
      <dgm:spPr/>
    </dgm:pt>
    <dgm:pt modelId="{EEC74F85-34F4-4472-B2CD-CE4FD5C538A4}" type="pres">
      <dgm:prSet presAssocID="{FBBBA24F-6AD0-4E1F-A22E-5432CC5940ED}" presName="rootText1" presStyleLbl="node0" presStyleIdx="0" presStyleCnt="1" custScaleX="30329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35D7EE5-1E83-442D-888D-A1CF56D9629D}" type="pres">
      <dgm:prSet presAssocID="{FBBBA24F-6AD0-4E1F-A22E-5432CC5940ED}" presName="rootConnector1" presStyleLbl="node1" presStyleIdx="0" presStyleCnt="0"/>
      <dgm:spPr/>
      <dgm:t>
        <a:bodyPr/>
        <a:lstStyle/>
        <a:p>
          <a:endParaRPr lang="tr-TR"/>
        </a:p>
      </dgm:t>
    </dgm:pt>
    <dgm:pt modelId="{CB20A2FF-60F5-4D94-8965-48E8FAB4F155}" type="pres">
      <dgm:prSet presAssocID="{FBBBA24F-6AD0-4E1F-A22E-5432CC5940ED}" presName="hierChild2" presStyleCnt="0"/>
      <dgm:spPr/>
    </dgm:pt>
    <dgm:pt modelId="{B9F678B0-B8C6-4169-A11E-11BB4E054B0C}" type="pres">
      <dgm:prSet presAssocID="{85CE991F-8BF4-4041-AE08-90A3B739B45C}" presName="Name37" presStyleLbl="parChTrans1D2" presStyleIdx="0" presStyleCnt="8"/>
      <dgm:spPr/>
      <dgm:t>
        <a:bodyPr/>
        <a:lstStyle/>
        <a:p>
          <a:endParaRPr lang="tr-TR"/>
        </a:p>
      </dgm:t>
    </dgm:pt>
    <dgm:pt modelId="{9949F59B-A07B-4710-9093-40A298F67B7A}" type="pres">
      <dgm:prSet presAssocID="{977156FF-51B0-4D7F-ABF0-B246E9C778AD}" presName="hierRoot2" presStyleCnt="0">
        <dgm:presLayoutVars>
          <dgm:hierBranch val="init"/>
        </dgm:presLayoutVars>
      </dgm:prSet>
      <dgm:spPr/>
    </dgm:pt>
    <dgm:pt modelId="{CDDD19FE-7E56-43EC-A279-FC8443E8F0E3}" type="pres">
      <dgm:prSet presAssocID="{977156FF-51B0-4D7F-ABF0-B246E9C778AD}" presName="rootComposite" presStyleCnt="0"/>
      <dgm:spPr/>
    </dgm:pt>
    <dgm:pt modelId="{A6586068-E8DC-4F88-828C-CEC14F5BFA3A}" type="pres">
      <dgm:prSet presAssocID="{977156FF-51B0-4D7F-ABF0-B246E9C778AD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55E9850-EC49-45D8-A009-D96D1E99D83A}" type="pres">
      <dgm:prSet presAssocID="{977156FF-51B0-4D7F-ABF0-B246E9C778AD}" presName="rootConnector" presStyleLbl="node2" presStyleIdx="0" presStyleCnt="3"/>
      <dgm:spPr/>
      <dgm:t>
        <a:bodyPr/>
        <a:lstStyle/>
        <a:p>
          <a:endParaRPr lang="tr-TR"/>
        </a:p>
      </dgm:t>
    </dgm:pt>
    <dgm:pt modelId="{7642640A-3CF1-440F-A153-262611140DD0}" type="pres">
      <dgm:prSet presAssocID="{977156FF-51B0-4D7F-ABF0-B246E9C778AD}" presName="hierChild4" presStyleCnt="0"/>
      <dgm:spPr/>
    </dgm:pt>
    <dgm:pt modelId="{E140491D-D21A-441C-964F-988F25C2AFF9}" type="pres">
      <dgm:prSet presAssocID="{40B9002B-0316-489D-B18E-67DCACA0C446}" presName="Name37" presStyleLbl="parChTrans1D3" presStyleIdx="0" presStyleCnt="3"/>
      <dgm:spPr/>
      <dgm:t>
        <a:bodyPr/>
        <a:lstStyle/>
        <a:p>
          <a:endParaRPr lang="tr-TR"/>
        </a:p>
      </dgm:t>
    </dgm:pt>
    <dgm:pt modelId="{A7233613-E282-4C17-A583-A5FFC6FB6AA1}" type="pres">
      <dgm:prSet presAssocID="{BBBE06C8-9829-4872-93C1-B4603C5985E3}" presName="hierRoot2" presStyleCnt="0">
        <dgm:presLayoutVars>
          <dgm:hierBranch val="init"/>
        </dgm:presLayoutVars>
      </dgm:prSet>
      <dgm:spPr/>
    </dgm:pt>
    <dgm:pt modelId="{00BE50CC-CD46-4085-8828-33CEC7EF11F2}" type="pres">
      <dgm:prSet presAssocID="{BBBE06C8-9829-4872-93C1-B4603C5985E3}" presName="rootComposite" presStyleCnt="0"/>
      <dgm:spPr/>
    </dgm:pt>
    <dgm:pt modelId="{D616CB28-BD3F-4B12-8AAE-18D3178DDF74}" type="pres">
      <dgm:prSet presAssocID="{BBBE06C8-9829-4872-93C1-B4603C5985E3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C414DB6-F27B-4E42-957C-510A036F6EDE}" type="pres">
      <dgm:prSet presAssocID="{BBBE06C8-9829-4872-93C1-B4603C5985E3}" presName="rootConnector" presStyleLbl="node3" presStyleIdx="0" presStyleCnt="3"/>
      <dgm:spPr/>
      <dgm:t>
        <a:bodyPr/>
        <a:lstStyle/>
        <a:p>
          <a:endParaRPr lang="tr-TR"/>
        </a:p>
      </dgm:t>
    </dgm:pt>
    <dgm:pt modelId="{60BE0DEB-B077-4783-9E3B-ED726720248E}" type="pres">
      <dgm:prSet presAssocID="{BBBE06C8-9829-4872-93C1-B4603C5985E3}" presName="hierChild4" presStyleCnt="0"/>
      <dgm:spPr/>
    </dgm:pt>
    <dgm:pt modelId="{DFC3A6E0-6EB8-4EAA-B4CC-2390A185841A}" type="pres">
      <dgm:prSet presAssocID="{BBBE06C8-9829-4872-93C1-B4603C5985E3}" presName="hierChild5" presStyleCnt="0"/>
      <dgm:spPr/>
    </dgm:pt>
    <dgm:pt modelId="{70AAFD84-5691-4131-824A-FA1952886D14}" type="pres">
      <dgm:prSet presAssocID="{977156FF-51B0-4D7F-ABF0-B246E9C778AD}" presName="hierChild5" presStyleCnt="0"/>
      <dgm:spPr/>
    </dgm:pt>
    <dgm:pt modelId="{E2E8A905-24BC-44AE-80E3-B186668C12D9}" type="pres">
      <dgm:prSet presAssocID="{935AFE02-C3AB-4999-A597-BE1648C44F7E}" presName="Name37" presStyleLbl="parChTrans1D2" presStyleIdx="1" presStyleCnt="8"/>
      <dgm:spPr/>
      <dgm:t>
        <a:bodyPr/>
        <a:lstStyle/>
        <a:p>
          <a:endParaRPr lang="tr-TR"/>
        </a:p>
      </dgm:t>
    </dgm:pt>
    <dgm:pt modelId="{8E4A11C2-6830-469A-A3AE-6FB3ECFFFA0F}" type="pres">
      <dgm:prSet presAssocID="{940011B7-732F-4845-B2C0-451CDC4B12A4}" presName="hierRoot2" presStyleCnt="0">
        <dgm:presLayoutVars>
          <dgm:hierBranch val="init"/>
        </dgm:presLayoutVars>
      </dgm:prSet>
      <dgm:spPr/>
    </dgm:pt>
    <dgm:pt modelId="{B954B8E2-1A19-48F3-A071-9469B58549D0}" type="pres">
      <dgm:prSet presAssocID="{940011B7-732F-4845-B2C0-451CDC4B12A4}" presName="rootComposite" presStyleCnt="0"/>
      <dgm:spPr/>
    </dgm:pt>
    <dgm:pt modelId="{766F3EC0-C5DA-490E-ADBD-E1A43413ADBD}" type="pres">
      <dgm:prSet presAssocID="{940011B7-732F-4845-B2C0-451CDC4B12A4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912D28D-08C3-47C2-936F-F2E40A789BA0}" type="pres">
      <dgm:prSet presAssocID="{940011B7-732F-4845-B2C0-451CDC4B12A4}" presName="rootConnector" presStyleLbl="node2" presStyleIdx="1" presStyleCnt="3"/>
      <dgm:spPr/>
      <dgm:t>
        <a:bodyPr/>
        <a:lstStyle/>
        <a:p>
          <a:endParaRPr lang="tr-TR"/>
        </a:p>
      </dgm:t>
    </dgm:pt>
    <dgm:pt modelId="{B45A26D4-6673-46B5-8A08-8C80AC0D1847}" type="pres">
      <dgm:prSet presAssocID="{940011B7-732F-4845-B2C0-451CDC4B12A4}" presName="hierChild4" presStyleCnt="0"/>
      <dgm:spPr/>
    </dgm:pt>
    <dgm:pt modelId="{E73BC2D5-1DA7-43F3-B717-E3F2DA28020D}" type="pres">
      <dgm:prSet presAssocID="{0CAF7B69-CACF-45FD-B900-1D628861289E}" presName="Name37" presStyleLbl="parChTrans1D3" presStyleIdx="1" presStyleCnt="3"/>
      <dgm:spPr/>
      <dgm:t>
        <a:bodyPr/>
        <a:lstStyle/>
        <a:p>
          <a:endParaRPr lang="tr-TR"/>
        </a:p>
      </dgm:t>
    </dgm:pt>
    <dgm:pt modelId="{8F261A50-2410-4713-82E9-A8130313EAF3}" type="pres">
      <dgm:prSet presAssocID="{E7D243D6-9445-4794-9992-D62D068D1A7B}" presName="hierRoot2" presStyleCnt="0">
        <dgm:presLayoutVars>
          <dgm:hierBranch val="init"/>
        </dgm:presLayoutVars>
      </dgm:prSet>
      <dgm:spPr/>
    </dgm:pt>
    <dgm:pt modelId="{FD264490-B062-4A62-82F0-1F71D203997A}" type="pres">
      <dgm:prSet presAssocID="{E7D243D6-9445-4794-9992-D62D068D1A7B}" presName="rootComposite" presStyleCnt="0"/>
      <dgm:spPr/>
    </dgm:pt>
    <dgm:pt modelId="{B9A17B0A-7E78-44CB-9501-49C60E0EA377}" type="pres">
      <dgm:prSet presAssocID="{E7D243D6-9445-4794-9992-D62D068D1A7B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C3DA463-C5BC-4DDC-A2D2-DBB83885FA34}" type="pres">
      <dgm:prSet presAssocID="{E7D243D6-9445-4794-9992-D62D068D1A7B}" presName="rootConnector" presStyleLbl="node3" presStyleIdx="1" presStyleCnt="3"/>
      <dgm:spPr/>
      <dgm:t>
        <a:bodyPr/>
        <a:lstStyle/>
        <a:p>
          <a:endParaRPr lang="tr-TR"/>
        </a:p>
      </dgm:t>
    </dgm:pt>
    <dgm:pt modelId="{F7E8A3E9-3CE2-462E-A53A-D35E6A871320}" type="pres">
      <dgm:prSet presAssocID="{E7D243D6-9445-4794-9992-D62D068D1A7B}" presName="hierChild4" presStyleCnt="0"/>
      <dgm:spPr/>
    </dgm:pt>
    <dgm:pt modelId="{097828D2-A477-4B17-8679-B78391DB1D98}" type="pres">
      <dgm:prSet presAssocID="{E7D243D6-9445-4794-9992-D62D068D1A7B}" presName="hierChild5" presStyleCnt="0"/>
      <dgm:spPr/>
    </dgm:pt>
    <dgm:pt modelId="{3189C6A7-C928-4757-BD27-0BD63BB12E98}" type="pres">
      <dgm:prSet presAssocID="{940011B7-732F-4845-B2C0-451CDC4B12A4}" presName="hierChild5" presStyleCnt="0"/>
      <dgm:spPr/>
    </dgm:pt>
    <dgm:pt modelId="{D1EE0CC9-B6F3-4C9C-8B4D-E248FF6DA567}" type="pres">
      <dgm:prSet presAssocID="{11C3F5B0-5634-42BD-AD88-D3E08F0AEE6D}" presName="Name37" presStyleLbl="parChTrans1D2" presStyleIdx="2" presStyleCnt="8"/>
      <dgm:spPr/>
      <dgm:t>
        <a:bodyPr/>
        <a:lstStyle/>
        <a:p>
          <a:endParaRPr lang="tr-TR"/>
        </a:p>
      </dgm:t>
    </dgm:pt>
    <dgm:pt modelId="{ED51760E-2756-4AA6-9204-67EF19249959}" type="pres">
      <dgm:prSet presAssocID="{0BCAFC2E-19F5-413C-9AFB-F3F52D0A930E}" presName="hierRoot2" presStyleCnt="0">
        <dgm:presLayoutVars>
          <dgm:hierBranch val="init"/>
        </dgm:presLayoutVars>
      </dgm:prSet>
      <dgm:spPr/>
    </dgm:pt>
    <dgm:pt modelId="{F22AF6A6-A1EC-4BE1-AF7F-237F9BC5C9EF}" type="pres">
      <dgm:prSet presAssocID="{0BCAFC2E-19F5-413C-9AFB-F3F52D0A930E}" presName="rootComposite" presStyleCnt="0"/>
      <dgm:spPr/>
    </dgm:pt>
    <dgm:pt modelId="{18F73CC7-282D-41B2-937B-9FCFFE9FBA3C}" type="pres">
      <dgm:prSet presAssocID="{0BCAFC2E-19F5-413C-9AFB-F3F52D0A930E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432DEB1-263D-4DA4-8862-048382F4F1E6}" type="pres">
      <dgm:prSet presAssocID="{0BCAFC2E-19F5-413C-9AFB-F3F52D0A930E}" presName="rootConnector" presStyleLbl="node2" presStyleIdx="2" presStyleCnt="3"/>
      <dgm:spPr/>
      <dgm:t>
        <a:bodyPr/>
        <a:lstStyle/>
        <a:p>
          <a:endParaRPr lang="tr-TR"/>
        </a:p>
      </dgm:t>
    </dgm:pt>
    <dgm:pt modelId="{58EDE45F-2DCA-408E-90D2-8A14DC292B5A}" type="pres">
      <dgm:prSet presAssocID="{0BCAFC2E-19F5-413C-9AFB-F3F52D0A930E}" presName="hierChild4" presStyleCnt="0"/>
      <dgm:spPr/>
    </dgm:pt>
    <dgm:pt modelId="{BD86D782-509F-4751-A85D-22DD73D23812}" type="pres">
      <dgm:prSet presAssocID="{ADD1042A-F146-48D2-B954-6199DD327107}" presName="Name37" presStyleLbl="parChTrans1D3" presStyleIdx="2" presStyleCnt="3"/>
      <dgm:spPr/>
      <dgm:t>
        <a:bodyPr/>
        <a:lstStyle/>
        <a:p>
          <a:endParaRPr lang="tr-TR"/>
        </a:p>
      </dgm:t>
    </dgm:pt>
    <dgm:pt modelId="{16A82CF6-F379-4EED-BE48-2585BB99B430}" type="pres">
      <dgm:prSet presAssocID="{7755FE47-5A40-414C-AFB8-D9EBB3BC5C9F}" presName="hierRoot2" presStyleCnt="0">
        <dgm:presLayoutVars>
          <dgm:hierBranch val="init"/>
        </dgm:presLayoutVars>
      </dgm:prSet>
      <dgm:spPr/>
    </dgm:pt>
    <dgm:pt modelId="{1C4B660F-6CA2-4817-88ED-6F33B90C2676}" type="pres">
      <dgm:prSet presAssocID="{7755FE47-5A40-414C-AFB8-D9EBB3BC5C9F}" presName="rootComposite" presStyleCnt="0"/>
      <dgm:spPr/>
    </dgm:pt>
    <dgm:pt modelId="{AC550366-A151-4672-9D6C-F41F405F7758}" type="pres">
      <dgm:prSet presAssocID="{7755FE47-5A40-414C-AFB8-D9EBB3BC5C9F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64571EC-0272-4035-93F5-047709867EAC}" type="pres">
      <dgm:prSet presAssocID="{7755FE47-5A40-414C-AFB8-D9EBB3BC5C9F}" presName="rootConnector" presStyleLbl="node3" presStyleIdx="2" presStyleCnt="3"/>
      <dgm:spPr/>
      <dgm:t>
        <a:bodyPr/>
        <a:lstStyle/>
        <a:p>
          <a:endParaRPr lang="tr-TR"/>
        </a:p>
      </dgm:t>
    </dgm:pt>
    <dgm:pt modelId="{2B4F167A-1869-4B56-B8C3-6080B5D966F9}" type="pres">
      <dgm:prSet presAssocID="{7755FE47-5A40-414C-AFB8-D9EBB3BC5C9F}" presName="hierChild4" presStyleCnt="0"/>
      <dgm:spPr/>
    </dgm:pt>
    <dgm:pt modelId="{3049BB85-6EEE-4128-A5A3-2FFA95E5EA5C}" type="pres">
      <dgm:prSet presAssocID="{7755FE47-5A40-414C-AFB8-D9EBB3BC5C9F}" presName="hierChild5" presStyleCnt="0"/>
      <dgm:spPr/>
    </dgm:pt>
    <dgm:pt modelId="{80AB2668-99B6-45DB-ABD3-542CB85E8314}" type="pres">
      <dgm:prSet presAssocID="{0BCAFC2E-19F5-413C-9AFB-F3F52D0A930E}" presName="hierChild5" presStyleCnt="0"/>
      <dgm:spPr/>
    </dgm:pt>
    <dgm:pt modelId="{C4BE39AF-F8C5-4D32-A226-F0493C15132B}" type="pres">
      <dgm:prSet presAssocID="{FBBBA24F-6AD0-4E1F-A22E-5432CC5940ED}" presName="hierChild3" presStyleCnt="0"/>
      <dgm:spPr/>
    </dgm:pt>
    <dgm:pt modelId="{B39D5A21-7B78-4F1F-B5C9-0C2DCAFB6CF8}" type="pres">
      <dgm:prSet presAssocID="{73F3E8CB-B0AE-46C4-95AF-9F15B3D20FBB}" presName="Name111" presStyleLbl="parChTrans1D2" presStyleIdx="3" presStyleCnt="8"/>
      <dgm:spPr/>
      <dgm:t>
        <a:bodyPr/>
        <a:lstStyle/>
        <a:p>
          <a:endParaRPr lang="tr-TR"/>
        </a:p>
      </dgm:t>
    </dgm:pt>
    <dgm:pt modelId="{A90690D2-D6F4-4DCF-BEAF-8D523F0F1E93}" type="pres">
      <dgm:prSet presAssocID="{AAFC805F-C511-4A9B-B754-8F329D8D5314}" presName="hierRoot3" presStyleCnt="0">
        <dgm:presLayoutVars>
          <dgm:hierBranch val="init"/>
        </dgm:presLayoutVars>
      </dgm:prSet>
      <dgm:spPr/>
    </dgm:pt>
    <dgm:pt modelId="{F0B6AD89-A8BD-491E-9EAE-3B67EFD5BF62}" type="pres">
      <dgm:prSet presAssocID="{AAFC805F-C511-4A9B-B754-8F329D8D5314}" presName="rootComposite3" presStyleCnt="0"/>
      <dgm:spPr/>
    </dgm:pt>
    <dgm:pt modelId="{378416C4-74B4-4B91-8F3D-9AD782D88621}" type="pres">
      <dgm:prSet presAssocID="{AAFC805F-C511-4A9B-B754-8F329D8D5314}" presName="rootText3" presStyleLbl="asst1" presStyleIdx="0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178BB50-90A6-41E8-AEE9-BAB775DEBE77}" type="pres">
      <dgm:prSet presAssocID="{AAFC805F-C511-4A9B-B754-8F329D8D5314}" presName="rootConnector3" presStyleLbl="asst1" presStyleIdx="0" presStyleCnt="5"/>
      <dgm:spPr/>
      <dgm:t>
        <a:bodyPr/>
        <a:lstStyle/>
        <a:p>
          <a:endParaRPr lang="tr-TR"/>
        </a:p>
      </dgm:t>
    </dgm:pt>
    <dgm:pt modelId="{30D45072-3632-4A41-BCB8-55474584757C}" type="pres">
      <dgm:prSet presAssocID="{AAFC805F-C511-4A9B-B754-8F329D8D5314}" presName="hierChild6" presStyleCnt="0"/>
      <dgm:spPr/>
    </dgm:pt>
    <dgm:pt modelId="{EB2810E8-283B-4D8F-839B-6B77C109B6BF}" type="pres">
      <dgm:prSet presAssocID="{AAFC805F-C511-4A9B-B754-8F329D8D5314}" presName="hierChild7" presStyleCnt="0"/>
      <dgm:spPr/>
    </dgm:pt>
    <dgm:pt modelId="{7E2434BB-FAC0-4236-A79A-4EA62C4F9B82}" type="pres">
      <dgm:prSet presAssocID="{1B1CAB07-8DC4-44FD-A133-5DD364D6CEA8}" presName="Name111" presStyleLbl="parChTrans1D2" presStyleIdx="4" presStyleCnt="8"/>
      <dgm:spPr/>
      <dgm:t>
        <a:bodyPr/>
        <a:lstStyle/>
        <a:p>
          <a:endParaRPr lang="tr-TR"/>
        </a:p>
      </dgm:t>
    </dgm:pt>
    <dgm:pt modelId="{07805744-7955-4B8B-83E4-EFBB107D8658}" type="pres">
      <dgm:prSet presAssocID="{AE5CD146-2A96-4708-B2D3-1090372E541E}" presName="hierRoot3" presStyleCnt="0">
        <dgm:presLayoutVars>
          <dgm:hierBranch val="init"/>
        </dgm:presLayoutVars>
      </dgm:prSet>
      <dgm:spPr/>
    </dgm:pt>
    <dgm:pt modelId="{9CEAED34-7232-44CF-ABE2-32B6201BFF6E}" type="pres">
      <dgm:prSet presAssocID="{AE5CD146-2A96-4708-B2D3-1090372E541E}" presName="rootComposite3" presStyleCnt="0"/>
      <dgm:spPr/>
    </dgm:pt>
    <dgm:pt modelId="{DB79628E-9616-4244-B67E-570D1B555E97}" type="pres">
      <dgm:prSet presAssocID="{AE5CD146-2A96-4708-B2D3-1090372E541E}" presName="rootText3" presStyleLbl="asst1" presStyleIdx="1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BCEECE3-4474-47DE-B4DD-D31476E3371D}" type="pres">
      <dgm:prSet presAssocID="{AE5CD146-2A96-4708-B2D3-1090372E541E}" presName="rootConnector3" presStyleLbl="asst1" presStyleIdx="1" presStyleCnt="5"/>
      <dgm:spPr/>
      <dgm:t>
        <a:bodyPr/>
        <a:lstStyle/>
        <a:p>
          <a:endParaRPr lang="tr-TR"/>
        </a:p>
      </dgm:t>
    </dgm:pt>
    <dgm:pt modelId="{E4292127-36FC-40B5-9561-9104B1F36B0B}" type="pres">
      <dgm:prSet presAssocID="{AE5CD146-2A96-4708-B2D3-1090372E541E}" presName="hierChild6" presStyleCnt="0"/>
      <dgm:spPr/>
    </dgm:pt>
    <dgm:pt modelId="{EE27B2D5-E3E6-4577-8322-728520A977E2}" type="pres">
      <dgm:prSet presAssocID="{AE5CD146-2A96-4708-B2D3-1090372E541E}" presName="hierChild7" presStyleCnt="0"/>
      <dgm:spPr/>
    </dgm:pt>
    <dgm:pt modelId="{E8F4DEF2-215D-4F6F-866A-BAD4E860A3D0}" type="pres">
      <dgm:prSet presAssocID="{C2D2C5A4-4108-4932-8E29-2E879AFAEC44}" presName="Name111" presStyleLbl="parChTrans1D2" presStyleIdx="5" presStyleCnt="8"/>
      <dgm:spPr/>
      <dgm:t>
        <a:bodyPr/>
        <a:lstStyle/>
        <a:p>
          <a:endParaRPr lang="tr-TR"/>
        </a:p>
      </dgm:t>
    </dgm:pt>
    <dgm:pt modelId="{B642394C-FDA7-4D15-948E-54439429ED6B}" type="pres">
      <dgm:prSet presAssocID="{7E60F548-653E-4E34-BFAB-10709C447893}" presName="hierRoot3" presStyleCnt="0">
        <dgm:presLayoutVars>
          <dgm:hierBranch val="init"/>
        </dgm:presLayoutVars>
      </dgm:prSet>
      <dgm:spPr/>
    </dgm:pt>
    <dgm:pt modelId="{9614691D-BD05-4C09-99EF-B719831DA14C}" type="pres">
      <dgm:prSet presAssocID="{7E60F548-653E-4E34-BFAB-10709C447893}" presName="rootComposite3" presStyleCnt="0"/>
      <dgm:spPr/>
    </dgm:pt>
    <dgm:pt modelId="{2D423147-7A0F-4881-8AA9-E1698BFE74B8}" type="pres">
      <dgm:prSet presAssocID="{7E60F548-653E-4E34-BFAB-10709C447893}" presName="rootText3" presStyleLbl="asst1" presStyleIdx="2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8863308-ECB7-4428-AD85-AB2F6AE559FD}" type="pres">
      <dgm:prSet presAssocID="{7E60F548-653E-4E34-BFAB-10709C447893}" presName="rootConnector3" presStyleLbl="asst1" presStyleIdx="2" presStyleCnt="5"/>
      <dgm:spPr/>
      <dgm:t>
        <a:bodyPr/>
        <a:lstStyle/>
        <a:p>
          <a:endParaRPr lang="tr-TR"/>
        </a:p>
      </dgm:t>
    </dgm:pt>
    <dgm:pt modelId="{45F9DEC4-4C94-4EB8-A289-E94C85CAAF5B}" type="pres">
      <dgm:prSet presAssocID="{7E60F548-653E-4E34-BFAB-10709C447893}" presName="hierChild6" presStyleCnt="0"/>
      <dgm:spPr/>
    </dgm:pt>
    <dgm:pt modelId="{3B21D0FE-FF1D-47FF-9C24-0CFAD5159350}" type="pres">
      <dgm:prSet presAssocID="{7E60F548-653E-4E34-BFAB-10709C447893}" presName="hierChild7" presStyleCnt="0"/>
      <dgm:spPr/>
    </dgm:pt>
    <dgm:pt modelId="{C93005D6-CB43-46D5-B223-92D2829C1FEA}" type="pres">
      <dgm:prSet presAssocID="{4F9DDEF3-5EB4-4F00-A959-574845564CE4}" presName="Name111" presStyleLbl="parChTrans1D2" presStyleIdx="6" presStyleCnt="8"/>
      <dgm:spPr/>
      <dgm:t>
        <a:bodyPr/>
        <a:lstStyle/>
        <a:p>
          <a:endParaRPr lang="tr-TR"/>
        </a:p>
      </dgm:t>
    </dgm:pt>
    <dgm:pt modelId="{49E98EB4-867C-45A6-A80C-9000001470B5}" type="pres">
      <dgm:prSet presAssocID="{2ACD878A-4A61-481E-BF51-6C51210B7680}" presName="hierRoot3" presStyleCnt="0">
        <dgm:presLayoutVars>
          <dgm:hierBranch val="init"/>
        </dgm:presLayoutVars>
      </dgm:prSet>
      <dgm:spPr/>
    </dgm:pt>
    <dgm:pt modelId="{933E9436-6B4B-479F-B022-3450CEC07A95}" type="pres">
      <dgm:prSet presAssocID="{2ACD878A-4A61-481E-BF51-6C51210B7680}" presName="rootComposite3" presStyleCnt="0"/>
      <dgm:spPr/>
    </dgm:pt>
    <dgm:pt modelId="{0EA32CA3-346D-4BEC-8532-00DAB5E70547}" type="pres">
      <dgm:prSet presAssocID="{2ACD878A-4A61-481E-BF51-6C51210B7680}" presName="rootText3" presStyleLbl="asst1" presStyleIdx="3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BEE2587-9AC3-48AE-854F-FECF22076F5C}" type="pres">
      <dgm:prSet presAssocID="{2ACD878A-4A61-481E-BF51-6C51210B7680}" presName="rootConnector3" presStyleLbl="asst1" presStyleIdx="3" presStyleCnt="5"/>
      <dgm:spPr/>
      <dgm:t>
        <a:bodyPr/>
        <a:lstStyle/>
        <a:p>
          <a:endParaRPr lang="tr-TR"/>
        </a:p>
      </dgm:t>
    </dgm:pt>
    <dgm:pt modelId="{AAE67E6D-B11C-41ED-B9DD-355E6DA52DCD}" type="pres">
      <dgm:prSet presAssocID="{2ACD878A-4A61-481E-BF51-6C51210B7680}" presName="hierChild6" presStyleCnt="0"/>
      <dgm:spPr/>
    </dgm:pt>
    <dgm:pt modelId="{3ADB52CD-2107-40CF-BB54-9C2A7A4D8888}" type="pres">
      <dgm:prSet presAssocID="{2ACD878A-4A61-481E-BF51-6C51210B7680}" presName="hierChild7" presStyleCnt="0"/>
      <dgm:spPr/>
    </dgm:pt>
    <dgm:pt modelId="{B0F8ADC3-CBB9-4CB0-B9A5-9DF32F17C9E0}" type="pres">
      <dgm:prSet presAssocID="{3398A5BC-4B47-4428-B4F9-243DB6FB2F47}" presName="Name111" presStyleLbl="parChTrans1D2" presStyleIdx="7" presStyleCnt="8"/>
      <dgm:spPr/>
      <dgm:t>
        <a:bodyPr/>
        <a:lstStyle/>
        <a:p>
          <a:endParaRPr lang="tr-TR"/>
        </a:p>
      </dgm:t>
    </dgm:pt>
    <dgm:pt modelId="{F8E58340-8199-4A41-A460-6B961BE42763}" type="pres">
      <dgm:prSet presAssocID="{EEC445DD-1922-451C-8326-417DAD5C0D54}" presName="hierRoot3" presStyleCnt="0">
        <dgm:presLayoutVars>
          <dgm:hierBranch val="init"/>
        </dgm:presLayoutVars>
      </dgm:prSet>
      <dgm:spPr/>
    </dgm:pt>
    <dgm:pt modelId="{18263E0E-4246-4CAF-8FD5-6801F8D311E1}" type="pres">
      <dgm:prSet presAssocID="{EEC445DD-1922-451C-8326-417DAD5C0D54}" presName="rootComposite3" presStyleCnt="0"/>
      <dgm:spPr/>
    </dgm:pt>
    <dgm:pt modelId="{FC525FA5-0DAC-4FD7-BEC4-9F46C5796D95}" type="pres">
      <dgm:prSet presAssocID="{EEC445DD-1922-451C-8326-417DAD5C0D54}" presName="rootText3" presStyleLbl="asst1" presStyleIdx="4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4D8AAEE-47C3-4DD3-AB25-8E85131C5AA0}" type="pres">
      <dgm:prSet presAssocID="{EEC445DD-1922-451C-8326-417DAD5C0D54}" presName="rootConnector3" presStyleLbl="asst1" presStyleIdx="4" presStyleCnt="5"/>
      <dgm:spPr/>
      <dgm:t>
        <a:bodyPr/>
        <a:lstStyle/>
        <a:p>
          <a:endParaRPr lang="tr-TR"/>
        </a:p>
      </dgm:t>
    </dgm:pt>
    <dgm:pt modelId="{565B7106-CBBF-4B7B-B24F-DE8F456E4657}" type="pres">
      <dgm:prSet presAssocID="{EEC445DD-1922-451C-8326-417DAD5C0D54}" presName="hierChild6" presStyleCnt="0"/>
      <dgm:spPr/>
    </dgm:pt>
    <dgm:pt modelId="{F647CEC7-5AD1-4097-8788-7E0CE387AFF6}" type="pres">
      <dgm:prSet presAssocID="{EEC445DD-1922-451C-8326-417DAD5C0D54}" presName="hierChild7" presStyleCnt="0"/>
      <dgm:spPr/>
    </dgm:pt>
  </dgm:ptLst>
  <dgm:cxnLst>
    <dgm:cxn modelId="{3188AC75-7759-411A-B636-4FBC3717574C}" type="presOf" srcId="{C2D2C5A4-4108-4932-8E29-2E879AFAEC44}" destId="{E8F4DEF2-215D-4F6F-866A-BAD4E860A3D0}" srcOrd="0" destOrd="0" presId="urn:microsoft.com/office/officeart/2005/8/layout/orgChart1"/>
    <dgm:cxn modelId="{2A41E262-26B7-4B87-B9C2-D5D00B72F1F7}" type="presOf" srcId="{85CE991F-8BF4-4041-AE08-90A3B739B45C}" destId="{B9F678B0-B8C6-4169-A11E-11BB4E054B0C}" srcOrd="0" destOrd="0" presId="urn:microsoft.com/office/officeart/2005/8/layout/orgChart1"/>
    <dgm:cxn modelId="{E2D00D84-113D-49A5-978C-DBFE0A88E079}" srcId="{FBBBA24F-6AD0-4E1F-A22E-5432CC5940ED}" destId="{EEC445DD-1922-451C-8326-417DAD5C0D54}" srcOrd="4" destOrd="0" parTransId="{3398A5BC-4B47-4428-B4F9-243DB6FB2F47}" sibTransId="{C42DAB67-A6FF-4960-9DC5-C8DDD962BF54}"/>
    <dgm:cxn modelId="{F231A851-A3B9-4D0F-9755-AB8154467413}" type="presOf" srcId="{11C3F5B0-5634-42BD-AD88-D3E08F0AEE6D}" destId="{D1EE0CC9-B6F3-4C9C-8B4D-E248FF6DA567}" srcOrd="0" destOrd="0" presId="urn:microsoft.com/office/officeart/2005/8/layout/orgChart1"/>
    <dgm:cxn modelId="{65998468-B6D8-4A1D-AA6E-A38590846AA1}" type="presOf" srcId="{0BCAFC2E-19F5-413C-9AFB-F3F52D0A930E}" destId="{18F73CC7-282D-41B2-937B-9FCFFE9FBA3C}" srcOrd="0" destOrd="0" presId="urn:microsoft.com/office/officeart/2005/8/layout/orgChart1"/>
    <dgm:cxn modelId="{B4286279-0D0E-447C-8BEB-42D4EC21A2B8}" type="presOf" srcId="{4F9DDEF3-5EB4-4F00-A959-574845564CE4}" destId="{C93005D6-CB43-46D5-B223-92D2829C1FEA}" srcOrd="0" destOrd="0" presId="urn:microsoft.com/office/officeart/2005/8/layout/orgChart1"/>
    <dgm:cxn modelId="{0A6B22C8-1394-4290-8B86-2D7E434C652B}" srcId="{6C72DC12-2CA1-4124-AE63-2730D8044E86}" destId="{FBBBA24F-6AD0-4E1F-A22E-5432CC5940ED}" srcOrd="0" destOrd="0" parTransId="{6F3BFDA4-7E29-49E0-8CB9-BDC7E4613C5B}" sibTransId="{EAF66572-52DA-4D3D-B158-7B228C144F04}"/>
    <dgm:cxn modelId="{D848FE9F-5BBB-4C4B-B2DE-80F57EC7ADB8}" type="presOf" srcId="{AAFC805F-C511-4A9B-B754-8F329D8D5314}" destId="{378416C4-74B4-4B91-8F3D-9AD782D88621}" srcOrd="0" destOrd="0" presId="urn:microsoft.com/office/officeart/2005/8/layout/orgChart1"/>
    <dgm:cxn modelId="{AD9A9A7B-5511-41A0-808D-000C45753FBB}" srcId="{FBBBA24F-6AD0-4E1F-A22E-5432CC5940ED}" destId="{7E60F548-653E-4E34-BFAB-10709C447893}" srcOrd="2" destOrd="0" parTransId="{C2D2C5A4-4108-4932-8E29-2E879AFAEC44}" sibTransId="{BACB905E-FA24-42CB-842C-BB0BE3B988F9}"/>
    <dgm:cxn modelId="{83DF3681-FF5D-42EB-AFDA-5A2221004C2D}" type="presOf" srcId="{AE5CD146-2A96-4708-B2D3-1090372E541E}" destId="{5BCEECE3-4474-47DE-B4DD-D31476E3371D}" srcOrd="1" destOrd="0" presId="urn:microsoft.com/office/officeart/2005/8/layout/orgChart1"/>
    <dgm:cxn modelId="{AB3C3ACB-534A-4E58-8926-332857AE93FB}" type="presOf" srcId="{7E60F548-653E-4E34-BFAB-10709C447893}" destId="{68863308-ECB7-4428-AD85-AB2F6AE559FD}" srcOrd="1" destOrd="0" presId="urn:microsoft.com/office/officeart/2005/8/layout/orgChart1"/>
    <dgm:cxn modelId="{2C017E32-058C-429C-A069-0C927A055036}" type="presOf" srcId="{FBBBA24F-6AD0-4E1F-A22E-5432CC5940ED}" destId="{EEC74F85-34F4-4472-B2CD-CE4FD5C538A4}" srcOrd="0" destOrd="0" presId="urn:microsoft.com/office/officeart/2005/8/layout/orgChart1"/>
    <dgm:cxn modelId="{57B2E63E-BA9B-41A3-9167-6A47C4D2D7B3}" type="presOf" srcId="{7755FE47-5A40-414C-AFB8-D9EBB3BC5C9F}" destId="{AC550366-A151-4672-9D6C-F41F405F7758}" srcOrd="0" destOrd="0" presId="urn:microsoft.com/office/officeart/2005/8/layout/orgChart1"/>
    <dgm:cxn modelId="{E5BD2624-A196-424E-BD5E-B0EA7F9F7510}" type="presOf" srcId="{E7D243D6-9445-4794-9992-D62D068D1A7B}" destId="{B9A17B0A-7E78-44CB-9501-49C60E0EA377}" srcOrd="0" destOrd="0" presId="urn:microsoft.com/office/officeart/2005/8/layout/orgChart1"/>
    <dgm:cxn modelId="{62444DE0-29DE-45DB-A8BE-D6935378B973}" type="presOf" srcId="{940011B7-732F-4845-B2C0-451CDC4B12A4}" destId="{766F3EC0-C5DA-490E-ADBD-E1A43413ADBD}" srcOrd="0" destOrd="0" presId="urn:microsoft.com/office/officeart/2005/8/layout/orgChart1"/>
    <dgm:cxn modelId="{E7FE2814-2EED-469D-AC7E-170E57404C07}" type="presOf" srcId="{0BCAFC2E-19F5-413C-9AFB-F3F52D0A930E}" destId="{B432DEB1-263D-4DA4-8862-048382F4F1E6}" srcOrd="1" destOrd="0" presId="urn:microsoft.com/office/officeart/2005/8/layout/orgChart1"/>
    <dgm:cxn modelId="{E620B207-F9DD-442F-A852-240A2CCB8CB4}" type="presOf" srcId="{AE5CD146-2A96-4708-B2D3-1090372E541E}" destId="{DB79628E-9616-4244-B67E-570D1B555E97}" srcOrd="0" destOrd="0" presId="urn:microsoft.com/office/officeart/2005/8/layout/orgChart1"/>
    <dgm:cxn modelId="{A0BC1F6E-AD14-49BD-BB5A-7F652575E5D3}" type="presOf" srcId="{BBBE06C8-9829-4872-93C1-B4603C5985E3}" destId="{D616CB28-BD3F-4B12-8AAE-18D3178DDF74}" srcOrd="0" destOrd="0" presId="urn:microsoft.com/office/officeart/2005/8/layout/orgChart1"/>
    <dgm:cxn modelId="{9A08D708-5DB2-4F10-91A1-325F38A8281B}" type="presOf" srcId="{2ACD878A-4A61-481E-BF51-6C51210B7680}" destId="{0EA32CA3-346D-4BEC-8532-00DAB5E70547}" srcOrd="0" destOrd="0" presId="urn:microsoft.com/office/officeart/2005/8/layout/orgChart1"/>
    <dgm:cxn modelId="{E88F8B0C-336C-4CFC-948E-08DF28B040E1}" srcId="{FBBBA24F-6AD0-4E1F-A22E-5432CC5940ED}" destId="{940011B7-732F-4845-B2C0-451CDC4B12A4}" srcOrd="6" destOrd="0" parTransId="{935AFE02-C3AB-4999-A597-BE1648C44F7E}" sibTransId="{5648F2EB-090B-4F12-9A8F-662D3A69341F}"/>
    <dgm:cxn modelId="{D58BBF4D-8B50-49BF-91E6-7D3328072A57}" srcId="{0BCAFC2E-19F5-413C-9AFB-F3F52D0A930E}" destId="{7755FE47-5A40-414C-AFB8-D9EBB3BC5C9F}" srcOrd="0" destOrd="0" parTransId="{ADD1042A-F146-48D2-B954-6199DD327107}" sibTransId="{94359A56-2370-4181-90F5-7190DCE4A7CD}"/>
    <dgm:cxn modelId="{BDE88510-748C-49E6-AF20-8283466EAABC}" type="presOf" srcId="{FBBBA24F-6AD0-4E1F-A22E-5432CC5940ED}" destId="{435D7EE5-1E83-442D-888D-A1CF56D9629D}" srcOrd="1" destOrd="0" presId="urn:microsoft.com/office/officeart/2005/8/layout/orgChart1"/>
    <dgm:cxn modelId="{0663E1B2-2981-424B-B9F4-84E4A38FA0E4}" type="presOf" srcId="{ADD1042A-F146-48D2-B954-6199DD327107}" destId="{BD86D782-509F-4751-A85D-22DD73D23812}" srcOrd="0" destOrd="0" presId="urn:microsoft.com/office/officeart/2005/8/layout/orgChart1"/>
    <dgm:cxn modelId="{253D5C5F-86FF-423D-80BE-0168B1A54FE1}" type="presOf" srcId="{935AFE02-C3AB-4999-A597-BE1648C44F7E}" destId="{E2E8A905-24BC-44AE-80E3-B186668C12D9}" srcOrd="0" destOrd="0" presId="urn:microsoft.com/office/officeart/2005/8/layout/orgChart1"/>
    <dgm:cxn modelId="{31FFD400-F0AE-4F80-9F47-D5FFF4052884}" type="presOf" srcId="{7755FE47-5A40-414C-AFB8-D9EBB3BC5C9F}" destId="{F64571EC-0272-4035-93F5-047709867EAC}" srcOrd="1" destOrd="0" presId="urn:microsoft.com/office/officeart/2005/8/layout/orgChart1"/>
    <dgm:cxn modelId="{E03BB94C-F8C5-4D34-9699-AE653569F8A3}" type="presOf" srcId="{E7D243D6-9445-4794-9992-D62D068D1A7B}" destId="{BC3DA463-C5BC-4DDC-A2D2-DBB83885FA34}" srcOrd="1" destOrd="0" presId="urn:microsoft.com/office/officeart/2005/8/layout/orgChart1"/>
    <dgm:cxn modelId="{62EACA60-10E0-413C-9489-DA04678A7A6C}" type="presOf" srcId="{73F3E8CB-B0AE-46C4-95AF-9F15B3D20FBB}" destId="{B39D5A21-7B78-4F1F-B5C9-0C2DCAFB6CF8}" srcOrd="0" destOrd="0" presId="urn:microsoft.com/office/officeart/2005/8/layout/orgChart1"/>
    <dgm:cxn modelId="{3E066FDD-844A-43B6-836B-0C15D981C09C}" type="presOf" srcId="{40B9002B-0316-489D-B18E-67DCACA0C446}" destId="{E140491D-D21A-441C-964F-988F25C2AFF9}" srcOrd="0" destOrd="0" presId="urn:microsoft.com/office/officeart/2005/8/layout/orgChart1"/>
    <dgm:cxn modelId="{B71D59E2-89C7-476C-926D-8FDED0F7D133}" srcId="{FBBBA24F-6AD0-4E1F-A22E-5432CC5940ED}" destId="{0BCAFC2E-19F5-413C-9AFB-F3F52D0A930E}" srcOrd="7" destOrd="0" parTransId="{11C3F5B0-5634-42BD-AD88-D3E08F0AEE6D}" sibTransId="{E65E4732-E541-40E0-8550-714AF1DA1C2D}"/>
    <dgm:cxn modelId="{A75D31B4-C9F2-4B55-9BC3-AB41569B28ED}" type="presOf" srcId="{6C72DC12-2CA1-4124-AE63-2730D8044E86}" destId="{D5174A18-97BD-492A-B1BA-0C010BDF3C4E}" srcOrd="0" destOrd="0" presId="urn:microsoft.com/office/officeart/2005/8/layout/orgChart1"/>
    <dgm:cxn modelId="{0C1F8F55-B53A-4A1F-90EE-2BDCF404C7B6}" srcId="{FBBBA24F-6AD0-4E1F-A22E-5432CC5940ED}" destId="{2ACD878A-4A61-481E-BF51-6C51210B7680}" srcOrd="3" destOrd="0" parTransId="{4F9DDEF3-5EB4-4F00-A959-574845564CE4}" sibTransId="{7A904774-0AFD-427D-9D20-52977A5E3724}"/>
    <dgm:cxn modelId="{31AC8E74-1436-4C3C-ABB4-449F17094004}" type="presOf" srcId="{BBBE06C8-9829-4872-93C1-B4603C5985E3}" destId="{2C414DB6-F27B-4E42-957C-510A036F6EDE}" srcOrd="1" destOrd="0" presId="urn:microsoft.com/office/officeart/2005/8/layout/orgChart1"/>
    <dgm:cxn modelId="{FE2FA845-5408-4376-9DC1-4AEE2425E984}" type="presOf" srcId="{AAFC805F-C511-4A9B-B754-8F329D8D5314}" destId="{6178BB50-90A6-41E8-AEE9-BAB775DEBE77}" srcOrd="1" destOrd="0" presId="urn:microsoft.com/office/officeart/2005/8/layout/orgChart1"/>
    <dgm:cxn modelId="{4386ADCA-B7C9-409F-BD2B-B0E946DE5924}" srcId="{FBBBA24F-6AD0-4E1F-A22E-5432CC5940ED}" destId="{977156FF-51B0-4D7F-ABF0-B246E9C778AD}" srcOrd="5" destOrd="0" parTransId="{85CE991F-8BF4-4041-AE08-90A3B739B45C}" sibTransId="{0E5D7D40-956A-4C0E-8FC5-551053506CF1}"/>
    <dgm:cxn modelId="{667C5B00-C431-4436-8CC5-353F615E64F6}" srcId="{FBBBA24F-6AD0-4E1F-A22E-5432CC5940ED}" destId="{AE5CD146-2A96-4708-B2D3-1090372E541E}" srcOrd="1" destOrd="0" parTransId="{1B1CAB07-8DC4-44FD-A133-5DD364D6CEA8}" sibTransId="{1069B6C4-B650-427F-BEBB-811DA259D463}"/>
    <dgm:cxn modelId="{0C36F8B4-2BC3-492E-9DC4-D98037A3D798}" type="presOf" srcId="{EEC445DD-1922-451C-8326-417DAD5C0D54}" destId="{24D8AAEE-47C3-4DD3-AB25-8E85131C5AA0}" srcOrd="1" destOrd="0" presId="urn:microsoft.com/office/officeart/2005/8/layout/orgChart1"/>
    <dgm:cxn modelId="{B72E0E4D-3F52-4F0E-BD55-E0044BF772C8}" type="presOf" srcId="{0CAF7B69-CACF-45FD-B900-1D628861289E}" destId="{E73BC2D5-1DA7-43F3-B717-E3F2DA28020D}" srcOrd="0" destOrd="0" presId="urn:microsoft.com/office/officeart/2005/8/layout/orgChart1"/>
    <dgm:cxn modelId="{B2BE90AC-AF83-4460-BD5E-D00D8BEB31E0}" type="presOf" srcId="{977156FF-51B0-4D7F-ABF0-B246E9C778AD}" destId="{955E9850-EC49-45D8-A009-D96D1E99D83A}" srcOrd="1" destOrd="0" presId="urn:microsoft.com/office/officeart/2005/8/layout/orgChart1"/>
    <dgm:cxn modelId="{081B7EBE-7BB3-47AB-982C-C9F24D05168F}" type="presOf" srcId="{1B1CAB07-8DC4-44FD-A133-5DD364D6CEA8}" destId="{7E2434BB-FAC0-4236-A79A-4EA62C4F9B82}" srcOrd="0" destOrd="0" presId="urn:microsoft.com/office/officeart/2005/8/layout/orgChart1"/>
    <dgm:cxn modelId="{F7F44EAE-C2B3-43E8-AFCE-FA77D12B36A9}" type="presOf" srcId="{977156FF-51B0-4D7F-ABF0-B246E9C778AD}" destId="{A6586068-E8DC-4F88-828C-CEC14F5BFA3A}" srcOrd="0" destOrd="0" presId="urn:microsoft.com/office/officeart/2005/8/layout/orgChart1"/>
    <dgm:cxn modelId="{2C2142FD-F924-4321-A129-E819F4A4B3C6}" srcId="{FBBBA24F-6AD0-4E1F-A22E-5432CC5940ED}" destId="{AAFC805F-C511-4A9B-B754-8F329D8D5314}" srcOrd="0" destOrd="0" parTransId="{73F3E8CB-B0AE-46C4-95AF-9F15B3D20FBB}" sibTransId="{D95D3E8C-3EFA-460F-815C-6B0BD97DC74D}"/>
    <dgm:cxn modelId="{F965D4D1-0E35-442F-957C-C979469D4919}" srcId="{977156FF-51B0-4D7F-ABF0-B246E9C778AD}" destId="{BBBE06C8-9829-4872-93C1-B4603C5985E3}" srcOrd="0" destOrd="0" parTransId="{40B9002B-0316-489D-B18E-67DCACA0C446}" sibTransId="{7DAF951D-D21A-47A1-AD4B-76441750A16A}"/>
    <dgm:cxn modelId="{7B51CAB2-2CEA-4331-920A-6D8091876AE5}" type="presOf" srcId="{2ACD878A-4A61-481E-BF51-6C51210B7680}" destId="{9BEE2587-9AC3-48AE-854F-FECF22076F5C}" srcOrd="1" destOrd="0" presId="urn:microsoft.com/office/officeart/2005/8/layout/orgChart1"/>
    <dgm:cxn modelId="{7DF0A967-4CDE-40DE-8036-E065E7EFE527}" type="presOf" srcId="{940011B7-732F-4845-B2C0-451CDC4B12A4}" destId="{C912D28D-08C3-47C2-936F-F2E40A789BA0}" srcOrd="1" destOrd="0" presId="urn:microsoft.com/office/officeart/2005/8/layout/orgChart1"/>
    <dgm:cxn modelId="{6DB19215-A883-4D8C-B409-29F9FD2AEE9F}" srcId="{940011B7-732F-4845-B2C0-451CDC4B12A4}" destId="{E7D243D6-9445-4794-9992-D62D068D1A7B}" srcOrd="0" destOrd="0" parTransId="{0CAF7B69-CACF-45FD-B900-1D628861289E}" sibTransId="{FA458267-CA5F-4DCA-A117-BB2EBD6B0689}"/>
    <dgm:cxn modelId="{BFCB6F63-08A6-4E45-A599-C1BACA39D8A7}" type="presOf" srcId="{3398A5BC-4B47-4428-B4F9-243DB6FB2F47}" destId="{B0F8ADC3-CBB9-4CB0-B9A5-9DF32F17C9E0}" srcOrd="0" destOrd="0" presId="urn:microsoft.com/office/officeart/2005/8/layout/orgChart1"/>
    <dgm:cxn modelId="{7A330D3E-BDCD-49F2-B0FA-FD1417524A5D}" type="presOf" srcId="{EEC445DD-1922-451C-8326-417DAD5C0D54}" destId="{FC525FA5-0DAC-4FD7-BEC4-9F46C5796D95}" srcOrd="0" destOrd="0" presId="urn:microsoft.com/office/officeart/2005/8/layout/orgChart1"/>
    <dgm:cxn modelId="{10655736-0297-4451-986E-B3779E012048}" type="presOf" srcId="{7E60F548-653E-4E34-BFAB-10709C447893}" destId="{2D423147-7A0F-4881-8AA9-E1698BFE74B8}" srcOrd="0" destOrd="0" presId="urn:microsoft.com/office/officeart/2005/8/layout/orgChart1"/>
    <dgm:cxn modelId="{EA95010D-5370-444B-A474-8D5E0BE61564}" type="presParOf" srcId="{D5174A18-97BD-492A-B1BA-0C010BDF3C4E}" destId="{84E15FD6-FD0B-443C-87F9-C4604E9724C6}" srcOrd="0" destOrd="0" presId="urn:microsoft.com/office/officeart/2005/8/layout/orgChart1"/>
    <dgm:cxn modelId="{BC08E380-ED1B-4C2E-A984-592AE2AD8BF6}" type="presParOf" srcId="{84E15FD6-FD0B-443C-87F9-C4604E9724C6}" destId="{0BDCD069-69EF-4C5D-BB25-4471771E9C5B}" srcOrd="0" destOrd="0" presId="urn:microsoft.com/office/officeart/2005/8/layout/orgChart1"/>
    <dgm:cxn modelId="{FC91BF02-EE62-42C2-8703-D062C80092FC}" type="presParOf" srcId="{0BDCD069-69EF-4C5D-BB25-4471771E9C5B}" destId="{EEC74F85-34F4-4472-B2CD-CE4FD5C538A4}" srcOrd="0" destOrd="0" presId="urn:microsoft.com/office/officeart/2005/8/layout/orgChart1"/>
    <dgm:cxn modelId="{1270D187-21A2-4C8B-9A72-CFD89DA4EDB9}" type="presParOf" srcId="{0BDCD069-69EF-4C5D-BB25-4471771E9C5B}" destId="{435D7EE5-1E83-442D-888D-A1CF56D9629D}" srcOrd="1" destOrd="0" presId="urn:microsoft.com/office/officeart/2005/8/layout/orgChart1"/>
    <dgm:cxn modelId="{0CF16AA3-A2FA-4EE9-985C-456E5BF9898A}" type="presParOf" srcId="{84E15FD6-FD0B-443C-87F9-C4604E9724C6}" destId="{CB20A2FF-60F5-4D94-8965-48E8FAB4F155}" srcOrd="1" destOrd="0" presId="urn:microsoft.com/office/officeart/2005/8/layout/orgChart1"/>
    <dgm:cxn modelId="{69FFE08F-319D-483F-9E34-0A2E59B01E60}" type="presParOf" srcId="{CB20A2FF-60F5-4D94-8965-48E8FAB4F155}" destId="{B9F678B0-B8C6-4169-A11E-11BB4E054B0C}" srcOrd="0" destOrd="0" presId="urn:microsoft.com/office/officeart/2005/8/layout/orgChart1"/>
    <dgm:cxn modelId="{D90EB3D3-68F6-4732-AA49-049371919BE9}" type="presParOf" srcId="{CB20A2FF-60F5-4D94-8965-48E8FAB4F155}" destId="{9949F59B-A07B-4710-9093-40A298F67B7A}" srcOrd="1" destOrd="0" presId="urn:microsoft.com/office/officeart/2005/8/layout/orgChart1"/>
    <dgm:cxn modelId="{4AC99AC7-5F28-4973-B748-01313793BEE5}" type="presParOf" srcId="{9949F59B-A07B-4710-9093-40A298F67B7A}" destId="{CDDD19FE-7E56-43EC-A279-FC8443E8F0E3}" srcOrd="0" destOrd="0" presId="urn:microsoft.com/office/officeart/2005/8/layout/orgChart1"/>
    <dgm:cxn modelId="{294ADB1C-BBA3-4D04-9DA8-26C70FA8A65E}" type="presParOf" srcId="{CDDD19FE-7E56-43EC-A279-FC8443E8F0E3}" destId="{A6586068-E8DC-4F88-828C-CEC14F5BFA3A}" srcOrd="0" destOrd="0" presId="urn:microsoft.com/office/officeart/2005/8/layout/orgChart1"/>
    <dgm:cxn modelId="{A0EF4D1E-38DD-4C94-91B4-366264F8F8C1}" type="presParOf" srcId="{CDDD19FE-7E56-43EC-A279-FC8443E8F0E3}" destId="{955E9850-EC49-45D8-A009-D96D1E99D83A}" srcOrd="1" destOrd="0" presId="urn:microsoft.com/office/officeart/2005/8/layout/orgChart1"/>
    <dgm:cxn modelId="{5A2EAD2A-CD65-42F3-98D8-FAE1583A7899}" type="presParOf" srcId="{9949F59B-A07B-4710-9093-40A298F67B7A}" destId="{7642640A-3CF1-440F-A153-262611140DD0}" srcOrd="1" destOrd="0" presId="urn:microsoft.com/office/officeart/2005/8/layout/orgChart1"/>
    <dgm:cxn modelId="{5E77F533-D071-4A44-AF1A-16BE5F44BCEC}" type="presParOf" srcId="{7642640A-3CF1-440F-A153-262611140DD0}" destId="{E140491D-D21A-441C-964F-988F25C2AFF9}" srcOrd="0" destOrd="0" presId="urn:microsoft.com/office/officeart/2005/8/layout/orgChart1"/>
    <dgm:cxn modelId="{51296296-3DFB-435F-80D0-13F5B92FD51C}" type="presParOf" srcId="{7642640A-3CF1-440F-A153-262611140DD0}" destId="{A7233613-E282-4C17-A583-A5FFC6FB6AA1}" srcOrd="1" destOrd="0" presId="urn:microsoft.com/office/officeart/2005/8/layout/orgChart1"/>
    <dgm:cxn modelId="{A0B75390-7CB7-4250-917E-71278B1F6275}" type="presParOf" srcId="{A7233613-E282-4C17-A583-A5FFC6FB6AA1}" destId="{00BE50CC-CD46-4085-8828-33CEC7EF11F2}" srcOrd="0" destOrd="0" presId="urn:microsoft.com/office/officeart/2005/8/layout/orgChart1"/>
    <dgm:cxn modelId="{1FFE4408-55A2-43D7-BD82-52C61E7E9D94}" type="presParOf" srcId="{00BE50CC-CD46-4085-8828-33CEC7EF11F2}" destId="{D616CB28-BD3F-4B12-8AAE-18D3178DDF74}" srcOrd="0" destOrd="0" presId="urn:microsoft.com/office/officeart/2005/8/layout/orgChart1"/>
    <dgm:cxn modelId="{84CB1301-E379-4C12-91E9-10369BD22618}" type="presParOf" srcId="{00BE50CC-CD46-4085-8828-33CEC7EF11F2}" destId="{2C414DB6-F27B-4E42-957C-510A036F6EDE}" srcOrd="1" destOrd="0" presId="urn:microsoft.com/office/officeart/2005/8/layout/orgChart1"/>
    <dgm:cxn modelId="{9A15F5FE-4395-445C-8DD5-805EFD646F13}" type="presParOf" srcId="{A7233613-E282-4C17-A583-A5FFC6FB6AA1}" destId="{60BE0DEB-B077-4783-9E3B-ED726720248E}" srcOrd="1" destOrd="0" presId="urn:microsoft.com/office/officeart/2005/8/layout/orgChart1"/>
    <dgm:cxn modelId="{BB660FFB-3C54-4F1A-A70E-50DD557252C8}" type="presParOf" srcId="{A7233613-E282-4C17-A583-A5FFC6FB6AA1}" destId="{DFC3A6E0-6EB8-4EAA-B4CC-2390A185841A}" srcOrd="2" destOrd="0" presId="urn:microsoft.com/office/officeart/2005/8/layout/orgChart1"/>
    <dgm:cxn modelId="{A9530B58-D83C-420D-BFB4-AEE540E735AE}" type="presParOf" srcId="{9949F59B-A07B-4710-9093-40A298F67B7A}" destId="{70AAFD84-5691-4131-824A-FA1952886D14}" srcOrd="2" destOrd="0" presId="urn:microsoft.com/office/officeart/2005/8/layout/orgChart1"/>
    <dgm:cxn modelId="{D3D3E9FB-C921-4764-B878-6ACC2BB2935C}" type="presParOf" srcId="{CB20A2FF-60F5-4D94-8965-48E8FAB4F155}" destId="{E2E8A905-24BC-44AE-80E3-B186668C12D9}" srcOrd="2" destOrd="0" presId="urn:microsoft.com/office/officeart/2005/8/layout/orgChart1"/>
    <dgm:cxn modelId="{FC5A917A-7A58-4B9A-B46B-467CE2D10A86}" type="presParOf" srcId="{CB20A2FF-60F5-4D94-8965-48E8FAB4F155}" destId="{8E4A11C2-6830-469A-A3AE-6FB3ECFFFA0F}" srcOrd="3" destOrd="0" presId="urn:microsoft.com/office/officeart/2005/8/layout/orgChart1"/>
    <dgm:cxn modelId="{D754F9BB-2115-41B6-AC1C-D3695D228C54}" type="presParOf" srcId="{8E4A11C2-6830-469A-A3AE-6FB3ECFFFA0F}" destId="{B954B8E2-1A19-48F3-A071-9469B58549D0}" srcOrd="0" destOrd="0" presId="urn:microsoft.com/office/officeart/2005/8/layout/orgChart1"/>
    <dgm:cxn modelId="{F1F44FA8-B94F-4A6E-B9D2-564F838BE05E}" type="presParOf" srcId="{B954B8E2-1A19-48F3-A071-9469B58549D0}" destId="{766F3EC0-C5DA-490E-ADBD-E1A43413ADBD}" srcOrd="0" destOrd="0" presId="urn:microsoft.com/office/officeart/2005/8/layout/orgChart1"/>
    <dgm:cxn modelId="{3EFE9240-49A3-404E-B7E5-4439E7977B27}" type="presParOf" srcId="{B954B8E2-1A19-48F3-A071-9469B58549D0}" destId="{C912D28D-08C3-47C2-936F-F2E40A789BA0}" srcOrd="1" destOrd="0" presId="urn:microsoft.com/office/officeart/2005/8/layout/orgChart1"/>
    <dgm:cxn modelId="{0C774A09-86EE-444F-815A-22A067281CB5}" type="presParOf" srcId="{8E4A11C2-6830-469A-A3AE-6FB3ECFFFA0F}" destId="{B45A26D4-6673-46B5-8A08-8C80AC0D1847}" srcOrd="1" destOrd="0" presId="urn:microsoft.com/office/officeart/2005/8/layout/orgChart1"/>
    <dgm:cxn modelId="{CD7CA6D6-A815-43BC-86CE-B069056CED79}" type="presParOf" srcId="{B45A26D4-6673-46B5-8A08-8C80AC0D1847}" destId="{E73BC2D5-1DA7-43F3-B717-E3F2DA28020D}" srcOrd="0" destOrd="0" presId="urn:microsoft.com/office/officeart/2005/8/layout/orgChart1"/>
    <dgm:cxn modelId="{831A188C-508A-4A65-BD5C-69E6E9EDC277}" type="presParOf" srcId="{B45A26D4-6673-46B5-8A08-8C80AC0D1847}" destId="{8F261A50-2410-4713-82E9-A8130313EAF3}" srcOrd="1" destOrd="0" presId="urn:microsoft.com/office/officeart/2005/8/layout/orgChart1"/>
    <dgm:cxn modelId="{516CE37E-67EC-4C4C-955C-C4F6B1D72AEE}" type="presParOf" srcId="{8F261A50-2410-4713-82E9-A8130313EAF3}" destId="{FD264490-B062-4A62-82F0-1F71D203997A}" srcOrd="0" destOrd="0" presId="urn:microsoft.com/office/officeart/2005/8/layout/orgChart1"/>
    <dgm:cxn modelId="{8E027AC1-92DD-4E50-A292-80D4D9C7E715}" type="presParOf" srcId="{FD264490-B062-4A62-82F0-1F71D203997A}" destId="{B9A17B0A-7E78-44CB-9501-49C60E0EA377}" srcOrd="0" destOrd="0" presId="urn:microsoft.com/office/officeart/2005/8/layout/orgChart1"/>
    <dgm:cxn modelId="{EB3C5F3A-F2FF-4E1B-B12F-645BF6EC0C63}" type="presParOf" srcId="{FD264490-B062-4A62-82F0-1F71D203997A}" destId="{BC3DA463-C5BC-4DDC-A2D2-DBB83885FA34}" srcOrd="1" destOrd="0" presId="urn:microsoft.com/office/officeart/2005/8/layout/orgChart1"/>
    <dgm:cxn modelId="{1FBA1689-8BDA-44B1-9CE3-DD708A7F0CCE}" type="presParOf" srcId="{8F261A50-2410-4713-82E9-A8130313EAF3}" destId="{F7E8A3E9-3CE2-462E-A53A-D35E6A871320}" srcOrd="1" destOrd="0" presId="urn:microsoft.com/office/officeart/2005/8/layout/orgChart1"/>
    <dgm:cxn modelId="{8503AAB3-9FBF-4459-8F66-74467FCDFB97}" type="presParOf" srcId="{8F261A50-2410-4713-82E9-A8130313EAF3}" destId="{097828D2-A477-4B17-8679-B78391DB1D98}" srcOrd="2" destOrd="0" presId="urn:microsoft.com/office/officeart/2005/8/layout/orgChart1"/>
    <dgm:cxn modelId="{A73F7DCC-519C-40B8-A530-0CFE112CABC4}" type="presParOf" srcId="{8E4A11C2-6830-469A-A3AE-6FB3ECFFFA0F}" destId="{3189C6A7-C928-4757-BD27-0BD63BB12E98}" srcOrd="2" destOrd="0" presId="urn:microsoft.com/office/officeart/2005/8/layout/orgChart1"/>
    <dgm:cxn modelId="{A91F09E7-84E4-45CA-A4B7-5614C34B4A71}" type="presParOf" srcId="{CB20A2FF-60F5-4D94-8965-48E8FAB4F155}" destId="{D1EE0CC9-B6F3-4C9C-8B4D-E248FF6DA567}" srcOrd="4" destOrd="0" presId="urn:microsoft.com/office/officeart/2005/8/layout/orgChart1"/>
    <dgm:cxn modelId="{90E57F43-FD4D-4E93-ABD1-0E6B442058E0}" type="presParOf" srcId="{CB20A2FF-60F5-4D94-8965-48E8FAB4F155}" destId="{ED51760E-2756-4AA6-9204-67EF19249959}" srcOrd="5" destOrd="0" presId="urn:microsoft.com/office/officeart/2005/8/layout/orgChart1"/>
    <dgm:cxn modelId="{D923C212-7BE9-4381-956B-9558185993AB}" type="presParOf" srcId="{ED51760E-2756-4AA6-9204-67EF19249959}" destId="{F22AF6A6-A1EC-4BE1-AF7F-237F9BC5C9EF}" srcOrd="0" destOrd="0" presId="urn:microsoft.com/office/officeart/2005/8/layout/orgChart1"/>
    <dgm:cxn modelId="{6BA764CE-D3E8-4A15-B9C4-AC47240CAE3A}" type="presParOf" srcId="{F22AF6A6-A1EC-4BE1-AF7F-237F9BC5C9EF}" destId="{18F73CC7-282D-41B2-937B-9FCFFE9FBA3C}" srcOrd="0" destOrd="0" presId="urn:microsoft.com/office/officeart/2005/8/layout/orgChart1"/>
    <dgm:cxn modelId="{C5B4B820-1505-49DF-9557-084F5A9D801A}" type="presParOf" srcId="{F22AF6A6-A1EC-4BE1-AF7F-237F9BC5C9EF}" destId="{B432DEB1-263D-4DA4-8862-048382F4F1E6}" srcOrd="1" destOrd="0" presId="urn:microsoft.com/office/officeart/2005/8/layout/orgChart1"/>
    <dgm:cxn modelId="{FA92FDA7-495A-4DCA-9909-C0E26A721732}" type="presParOf" srcId="{ED51760E-2756-4AA6-9204-67EF19249959}" destId="{58EDE45F-2DCA-408E-90D2-8A14DC292B5A}" srcOrd="1" destOrd="0" presId="urn:microsoft.com/office/officeart/2005/8/layout/orgChart1"/>
    <dgm:cxn modelId="{148D5335-10F8-4225-973C-F5EACC6533CA}" type="presParOf" srcId="{58EDE45F-2DCA-408E-90D2-8A14DC292B5A}" destId="{BD86D782-509F-4751-A85D-22DD73D23812}" srcOrd="0" destOrd="0" presId="urn:microsoft.com/office/officeart/2005/8/layout/orgChart1"/>
    <dgm:cxn modelId="{CDBCF2B2-01BA-4483-9FAB-D04FF3A2972E}" type="presParOf" srcId="{58EDE45F-2DCA-408E-90D2-8A14DC292B5A}" destId="{16A82CF6-F379-4EED-BE48-2585BB99B430}" srcOrd="1" destOrd="0" presId="urn:microsoft.com/office/officeart/2005/8/layout/orgChart1"/>
    <dgm:cxn modelId="{A6317180-2DDA-43B7-80A8-92E77B999163}" type="presParOf" srcId="{16A82CF6-F379-4EED-BE48-2585BB99B430}" destId="{1C4B660F-6CA2-4817-88ED-6F33B90C2676}" srcOrd="0" destOrd="0" presId="urn:microsoft.com/office/officeart/2005/8/layout/orgChart1"/>
    <dgm:cxn modelId="{CEF966FC-5955-4372-B401-73A8506BBD21}" type="presParOf" srcId="{1C4B660F-6CA2-4817-88ED-6F33B90C2676}" destId="{AC550366-A151-4672-9D6C-F41F405F7758}" srcOrd="0" destOrd="0" presId="urn:microsoft.com/office/officeart/2005/8/layout/orgChart1"/>
    <dgm:cxn modelId="{B2F01B1C-ABAA-4CDE-9E70-FF78A5B07EA6}" type="presParOf" srcId="{1C4B660F-6CA2-4817-88ED-6F33B90C2676}" destId="{F64571EC-0272-4035-93F5-047709867EAC}" srcOrd="1" destOrd="0" presId="urn:microsoft.com/office/officeart/2005/8/layout/orgChart1"/>
    <dgm:cxn modelId="{8BBCBC3C-A0C5-4728-94BF-3DB6A6B1CDE8}" type="presParOf" srcId="{16A82CF6-F379-4EED-BE48-2585BB99B430}" destId="{2B4F167A-1869-4B56-B8C3-6080B5D966F9}" srcOrd="1" destOrd="0" presId="urn:microsoft.com/office/officeart/2005/8/layout/orgChart1"/>
    <dgm:cxn modelId="{67385BA3-7B26-4091-AF31-EDA1B2541C15}" type="presParOf" srcId="{16A82CF6-F379-4EED-BE48-2585BB99B430}" destId="{3049BB85-6EEE-4128-A5A3-2FFA95E5EA5C}" srcOrd="2" destOrd="0" presId="urn:microsoft.com/office/officeart/2005/8/layout/orgChart1"/>
    <dgm:cxn modelId="{AA5B1181-2420-417F-A35E-C1B337856139}" type="presParOf" srcId="{ED51760E-2756-4AA6-9204-67EF19249959}" destId="{80AB2668-99B6-45DB-ABD3-542CB85E8314}" srcOrd="2" destOrd="0" presId="urn:microsoft.com/office/officeart/2005/8/layout/orgChart1"/>
    <dgm:cxn modelId="{1B8C47F2-2E5B-4D12-866F-9A99527599E5}" type="presParOf" srcId="{84E15FD6-FD0B-443C-87F9-C4604E9724C6}" destId="{C4BE39AF-F8C5-4D32-A226-F0493C15132B}" srcOrd="2" destOrd="0" presId="urn:microsoft.com/office/officeart/2005/8/layout/orgChart1"/>
    <dgm:cxn modelId="{CE38B398-4BE0-460F-BEF3-6600250677FF}" type="presParOf" srcId="{C4BE39AF-F8C5-4D32-A226-F0493C15132B}" destId="{B39D5A21-7B78-4F1F-B5C9-0C2DCAFB6CF8}" srcOrd="0" destOrd="0" presId="urn:microsoft.com/office/officeart/2005/8/layout/orgChart1"/>
    <dgm:cxn modelId="{1303A2EA-E754-40F0-9CF6-A121BCF34012}" type="presParOf" srcId="{C4BE39AF-F8C5-4D32-A226-F0493C15132B}" destId="{A90690D2-D6F4-4DCF-BEAF-8D523F0F1E93}" srcOrd="1" destOrd="0" presId="urn:microsoft.com/office/officeart/2005/8/layout/orgChart1"/>
    <dgm:cxn modelId="{54A93C80-F801-4233-B2C1-FD1DD46433A5}" type="presParOf" srcId="{A90690D2-D6F4-4DCF-BEAF-8D523F0F1E93}" destId="{F0B6AD89-A8BD-491E-9EAE-3B67EFD5BF62}" srcOrd="0" destOrd="0" presId="urn:microsoft.com/office/officeart/2005/8/layout/orgChart1"/>
    <dgm:cxn modelId="{BAE0037E-7AE3-4564-B473-1E6FC40146E6}" type="presParOf" srcId="{F0B6AD89-A8BD-491E-9EAE-3B67EFD5BF62}" destId="{378416C4-74B4-4B91-8F3D-9AD782D88621}" srcOrd="0" destOrd="0" presId="urn:microsoft.com/office/officeart/2005/8/layout/orgChart1"/>
    <dgm:cxn modelId="{434F0FA6-414C-42F7-BA29-2C30D801D244}" type="presParOf" srcId="{F0B6AD89-A8BD-491E-9EAE-3B67EFD5BF62}" destId="{6178BB50-90A6-41E8-AEE9-BAB775DEBE77}" srcOrd="1" destOrd="0" presId="urn:microsoft.com/office/officeart/2005/8/layout/orgChart1"/>
    <dgm:cxn modelId="{D21F9122-266F-424D-B0A0-06B6B1E6ED21}" type="presParOf" srcId="{A90690D2-D6F4-4DCF-BEAF-8D523F0F1E93}" destId="{30D45072-3632-4A41-BCB8-55474584757C}" srcOrd="1" destOrd="0" presId="urn:microsoft.com/office/officeart/2005/8/layout/orgChart1"/>
    <dgm:cxn modelId="{EE6A7C4B-6A56-42FA-9244-C728612153A7}" type="presParOf" srcId="{A90690D2-D6F4-4DCF-BEAF-8D523F0F1E93}" destId="{EB2810E8-283B-4D8F-839B-6B77C109B6BF}" srcOrd="2" destOrd="0" presId="urn:microsoft.com/office/officeart/2005/8/layout/orgChart1"/>
    <dgm:cxn modelId="{5EC80F60-D6E3-441E-A239-0CB37B204AC4}" type="presParOf" srcId="{C4BE39AF-F8C5-4D32-A226-F0493C15132B}" destId="{7E2434BB-FAC0-4236-A79A-4EA62C4F9B82}" srcOrd="2" destOrd="0" presId="urn:microsoft.com/office/officeart/2005/8/layout/orgChart1"/>
    <dgm:cxn modelId="{C06D02E0-D2ED-4626-917C-4237A758BBDF}" type="presParOf" srcId="{C4BE39AF-F8C5-4D32-A226-F0493C15132B}" destId="{07805744-7955-4B8B-83E4-EFBB107D8658}" srcOrd="3" destOrd="0" presId="urn:microsoft.com/office/officeart/2005/8/layout/orgChart1"/>
    <dgm:cxn modelId="{6B7DF92D-9AF1-4BC5-BECF-DCFDBEC07EAC}" type="presParOf" srcId="{07805744-7955-4B8B-83E4-EFBB107D8658}" destId="{9CEAED34-7232-44CF-ABE2-32B6201BFF6E}" srcOrd="0" destOrd="0" presId="urn:microsoft.com/office/officeart/2005/8/layout/orgChart1"/>
    <dgm:cxn modelId="{42CB6687-B508-4B5D-9810-EA3186114F6D}" type="presParOf" srcId="{9CEAED34-7232-44CF-ABE2-32B6201BFF6E}" destId="{DB79628E-9616-4244-B67E-570D1B555E97}" srcOrd="0" destOrd="0" presId="urn:microsoft.com/office/officeart/2005/8/layout/orgChart1"/>
    <dgm:cxn modelId="{CBBAC8C7-0A5C-4989-8A09-F610ED58C839}" type="presParOf" srcId="{9CEAED34-7232-44CF-ABE2-32B6201BFF6E}" destId="{5BCEECE3-4474-47DE-B4DD-D31476E3371D}" srcOrd="1" destOrd="0" presId="urn:microsoft.com/office/officeart/2005/8/layout/orgChart1"/>
    <dgm:cxn modelId="{270FEA81-BB23-408E-810E-74C8071C050C}" type="presParOf" srcId="{07805744-7955-4B8B-83E4-EFBB107D8658}" destId="{E4292127-36FC-40B5-9561-9104B1F36B0B}" srcOrd="1" destOrd="0" presId="urn:microsoft.com/office/officeart/2005/8/layout/orgChart1"/>
    <dgm:cxn modelId="{6B4BC4DA-54AE-40BF-98FE-FA883CC3E899}" type="presParOf" srcId="{07805744-7955-4B8B-83E4-EFBB107D8658}" destId="{EE27B2D5-E3E6-4577-8322-728520A977E2}" srcOrd="2" destOrd="0" presId="urn:microsoft.com/office/officeart/2005/8/layout/orgChart1"/>
    <dgm:cxn modelId="{93121D4D-097E-45D0-BCD2-2E8798CF22F7}" type="presParOf" srcId="{C4BE39AF-F8C5-4D32-A226-F0493C15132B}" destId="{E8F4DEF2-215D-4F6F-866A-BAD4E860A3D0}" srcOrd="4" destOrd="0" presId="urn:microsoft.com/office/officeart/2005/8/layout/orgChart1"/>
    <dgm:cxn modelId="{E54742AE-D29F-40B0-BD38-F30B7B84AA2A}" type="presParOf" srcId="{C4BE39AF-F8C5-4D32-A226-F0493C15132B}" destId="{B642394C-FDA7-4D15-948E-54439429ED6B}" srcOrd="5" destOrd="0" presId="urn:microsoft.com/office/officeart/2005/8/layout/orgChart1"/>
    <dgm:cxn modelId="{38E1EEB4-A2F8-476D-BB54-3BBE66CA1548}" type="presParOf" srcId="{B642394C-FDA7-4D15-948E-54439429ED6B}" destId="{9614691D-BD05-4C09-99EF-B719831DA14C}" srcOrd="0" destOrd="0" presId="urn:microsoft.com/office/officeart/2005/8/layout/orgChart1"/>
    <dgm:cxn modelId="{05E8E682-ACEF-43A8-B0D7-DCDA847DDB37}" type="presParOf" srcId="{9614691D-BD05-4C09-99EF-B719831DA14C}" destId="{2D423147-7A0F-4881-8AA9-E1698BFE74B8}" srcOrd="0" destOrd="0" presId="urn:microsoft.com/office/officeart/2005/8/layout/orgChart1"/>
    <dgm:cxn modelId="{D46D22AF-AB96-4A0D-B942-F0AC8BCCBF00}" type="presParOf" srcId="{9614691D-BD05-4C09-99EF-B719831DA14C}" destId="{68863308-ECB7-4428-AD85-AB2F6AE559FD}" srcOrd="1" destOrd="0" presId="urn:microsoft.com/office/officeart/2005/8/layout/orgChart1"/>
    <dgm:cxn modelId="{F110FDCF-DFA0-462F-9A82-41325D38C90F}" type="presParOf" srcId="{B642394C-FDA7-4D15-948E-54439429ED6B}" destId="{45F9DEC4-4C94-4EB8-A289-E94C85CAAF5B}" srcOrd="1" destOrd="0" presId="urn:microsoft.com/office/officeart/2005/8/layout/orgChart1"/>
    <dgm:cxn modelId="{38D7E8AE-BC06-4D2D-A87B-55E319AB0335}" type="presParOf" srcId="{B642394C-FDA7-4D15-948E-54439429ED6B}" destId="{3B21D0FE-FF1D-47FF-9C24-0CFAD5159350}" srcOrd="2" destOrd="0" presId="urn:microsoft.com/office/officeart/2005/8/layout/orgChart1"/>
    <dgm:cxn modelId="{61397AC9-9A7B-4EC7-AA7E-710BB14B474B}" type="presParOf" srcId="{C4BE39AF-F8C5-4D32-A226-F0493C15132B}" destId="{C93005D6-CB43-46D5-B223-92D2829C1FEA}" srcOrd="6" destOrd="0" presId="urn:microsoft.com/office/officeart/2005/8/layout/orgChart1"/>
    <dgm:cxn modelId="{B49BBAF1-FABA-4F96-8177-8920BEFCFB7B}" type="presParOf" srcId="{C4BE39AF-F8C5-4D32-A226-F0493C15132B}" destId="{49E98EB4-867C-45A6-A80C-9000001470B5}" srcOrd="7" destOrd="0" presId="urn:microsoft.com/office/officeart/2005/8/layout/orgChart1"/>
    <dgm:cxn modelId="{0E18721F-2BA3-40F2-A509-88C2A761EBA3}" type="presParOf" srcId="{49E98EB4-867C-45A6-A80C-9000001470B5}" destId="{933E9436-6B4B-479F-B022-3450CEC07A95}" srcOrd="0" destOrd="0" presId="urn:microsoft.com/office/officeart/2005/8/layout/orgChart1"/>
    <dgm:cxn modelId="{67D29586-EB65-4288-8412-0BB8E1B11C57}" type="presParOf" srcId="{933E9436-6B4B-479F-B022-3450CEC07A95}" destId="{0EA32CA3-346D-4BEC-8532-00DAB5E70547}" srcOrd="0" destOrd="0" presId="urn:microsoft.com/office/officeart/2005/8/layout/orgChart1"/>
    <dgm:cxn modelId="{14EB359E-7454-4DF1-9F23-0E71A66452A2}" type="presParOf" srcId="{933E9436-6B4B-479F-B022-3450CEC07A95}" destId="{9BEE2587-9AC3-48AE-854F-FECF22076F5C}" srcOrd="1" destOrd="0" presId="urn:microsoft.com/office/officeart/2005/8/layout/orgChart1"/>
    <dgm:cxn modelId="{252D9836-733B-43BF-8EE2-A90E75E15F35}" type="presParOf" srcId="{49E98EB4-867C-45A6-A80C-9000001470B5}" destId="{AAE67E6D-B11C-41ED-B9DD-355E6DA52DCD}" srcOrd="1" destOrd="0" presId="urn:microsoft.com/office/officeart/2005/8/layout/orgChart1"/>
    <dgm:cxn modelId="{478EF41B-E0FF-479A-9A48-0DE58845F261}" type="presParOf" srcId="{49E98EB4-867C-45A6-A80C-9000001470B5}" destId="{3ADB52CD-2107-40CF-BB54-9C2A7A4D8888}" srcOrd="2" destOrd="0" presId="urn:microsoft.com/office/officeart/2005/8/layout/orgChart1"/>
    <dgm:cxn modelId="{5E75D6F9-1067-4004-B622-FDFFC7C06B67}" type="presParOf" srcId="{C4BE39AF-F8C5-4D32-A226-F0493C15132B}" destId="{B0F8ADC3-CBB9-4CB0-B9A5-9DF32F17C9E0}" srcOrd="8" destOrd="0" presId="urn:microsoft.com/office/officeart/2005/8/layout/orgChart1"/>
    <dgm:cxn modelId="{D081B15F-D344-446A-8CAF-845690B9E0C8}" type="presParOf" srcId="{C4BE39AF-F8C5-4D32-A226-F0493C15132B}" destId="{F8E58340-8199-4A41-A460-6B961BE42763}" srcOrd="9" destOrd="0" presId="urn:microsoft.com/office/officeart/2005/8/layout/orgChart1"/>
    <dgm:cxn modelId="{A1D9A9F9-3674-476E-AD46-A08662788680}" type="presParOf" srcId="{F8E58340-8199-4A41-A460-6B961BE42763}" destId="{18263E0E-4246-4CAF-8FD5-6801F8D311E1}" srcOrd="0" destOrd="0" presId="urn:microsoft.com/office/officeart/2005/8/layout/orgChart1"/>
    <dgm:cxn modelId="{31E0294E-106C-48F7-8DBD-C073991D90DC}" type="presParOf" srcId="{18263E0E-4246-4CAF-8FD5-6801F8D311E1}" destId="{FC525FA5-0DAC-4FD7-BEC4-9F46C5796D95}" srcOrd="0" destOrd="0" presId="urn:microsoft.com/office/officeart/2005/8/layout/orgChart1"/>
    <dgm:cxn modelId="{F9792050-FEBA-43B9-A72C-67C97091F49F}" type="presParOf" srcId="{18263E0E-4246-4CAF-8FD5-6801F8D311E1}" destId="{24D8AAEE-47C3-4DD3-AB25-8E85131C5AA0}" srcOrd="1" destOrd="0" presId="urn:microsoft.com/office/officeart/2005/8/layout/orgChart1"/>
    <dgm:cxn modelId="{1C1EE26F-B45E-4F5F-BE20-A55C3E02CC5C}" type="presParOf" srcId="{F8E58340-8199-4A41-A460-6B961BE42763}" destId="{565B7106-CBBF-4B7B-B24F-DE8F456E4657}" srcOrd="1" destOrd="0" presId="urn:microsoft.com/office/officeart/2005/8/layout/orgChart1"/>
    <dgm:cxn modelId="{14CD5D4A-33AF-4592-AD39-EF460854C196}" type="presParOf" srcId="{F8E58340-8199-4A41-A460-6B961BE42763}" destId="{F647CEC7-5AD1-4097-8788-7E0CE387AFF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F4AE0FB-C2E7-4DA4-8A8F-36E2A6BE98E5}" type="doc">
      <dgm:prSet loTypeId="urn:microsoft.com/office/officeart/2005/8/layout/orgChart1" loCatId="hierarchy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15774D02-98A3-491A-95BA-A930D2C36182}">
      <dgm:prSet phldrT="[Metin]" custT="1"/>
      <dgm:spPr/>
      <dgm:t>
        <a:bodyPr/>
        <a:lstStyle/>
        <a:p>
          <a:r>
            <a:rPr lang="tr-TR" sz="2400" b="1" dirty="0" smtClean="0"/>
            <a:t>KVS  YAN ETKİLERİ</a:t>
          </a:r>
          <a:endParaRPr lang="tr-TR" sz="2400" b="1" dirty="0"/>
        </a:p>
      </dgm:t>
    </dgm:pt>
    <dgm:pt modelId="{FC0A69D8-B510-4D71-B791-757F6140DC57}" type="parTrans" cxnId="{3E086C24-46F8-4B38-BF15-542726596D8B}">
      <dgm:prSet/>
      <dgm:spPr/>
      <dgm:t>
        <a:bodyPr/>
        <a:lstStyle/>
        <a:p>
          <a:endParaRPr lang="tr-TR"/>
        </a:p>
      </dgm:t>
    </dgm:pt>
    <dgm:pt modelId="{A1F03E1F-D84C-46D9-BD6C-7332D177D87D}" type="sibTrans" cxnId="{3E086C24-46F8-4B38-BF15-542726596D8B}">
      <dgm:prSet/>
      <dgm:spPr/>
      <dgm:t>
        <a:bodyPr/>
        <a:lstStyle/>
        <a:p>
          <a:endParaRPr lang="tr-TR"/>
        </a:p>
      </dgm:t>
    </dgm:pt>
    <dgm:pt modelId="{9DB948AC-E12E-4C46-878C-B19ADE2743B5}" type="asst">
      <dgm:prSet phldrT="[Metin]" custT="1"/>
      <dgm:spPr/>
      <dgm:t>
        <a:bodyPr/>
        <a:lstStyle/>
        <a:p>
          <a:r>
            <a:rPr lang="tr-TR" sz="1400" b="1" dirty="0" smtClean="0">
              <a:solidFill>
                <a:schemeClr val="tx1"/>
              </a:solidFill>
            </a:rPr>
            <a:t>AKUT MI</a:t>
          </a:r>
          <a:endParaRPr lang="tr-TR" sz="1400" b="1" dirty="0">
            <a:solidFill>
              <a:schemeClr val="tx1"/>
            </a:solidFill>
          </a:endParaRPr>
        </a:p>
      </dgm:t>
    </dgm:pt>
    <dgm:pt modelId="{CDDE070D-197A-49A1-8498-597C79017679}" type="parTrans" cxnId="{4732AA2A-FE85-4D5D-9BE9-FA53E0E68854}">
      <dgm:prSet/>
      <dgm:spPr/>
      <dgm:t>
        <a:bodyPr/>
        <a:lstStyle/>
        <a:p>
          <a:endParaRPr lang="tr-TR"/>
        </a:p>
      </dgm:t>
    </dgm:pt>
    <dgm:pt modelId="{8B1B7C4E-4D54-42F3-989D-9110419B7CE6}" type="sibTrans" cxnId="{4732AA2A-FE85-4D5D-9BE9-FA53E0E68854}">
      <dgm:prSet/>
      <dgm:spPr/>
      <dgm:t>
        <a:bodyPr/>
        <a:lstStyle/>
        <a:p>
          <a:endParaRPr lang="tr-TR"/>
        </a:p>
      </dgm:t>
    </dgm:pt>
    <dgm:pt modelId="{906B11C2-A500-49FF-A9E0-F90D282B9164}">
      <dgm:prSet phldrT="[Metin]" custT="1"/>
      <dgm:spPr/>
      <dgm:t>
        <a:bodyPr/>
        <a:lstStyle/>
        <a:p>
          <a:r>
            <a:rPr lang="en-US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80 YAŞ ÜZERI</a:t>
          </a:r>
          <a:endParaRPr lang="tr-TR" sz="1400" b="1" dirty="0"/>
        </a:p>
      </dgm:t>
    </dgm:pt>
    <dgm:pt modelId="{BC9AE2CE-F02E-44C6-AB8B-DA02DDE7FAF9}" type="parTrans" cxnId="{CE0AC316-37D3-4A40-97E4-006CACDDF1D8}">
      <dgm:prSet/>
      <dgm:spPr/>
      <dgm:t>
        <a:bodyPr/>
        <a:lstStyle/>
        <a:p>
          <a:endParaRPr lang="tr-TR"/>
        </a:p>
      </dgm:t>
    </dgm:pt>
    <dgm:pt modelId="{4A4A86CA-CA05-42C1-BE3A-1360AE9B74CC}" type="sibTrans" cxnId="{CE0AC316-37D3-4A40-97E4-006CACDDF1D8}">
      <dgm:prSet/>
      <dgm:spPr/>
      <dgm:t>
        <a:bodyPr/>
        <a:lstStyle/>
        <a:p>
          <a:endParaRPr lang="tr-TR"/>
        </a:p>
      </dgm:t>
    </dgm:pt>
    <dgm:pt modelId="{26693F25-F0EE-4061-9655-00D19B00DD32}">
      <dgm:prSet phldrT="[Metin]" custT="1"/>
      <dgm:spPr/>
      <dgm:t>
        <a:bodyPr/>
        <a:lstStyle/>
        <a:p>
          <a:r>
            <a:rPr lang="en-US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ROFEKOKSIB</a:t>
          </a:r>
          <a:r>
            <a:rPr lang="tr-TR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</a:t>
          </a:r>
          <a:r>
            <a:rPr lang="en-US" sz="11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KULLANANLARDA </a:t>
          </a:r>
          <a:endParaRPr lang="tr-TR" sz="1100" b="1" dirty="0"/>
        </a:p>
      </dgm:t>
    </dgm:pt>
    <dgm:pt modelId="{FE6FC5D1-F48D-418E-B189-BEE28F953920}" type="parTrans" cxnId="{99305F9A-D437-48ED-BF9D-9D28A37C2232}">
      <dgm:prSet/>
      <dgm:spPr/>
      <dgm:t>
        <a:bodyPr/>
        <a:lstStyle/>
        <a:p>
          <a:endParaRPr lang="tr-TR"/>
        </a:p>
      </dgm:t>
    </dgm:pt>
    <dgm:pt modelId="{CD7F0301-45A8-4925-B800-7329F92FDB76}" type="sibTrans" cxnId="{99305F9A-D437-48ED-BF9D-9D28A37C2232}">
      <dgm:prSet/>
      <dgm:spPr/>
      <dgm:t>
        <a:bodyPr/>
        <a:lstStyle/>
        <a:p>
          <a:endParaRPr lang="tr-TR"/>
        </a:p>
      </dgm:t>
    </dgm:pt>
    <dgm:pt modelId="{E85C3E70-DEDC-454C-974D-D5FBD54F9BEE}" type="asst">
      <dgm:prSet phldrT="[Metin]" custT="1"/>
      <dgm:spPr/>
      <dgm:t>
        <a:bodyPr/>
        <a:lstStyle/>
        <a:p>
          <a:r>
            <a:rPr lang="tr-TR" sz="1400" b="1" dirty="0" smtClean="0">
              <a:solidFill>
                <a:schemeClr val="tx1"/>
              </a:solidFill>
            </a:rPr>
            <a:t>KALP YETMEZLİĞİNİN DEKOMPANZE OLMASI </a:t>
          </a:r>
          <a:endParaRPr lang="tr-TR" sz="1400" b="1" dirty="0">
            <a:solidFill>
              <a:schemeClr val="tx1"/>
            </a:solidFill>
          </a:endParaRPr>
        </a:p>
      </dgm:t>
    </dgm:pt>
    <dgm:pt modelId="{621A98E6-86F0-483B-A31D-FCCCC403963C}" type="parTrans" cxnId="{98FFA2A2-A498-417F-9ACE-94940EB3DC60}">
      <dgm:prSet/>
      <dgm:spPr/>
      <dgm:t>
        <a:bodyPr/>
        <a:lstStyle/>
        <a:p>
          <a:endParaRPr lang="tr-TR"/>
        </a:p>
      </dgm:t>
    </dgm:pt>
    <dgm:pt modelId="{036B8BE6-8309-4297-8F0D-3DE1616842B7}" type="sibTrans" cxnId="{98FFA2A2-A498-417F-9ACE-94940EB3DC60}">
      <dgm:prSet/>
      <dgm:spPr/>
      <dgm:t>
        <a:bodyPr/>
        <a:lstStyle/>
        <a:p>
          <a:endParaRPr lang="tr-TR"/>
        </a:p>
      </dgm:t>
    </dgm:pt>
    <dgm:pt modelId="{EC9FA7AC-E838-473F-BCAA-FBD29A3C7F66}">
      <dgm:prSet phldrT="[Metin]" custT="1"/>
      <dgm:spPr/>
      <dgm:t>
        <a:bodyPr/>
        <a:lstStyle/>
        <a:p>
          <a:r>
            <a:rPr lang="en-US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HT</a:t>
          </a:r>
          <a:endParaRPr lang="tr-TR" sz="1400" b="1" dirty="0"/>
        </a:p>
      </dgm:t>
    </dgm:pt>
    <dgm:pt modelId="{D41D0CAB-401E-4003-9BB9-ADA8D204C237}" type="parTrans" cxnId="{60502FDA-A0B1-43C5-AEBA-36CD7220E356}">
      <dgm:prSet/>
      <dgm:spPr/>
      <dgm:t>
        <a:bodyPr/>
        <a:lstStyle/>
        <a:p>
          <a:endParaRPr lang="tr-TR"/>
        </a:p>
      </dgm:t>
    </dgm:pt>
    <dgm:pt modelId="{96BBBFFE-8924-4C9B-824F-6CFB47F137D2}" type="sibTrans" cxnId="{60502FDA-A0B1-43C5-AEBA-36CD7220E356}">
      <dgm:prSet/>
      <dgm:spPr/>
      <dgm:t>
        <a:bodyPr/>
        <a:lstStyle/>
        <a:p>
          <a:endParaRPr lang="tr-TR"/>
        </a:p>
      </dgm:t>
    </dgm:pt>
    <dgm:pt modelId="{42F47DDC-7398-4814-99F2-18EE0ED26C88}">
      <dgm:prSet phldrT="[Metin]" custT="1"/>
      <dgm:spPr/>
      <dgm:t>
        <a:bodyPr/>
        <a:lstStyle/>
        <a:p>
          <a:r>
            <a:rPr lang="en-US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DAHA ÖNCE KVS BULGULARI VAR ISE</a:t>
          </a:r>
          <a:endParaRPr lang="tr-TR" sz="1400" b="1" dirty="0"/>
        </a:p>
      </dgm:t>
    </dgm:pt>
    <dgm:pt modelId="{078AC6A5-3108-4347-AC75-835E608451C1}" type="parTrans" cxnId="{4AEA12EE-E10B-4E87-A5D9-244032C06A28}">
      <dgm:prSet/>
      <dgm:spPr/>
      <dgm:t>
        <a:bodyPr/>
        <a:lstStyle/>
        <a:p>
          <a:endParaRPr lang="tr-TR"/>
        </a:p>
      </dgm:t>
    </dgm:pt>
    <dgm:pt modelId="{F17C5C5B-BC68-4D59-B64A-4DA1545D9BDD}" type="sibTrans" cxnId="{4AEA12EE-E10B-4E87-A5D9-244032C06A28}">
      <dgm:prSet/>
      <dgm:spPr/>
      <dgm:t>
        <a:bodyPr/>
        <a:lstStyle/>
        <a:p>
          <a:endParaRPr lang="tr-TR"/>
        </a:p>
      </dgm:t>
    </dgm:pt>
    <dgm:pt modelId="{7062A13B-33A6-4328-964D-C8E94FD6E21B}">
      <dgm:prSet phldrT="[Metin]" custT="1"/>
      <dgm:spPr/>
      <dgm:t>
        <a:bodyPr/>
        <a:lstStyle/>
        <a:p>
          <a:r>
            <a:rPr lang="en-US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RA</a:t>
          </a:r>
          <a:endParaRPr lang="tr-TR" sz="1400" b="1" dirty="0"/>
        </a:p>
      </dgm:t>
    </dgm:pt>
    <dgm:pt modelId="{6B1540E9-D8C8-4FBF-80DB-BA16E91747FA}" type="parTrans" cxnId="{011CDFD9-A03B-4110-9177-2394DD52F385}">
      <dgm:prSet/>
      <dgm:spPr/>
      <dgm:t>
        <a:bodyPr/>
        <a:lstStyle/>
        <a:p>
          <a:endParaRPr lang="tr-TR"/>
        </a:p>
      </dgm:t>
    </dgm:pt>
    <dgm:pt modelId="{5940A8E7-B1D2-427F-AC8D-E669497AF803}" type="sibTrans" cxnId="{011CDFD9-A03B-4110-9177-2394DD52F385}">
      <dgm:prSet/>
      <dgm:spPr/>
      <dgm:t>
        <a:bodyPr/>
        <a:lstStyle/>
        <a:p>
          <a:endParaRPr lang="tr-TR"/>
        </a:p>
      </dgm:t>
    </dgm:pt>
    <dgm:pt modelId="{0282B86D-F783-48A1-BA75-EFF4CD4FB6D0}">
      <dgm:prSet phldrT="[Metin]" custT="1"/>
      <dgm:spPr/>
      <dgm:t>
        <a:bodyPr/>
        <a:lstStyle/>
        <a:p>
          <a:r>
            <a:rPr lang="en-US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KOAH’LI HASTALARDA </a:t>
          </a:r>
          <a:endParaRPr lang="tr-TR" sz="1400" b="1" dirty="0"/>
        </a:p>
      </dgm:t>
    </dgm:pt>
    <dgm:pt modelId="{8DD3179C-6A26-4B6E-853B-8783DD432AFB}" type="parTrans" cxnId="{218A86B6-570E-482F-8ED8-BE51F5F8EAAE}">
      <dgm:prSet/>
      <dgm:spPr/>
      <dgm:t>
        <a:bodyPr/>
        <a:lstStyle/>
        <a:p>
          <a:endParaRPr lang="tr-TR"/>
        </a:p>
      </dgm:t>
    </dgm:pt>
    <dgm:pt modelId="{E715F884-3AFF-4205-94C4-46EF584D752F}" type="sibTrans" cxnId="{218A86B6-570E-482F-8ED8-BE51F5F8EAAE}">
      <dgm:prSet/>
      <dgm:spPr/>
      <dgm:t>
        <a:bodyPr/>
        <a:lstStyle/>
        <a:p>
          <a:endParaRPr lang="tr-TR"/>
        </a:p>
      </dgm:t>
    </dgm:pt>
    <dgm:pt modelId="{5C688A45-BFC3-4C18-B5EF-387586BD7F68}">
      <dgm:prSet phldrT="[Metin]" custT="1"/>
      <dgm:spPr/>
      <dgm:t>
        <a:bodyPr/>
        <a:lstStyle/>
        <a:p>
          <a:r>
            <a:rPr lang="en-US" sz="14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IBUPROFEN </a:t>
          </a:r>
          <a:r>
            <a:rPr lang="en-US" sz="11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KULLANANLARDA </a:t>
          </a:r>
          <a:endParaRPr lang="tr-TR" sz="1100" b="1" dirty="0"/>
        </a:p>
      </dgm:t>
    </dgm:pt>
    <dgm:pt modelId="{86BDC99F-0BE3-4A08-BF9A-74604E85B3C8}" type="parTrans" cxnId="{26B50E59-EF40-464C-9061-2656FCDE2666}">
      <dgm:prSet/>
      <dgm:spPr/>
      <dgm:t>
        <a:bodyPr/>
        <a:lstStyle/>
        <a:p>
          <a:endParaRPr lang="tr-TR"/>
        </a:p>
      </dgm:t>
    </dgm:pt>
    <dgm:pt modelId="{E1828BD4-A6C3-4838-8316-FF4BD2470816}" type="sibTrans" cxnId="{26B50E59-EF40-464C-9061-2656FCDE2666}">
      <dgm:prSet/>
      <dgm:spPr/>
      <dgm:t>
        <a:bodyPr/>
        <a:lstStyle/>
        <a:p>
          <a:endParaRPr lang="tr-TR"/>
        </a:p>
      </dgm:t>
    </dgm:pt>
    <dgm:pt modelId="{EC9C7FA6-D149-4238-9E94-EA47C042C9FE}" type="asst">
      <dgm:prSet phldrT="[Metin]" custT="1"/>
      <dgm:spPr/>
      <dgm:t>
        <a:bodyPr/>
        <a:lstStyle/>
        <a:p>
          <a:r>
            <a:rPr lang="tr-TR" sz="1400" b="1" dirty="0" smtClean="0">
              <a:solidFill>
                <a:schemeClr val="tx1"/>
              </a:solidFill>
            </a:rPr>
            <a:t>ANİ ÖLÜM</a:t>
          </a:r>
          <a:endParaRPr lang="tr-TR" sz="1400" b="1" dirty="0">
            <a:solidFill>
              <a:schemeClr val="tx1"/>
            </a:solidFill>
          </a:endParaRPr>
        </a:p>
      </dgm:t>
    </dgm:pt>
    <dgm:pt modelId="{91B02509-E227-4263-8307-769756109E31}" type="parTrans" cxnId="{29375AFF-C63F-4D8B-84BA-A33B9AEB83B8}">
      <dgm:prSet/>
      <dgm:spPr/>
      <dgm:t>
        <a:bodyPr/>
        <a:lstStyle/>
        <a:p>
          <a:endParaRPr lang="tr-TR"/>
        </a:p>
      </dgm:t>
    </dgm:pt>
    <dgm:pt modelId="{D2BE6BFF-CEDB-4829-9967-3E767133B9DE}" type="sibTrans" cxnId="{29375AFF-C63F-4D8B-84BA-A33B9AEB83B8}">
      <dgm:prSet/>
      <dgm:spPr/>
      <dgm:t>
        <a:bodyPr/>
        <a:lstStyle/>
        <a:p>
          <a:endParaRPr lang="tr-TR"/>
        </a:p>
      </dgm:t>
    </dgm:pt>
    <dgm:pt modelId="{2C84A7B2-047F-4FB0-972E-736F1C9FC45F}" type="pres">
      <dgm:prSet presAssocID="{9F4AE0FB-C2E7-4DA4-8A8F-36E2A6BE98E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C153674A-3FA7-4A7C-8831-730FA52406E6}" type="pres">
      <dgm:prSet presAssocID="{15774D02-98A3-491A-95BA-A930D2C36182}" presName="hierRoot1" presStyleCnt="0">
        <dgm:presLayoutVars>
          <dgm:hierBranch val="init"/>
        </dgm:presLayoutVars>
      </dgm:prSet>
      <dgm:spPr/>
    </dgm:pt>
    <dgm:pt modelId="{275BFDAA-97D5-495D-8888-94BDA3D1FC0F}" type="pres">
      <dgm:prSet presAssocID="{15774D02-98A3-491A-95BA-A930D2C36182}" presName="rootComposite1" presStyleCnt="0"/>
      <dgm:spPr/>
    </dgm:pt>
    <dgm:pt modelId="{1569A17C-E45D-451F-95EF-9D7BBF68D08A}" type="pres">
      <dgm:prSet presAssocID="{15774D02-98A3-491A-95BA-A930D2C36182}" presName="rootText1" presStyleLbl="node0" presStyleIdx="0" presStyleCnt="1" custScaleX="38222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F0E2940-54A8-4BE5-8641-0F3B3887EBDE}" type="pres">
      <dgm:prSet presAssocID="{15774D02-98A3-491A-95BA-A930D2C36182}" presName="rootConnector1" presStyleLbl="node1" presStyleIdx="0" presStyleCnt="0"/>
      <dgm:spPr/>
      <dgm:t>
        <a:bodyPr/>
        <a:lstStyle/>
        <a:p>
          <a:endParaRPr lang="tr-TR"/>
        </a:p>
      </dgm:t>
    </dgm:pt>
    <dgm:pt modelId="{FA0941B2-4E79-4BC9-B705-277878CFE4D6}" type="pres">
      <dgm:prSet presAssocID="{15774D02-98A3-491A-95BA-A930D2C36182}" presName="hierChild2" presStyleCnt="0"/>
      <dgm:spPr/>
    </dgm:pt>
    <dgm:pt modelId="{92CBA23E-6D7F-4C8E-AD58-3C5BD15DE886}" type="pres">
      <dgm:prSet presAssocID="{BC9AE2CE-F02E-44C6-AB8B-DA02DDE7FAF9}" presName="Name37" presStyleLbl="parChTrans1D2" presStyleIdx="0" presStyleCnt="10"/>
      <dgm:spPr/>
      <dgm:t>
        <a:bodyPr/>
        <a:lstStyle/>
        <a:p>
          <a:endParaRPr lang="tr-TR"/>
        </a:p>
      </dgm:t>
    </dgm:pt>
    <dgm:pt modelId="{BDCF82D4-590D-4D3B-81E5-02468D73D56B}" type="pres">
      <dgm:prSet presAssocID="{906B11C2-A500-49FF-A9E0-F90D282B9164}" presName="hierRoot2" presStyleCnt="0">
        <dgm:presLayoutVars>
          <dgm:hierBranch val="init"/>
        </dgm:presLayoutVars>
      </dgm:prSet>
      <dgm:spPr/>
    </dgm:pt>
    <dgm:pt modelId="{424C8B1C-01AA-4148-BB20-168D675CA2E6}" type="pres">
      <dgm:prSet presAssocID="{906B11C2-A500-49FF-A9E0-F90D282B9164}" presName="rootComposite" presStyleCnt="0"/>
      <dgm:spPr/>
    </dgm:pt>
    <dgm:pt modelId="{E14FE40B-C31C-4684-BB4F-10A6EB9096ED}" type="pres">
      <dgm:prSet presAssocID="{906B11C2-A500-49FF-A9E0-F90D282B9164}" presName="rootText" presStyleLbl="node2" presStyleIdx="0" presStyleCnt="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BBDAE63-2604-4D51-9E46-74437A558410}" type="pres">
      <dgm:prSet presAssocID="{906B11C2-A500-49FF-A9E0-F90D282B9164}" presName="rootConnector" presStyleLbl="node2" presStyleIdx="0" presStyleCnt="7"/>
      <dgm:spPr/>
      <dgm:t>
        <a:bodyPr/>
        <a:lstStyle/>
        <a:p>
          <a:endParaRPr lang="tr-TR"/>
        </a:p>
      </dgm:t>
    </dgm:pt>
    <dgm:pt modelId="{6FB6FDE7-A6C2-4EBC-A19C-FD7A963C9C41}" type="pres">
      <dgm:prSet presAssocID="{906B11C2-A500-49FF-A9E0-F90D282B9164}" presName="hierChild4" presStyleCnt="0"/>
      <dgm:spPr/>
    </dgm:pt>
    <dgm:pt modelId="{5D8F3110-1333-42AE-9D34-8055DEB5D7BC}" type="pres">
      <dgm:prSet presAssocID="{906B11C2-A500-49FF-A9E0-F90D282B9164}" presName="hierChild5" presStyleCnt="0"/>
      <dgm:spPr/>
    </dgm:pt>
    <dgm:pt modelId="{4D4D4749-A61A-433F-9EA4-4A495C26F9AC}" type="pres">
      <dgm:prSet presAssocID="{D41D0CAB-401E-4003-9BB9-ADA8D204C237}" presName="Name37" presStyleLbl="parChTrans1D2" presStyleIdx="1" presStyleCnt="10"/>
      <dgm:spPr/>
      <dgm:t>
        <a:bodyPr/>
        <a:lstStyle/>
        <a:p>
          <a:endParaRPr lang="tr-TR"/>
        </a:p>
      </dgm:t>
    </dgm:pt>
    <dgm:pt modelId="{8E7FAECE-4262-49C9-94A5-4B4EE51DD1D7}" type="pres">
      <dgm:prSet presAssocID="{EC9FA7AC-E838-473F-BCAA-FBD29A3C7F66}" presName="hierRoot2" presStyleCnt="0">
        <dgm:presLayoutVars>
          <dgm:hierBranch val="init"/>
        </dgm:presLayoutVars>
      </dgm:prSet>
      <dgm:spPr/>
    </dgm:pt>
    <dgm:pt modelId="{C1DAAEA8-EF74-479F-8BBF-14AF14A2925D}" type="pres">
      <dgm:prSet presAssocID="{EC9FA7AC-E838-473F-BCAA-FBD29A3C7F66}" presName="rootComposite" presStyleCnt="0"/>
      <dgm:spPr/>
    </dgm:pt>
    <dgm:pt modelId="{BC1DFB8C-4319-4861-A6FD-B79FA0828A0A}" type="pres">
      <dgm:prSet presAssocID="{EC9FA7AC-E838-473F-BCAA-FBD29A3C7F66}" presName="rootText" presStyleLbl="node2" presStyleIdx="1" presStyleCnt="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4C46278-86DB-4290-A235-E5B407811E8A}" type="pres">
      <dgm:prSet presAssocID="{EC9FA7AC-E838-473F-BCAA-FBD29A3C7F66}" presName="rootConnector" presStyleLbl="node2" presStyleIdx="1" presStyleCnt="7"/>
      <dgm:spPr/>
      <dgm:t>
        <a:bodyPr/>
        <a:lstStyle/>
        <a:p>
          <a:endParaRPr lang="tr-TR"/>
        </a:p>
      </dgm:t>
    </dgm:pt>
    <dgm:pt modelId="{8F30CEBD-E9D7-4741-97E5-775AEBD92634}" type="pres">
      <dgm:prSet presAssocID="{EC9FA7AC-E838-473F-BCAA-FBD29A3C7F66}" presName="hierChild4" presStyleCnt="0"/>
      <dgm:spPr/>
    </dgm:pt>
    <dgm:pt modelId="{B29E1BDC-0AB7-4353-A1AE-DACE0FC48321}" type="pres">
      <dgm:prSet presAssocID="{EC9FA7AC-E838-473F-BCAA-FBD29A3C7F66}" presName="hierChild5" presStyleCnt="0"/>
      <dgm:spPr/>
    </dgm:pt>
    <dgm:pt modelId="{9F98120C-6743-459D-9A89-2E0E128EB55D}" type="pres">
      <dgm:prSet presAssocID="{078AC6A5-3108-4347-AC75-835E608451C1}" presName="Name37" presStyleLbl="parChTrans1D2" presStyleIdx="2" presStyleCnt="10"/>
      <dgm:spPr/>
      <dgm:t>
        <a:bodyPr/>
        <a:lstStyle/>
        <a:p>
          <a:endParaRPr lang="tr-TR"/>
        </a:p>
      </dgm:t>
    </dgm:pt>
    <dgm:pt modelId="{D9276B91-BB52-490D-83D5-DFBEAE95EE0D}" type="pres">
      <dgm:prSet presAssocID="{42F47DDC-7398-4814-99F2-18EE0ED26C88}" presName="hierRoot2" presStyleCnt="0">
        <dgm:presLayoutVars>
          <dgm:hierBranch val="init"/>
        </dgm:presLayoutVars>
      </dgm:prSet>
      <dgm:spPr/>
    </dgm:pt>
    <dgm:pt modelId="{BB2A7658-92B9-4F64-8973-D1477C7C1584}" type="pres">
      <dgm:prSet presAssocID="{42F47DDC-7398-4814-99F2-18EE0ED26C88}" presName="rootComposite" presStyleCnt="0"/>
      <dgm:spPr/>
    </dgm:pt>
    <dgm:pt modelId="{D774AF15-F0DD-4E60-943D-69A33F7E1DFE}" type="pres">
      <dgm:prSet presAssocID="{42F47DDC-7398-4814-99F2-18EE0ED26C88}" presName="rootText" presStyleLbl="node2" presStyleIdx="2" presStyleCnt="7" custScaleX="117979" custScaleY="163459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755AE65-93BA-4C9A-9E96-1CA07F58ACE8}" type="pres">
      <dgm:prSet presAssocID="{42F47DDC-7398-4814-99F2-18EE0ED26C88}" presName="rootConnector" presStyleLbl="node2" presStyleIdx="2" presStyleCnt="7"/>
      <dgm:spPr/>
      <dgm:t>
        <a:bodyPr/>
        <a:lstStyle/>
        <a:p>
          <a:endParaRPr lang="tr-TR"/>
        </a:p>
      </dgm:t>
    </dgm:pt>
    <dgm:pt modelId="{8FBD3434-8F24-438C-8DFD-031E070CECCA}" type="pres">
      <dgm:prSet presAssocID="{42F47DDC-7398-4814-99F2-18EE0ED26C88}" presName="hierChild4" presStyleCnt="0"/>
      <dgm:spPr/>
    </dgm:pt>
    <dgm:pt modelId="{8241EB17-285D-435F-9420-854A8464D92E}" type="pres">
      <dgm:prSet presAssocID="{42F47DDC-7398-4814-99F2-18EE0ED26C88}" presName="hierChild5" presStyleCnt="0"/>
      <dgm:spPr/>
    </dgm:pt>
    <dgm:pt modelId="{E2E396CE-293D-4F86-B549-D693BB0D560B}" type="pres">
      <dgm:prSet presAssocID="{6B1540E9-D8C8-4FBF-80DB-BA16E91747FA}" presName="Name37" presStyleLbl="parChTrans1D2" presStyleIdx="3" presStyleCnt="10"/>
      <dgm:spPr/>
      <dgm:t>
        <a:bodyPr/>
        <a:lstStyle/>
        <a:p>
          <a:endParaRPr lang="tr-TR"/>
        </a:p>
      </dgm:t>
    </dgm:pt>
    <dgm:pt modelId="{7610DEEE-3D83-4863-BEB6-AE6F4759A159}" type="pres">
      <dgm:prSet presAssocID="{7062A13B-33A6-4328-964D-C8E94FD6E21B}" presName="hierRoot2" presStyleCnt="0">
        <dgm:presLayoutVars>
          <dgm:hierBranch val="init"/>
        </dgm:presLayoutVars>
      </dgm:prSet>
      <dgm:spPr/>
    </dgm:pt>
    <dgm:pt modelId="{04C9098C-24DE-4FE6-9579-71001117900B}" type="pres">
      <dgm:prSet presAssocID="{7062A13B-33A6-4328-964D-C8E94FD6E21B}" presName="rootComposite" presStyleCnt="0"/>
      <dgm:spPr/>
    </dgm:pt>
    <dgm:pt modelId="{81B7EC23-5FD0-472E-A3CA-F362998DC65B}" type="pres">
      <dgm:prSet presAssocID="{7062A13B-33A6-4328-964D-C8E94FD6E21B}" presName="rootText" presStyleLbl="node2" presStyleIdx="3" presStyleCnt="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0BD39AA-0019-4A6C-9222-67DD16CEA665}" type="pres">
      <dgm:prSet presAssocID="{7062A13B-33A6-4328-964D-C8E94FD6E21B}" presName="rootConnector" presStyleLbl="node2" presStyleIdx="3" presStyleCnt="7"/>
      <dgm:spPr/>
      <dgm:t>
        <a:bodyPr/>
        <a:lstStyle/>
        <a:p>
          <a:endParaRPr lang="tr-TR"/>
        </a:p>
      </dgm:t>
    </dgm:pt>
    <dgm:pt modelId="{A5B743F3-AB15-4A06-8B79-1E36ADBF22B8}" type="pres">
      <dgm:prSet presAssocID="{7062A13B-33A6-4328-964D-C8E94FD6E21B}" presName="hierChild4" presStyleCnt="0"/>
      <dgm:spPr/>
    </dgm:pt>
    <dgm:pt modelId="{C3D7A473-F7A5-4662-97E5-C4ADEE3F57B8}" type="pres">
      <dgm:prSet presAssocID="{7062A13B-33A6-4328-964D-C8E94FD6E21B}" presName="hierChild5" presStyleCnt="0"/>
      <dgm:spPr/>
    </dgm:pt>
    <dgm:pt modelId="{2E188320-BE4B-481C-832F-91F4A36414DF}" type="pres">
      <dgm:prSet presAssocID="{8DD3179C-6A26-4B6E-853B-8783DD432AFB}" presName="Name37" presStyleLbl="parChTrans1D2" presStyleIdx="4" presStyleCnt="10"/>
      <dgm:spPr/>
      <dgm:t>
        <a:bodyPr/>
        <a:lstStyle/>
        <a:p>
          <a:endParaRPr lang="tr-TR"/>
        </a:p>
      </dgm:t>
    </dgm:pt>
    <dgm:pt modelId="{21C34B85-2879-4A47-8740-81409F89853F}" type="pres">
      <dgm:prSet presAssocID="{0282B86D-F783-48A1-BA75-EFF4CD4FB6D0}" presName="hierRoot2" presStyleCnt="0">
        <dgm:presLayoutVars>
          <dgm:hierBranch val="init"/>
        </dgm:presLayoutVars>
      </dgm:prSet>
      <dgm:spPr/>
    </dgm:pt>
    <dgm:pt modelId="{EB9F9E03-BF44-4673-9E23-E184F713CEC4}" type="pres">
      <dgm:prSet presAssocID="{0282B86D-F783-48A1-BA75-EFF4CD4FB6D0}" presName="rootComposite" presStyleCnt="0"/>
      <dgm:spPr/>
    </dgm:pt>
    <dgm:pt modelId="{FC6B977B-BA8E-4F0A-ACA7-B9CDB0E4C262}" type="pres">
      <dgm:prSet presAssocID="{0282B86D-F783-48A1-BA75-EFF4CD4FB6D0}" presName="rootText" presStyleLbl="node2" presStyleIdx="4" presStyleCnt="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9049FB9-56C1-4AE6-BEEE-3087B3471CE8}" type="pres">
      <dgm:prSet presAssocID="{0282B86D-F783-48A1-BA75-EFF4CD4FB6D0}" presName="rootConnector" presStyleLbl="node2" presStyleIdx="4" presStyleCnt="7"/>
      <dgm:spPr/>
      <dgm:t>
        <a:bodyPr/>
        <a:lstStyle/>
        <a:p>
          <a:endParaRPr lang="tr-TR"/>
        </a:p>
      </dgm:t>
    </dgm:pt>
    <dgm:pt modelId="{70282526-E0C9-4CDF-B5B6-A79D2E6259E5}" type="pres">
      <dgm:prSet presAssocID="{0282B86D-F783-48A1-BA75-EFF4CD4FB6D0}" presName="hierChild4" presStyleCnt="0"/>
      <dgm:spPr/>
    </dgm:pt>
    <dgm:pt modelId="{0D885977-5D7D-4EAA-814E-F147C4EF8AB0}" type="pres">
      <dgm:prSet presAssocID="{0282B86D-F783-48A1-BA75-EFF4CD4FB6D0}" presName="hierChild5" presStyleCnt="0"/>
      <dgm:spPr/>
    </dgm:pt>
    <dgm:pt modelId="{3198A61F-80C4-4E28-8489-1CB00105F092}" type="pres">
      <dgm:prSet presAssocID="{FE6FC5D1-F48D-418E-B189-BEE28F953920}" presName="Name37" presStyleLbl="parChTrans1D2" presStyleIdx="5" presStyleCnt="10"/>
      <dgm:spPr/>
      <dgm:t>
        <a:bodyPr/>
        <a:lstStyle/>
        <a:p>
          <a:endParaRPr lang="tr-TR"/>
        </a:p>
      </dgm:t>
    </dgm:pt>
    <dgm:pt modelId="{57224098-FD96-4679-8A6B-8C37FC5D1982}" type="pres">
      <dgm:prSet presAssocID="{26693F25-F0EE-4061-9655-00D19B00DD32}" presName="hierRoot2" presStyleCnt="0">
        <dgm:presLayoutVars>
          <dgm:hierBranch val="init"/>
        </dgm:presLayoutVars>
      </dgm:prSet>
      <dgm:spPr/>
    </dgm:pt>
    <dgm:pt modelId="{AD15B0B7-EEEA-4E15-8A24-073BC2BD40E9}" type="pres">
      <dgm:prSet presAssocID="{26693F25-F0EE-4061-9655-00D19B00DD32}" presName="rootComposite" presStyleCnt="0"/>
      <dgm:spPr/>
    </dgm:pt>
    <dgm:pt modelId="{C126CD25-FA35-48F6-AF53-FA6B924F922C}" type="pres">
      <dgm:prSet presAssocID="{26693F25-F0EE-4061-9655-00D19B00DD32}" presName="rootText" presStyleLbl="node2" presStyleIdx="5" presStyleCnt="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AA8594F-0B36-4B6D-BC5C-07E0993EC7FA}" type="pres">
      <dgm:prSet presAssocID="{26693F25-F0EE-4061-9655-00D19B00DD32}" presName="rootConnector" presStyleLbl="node2" presStyleIdx="5" presStyleCnt="7"/>
      <dgm:spPr/>
      <dgm:t>
        <a:bodyPr/>
        <a:lstStyle/>
        <a:p>
          <a:endParaRPr lang="tr-TR"/>
        </a:p>
      </dgm:t>
    </dgm:pt>
    <dgm:pt modelId="{A9C25B5C-048C-4740-A9D9-3A802EC950C5}" type="pres">
      <dgm:prSet presAssocID="{26693F25-F0EE-4061-9655-00D19B00DD32}" presName="hierChild4" presStyleCnt="0"/>
      <dgm:spPr/>
    </dgm:pt>
    <dgm:pt modelId="{D1AC642B-DB6F-4C03-BF7A-055FA6AAD7B7}" type="pres">
      <dgm:prSet presAssocID="{26693F25-F0EE-4061-9655-00D19B00DD32}" presName="hierChild5" presStyleCnt="0"/>
      <dgm:spPr/>
    </dgm:pt>
    <dgm:pt modelId="{8F903878-3A11-4635-AC4D-8BB1CC25CF54}" type="pres">
      <dgm:prSet presAssocID="{86BDC99F-0BE3-4A08-BF9A-74604E85B3C8}" presName="Name37" presStyleLbl="parChTrans1D2" presStyleIdx="6" presStyleCnt="10"/>
      <dgm:spPr/>
      <dgm:t>
        <a:bodyPr/>
        <a:lstStyle/>
        <a:p>
          <a:endParaRPr lang="tr-TR"/>
        </a:p>
      </dgm:t>
    </dgm:pt>
    <dgm:pt modelId="{CF38EFB6-C37E-45F1-AD8A-79602E60141E}" type="pres">
      <dgm:prSet presAssocID="{5C688A45-BFC3-4C18-B5EF-387586BD7F68}" presName="hierRoot2" presStyleCnt="0">
        <dgm:presLayoutVars>
          <dgm:hierBranch val="init"/>
        </dgm:presLayoutVars>
      </dgm:prSet>
      <dgm:spPr/>
    </dgm:pt>
    <dgm:pt modelId="{4E7811DF-677E-4948-94AA-8EC837093A89}" type="pres">
      <dgm:prSet presAssocID="{5C688A45-BFC3-4C18-B5EF-387586BD7F68}" presName="rootComposite" presStyleCnt="0"/>
      <dgm:spPr/>
    </dgm:pt>
    <dgm:pt modelId="{C597FDBA-9FB7-4126-89E0-24CC27B7E3E6}" type="pres">
      <dgm:prSet presAssocID="{5C688A45-BFC3-4C18-B5EF-387586BD7F68}" presName="rootText" presStyleLbl="node2" presStyleIdx="6" presStyleCnt="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FAA0BF4-5158-48D9-9B03-77ECEFEF31B6}" type="pres">
      <dgm:prSet presAssocID="{5C688A45-BFC3-4C18-B5EF-387586BD7F68}" presName="rootConnector" presStyleLbl="node2" presStyleIdx="6" presStyleCnt="7"/>
      <dgm:spPr/>
      <dgm:t>
        <a:bodyPr/>
        <a:lstStyle/>
        <a:p>
          <a:endParaRPr lang="tr-TR"/>
        </a:p>
      </dgm:t>
    </dgm:pt>
    <dgm:pt modelId="{C15F8DCA-E7EB-4B5A-B733-9D98CD08DBBC}" type="pres">
      <dgm:prSet presAssocID="{5C688A45-BFC3-4C18-B5EF-387586BD7F68}" presName="hierChild4" presStyleCnt="0"/>
      <dgm:spPr/>
    </dgm:pt>
    <dgm:pt modelId="{FAD4A957-173A-4D95-BE28-12A9FE48167D}" type="pres">
      <dgm:prSet presAssocID="{5C688A45-BFC3-4C18-B5EF-387586BD7F68}" presName="hierChild5" presStyleCnt="0"/>
      <dgm:spPr/>
    </dgm:pt>
    <dgm:pt modelId="{BEFF0618-480B-46CF-8124-C23A92DA645E}" type="pres">
      <dgm:prSet presAssocID="{15774D02-98A3-491A-95BA-A930D2C36182}" presName="hierChild3" presStyleCnt="0"/>
      <dgm:spPr/>
    </dgm:pt>
    <dgm:pt modelId="{A0871485-06D6-43F7-B8B0-DB00760D2158}" type="pres">
      <dgm:prSet presAssocID="{CDDE070D-197A-49A1-8498-597C79017679}" presName="Name111" presStyleLbl="parChTrans1D2" presStyleIdx="7" presStyleCnt="10"/>
      <dgm:spPr/>
      <dgm:t>
        <a:bodyPr/>
        <a:lstStyle/>
        <a:p>
          <a:endParaRPr lang="tr-TR"/>
        </a:p>
      </dgm:t>
    </dgm:pt>
    <dgm:pt modelId="{109E68E2-51EA-4D7A-9D3E-BB5AB1609326}" type="pres">
      <dgm:prSet presAssocID="{9DB948AC-E12E-4C46-878C-B19ADE2743B5}" presName="hierRoot3" presStyleCnt="0">
        <dgm:presLayoutVars>
          <dgm:hierBranch val="init"/>
        </dgm:presLayoutVars>
      </dgm:prSet>
      <dgm:spPr/>
    </dgm:pt>
    <dgm:pt modelId="{9B6004C3-95A6-41B8-88D6-654853388CBD}" type="pres">
      <dgm:prSet presAssocID="{9DB948AC-E12E-4C46-878C-B19ADE2743B5}" presName="rootComposite3" presStyleCnt="0"/>
      <dgm:spPr/>
    </dgm:pt>
    <dgm:pt modelId="{93CA8935-6266-4C32-BE6F-93DE0D0B62D2}" type="pres">
      <dgm:prSet presAssocID="{9DB948AC-E12E-4C46-878C-B19ADE2743B5}" presName="rootText3" presStyleLbl="asst1" presStyleIdx="0" presStyleCnt="3" custScaleX="113185" custScaleY="13381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FBB3ADD-6DFA-400F-BFFB-BFB7B1AC0A61}" type="pres">
      <dgm:prSet presAssocID="{9DB948AC-E12E-4C46-878C-B19ADE2743B5}" presName="rootConnector3" presStyleLbl="asst1" presStyleIdx="0" presStyleCnt="3"/>
      <dgm:spPr/>
      <dgm:t>
        <a:bodyPr/>
        <a:lstStyle/>
        <a:p>
          <a:endParaRPr lang="tr-TR"/>
        </a:p>
      </dgm:t>
    </dgm:pt>
    <dgm:pt modelId="{1ADF6A50-7B97-4CDB-8382-00CA0D0B7941}" type="pres">
      <dgm:prSet presAssocID="{9DB948AC-E12E-4C46-878C-B19ADE2743B5}" presName="hierChild6" presStyleCnt="0"/>
      <dgm:spPr/>
    </dgm:pt>
    <dgm:pt modelId="{14C2941F-102D-4574-BC48-4A10D738630D}" type="pres">
      <dgm:prSet presAssocID="{9DB948AC-E12E-4C46-878C-B19ADE2743B5}" presName="hierChild7" presStyleCnt="0"/>
      <dgm:spPr/>
    </dgm:pt>
    <dgm:pt modelId="{F923DF71-1EC0-4EA2-931D-5EA057D5DB72}" type="pres">
      <dgm:prSet presAssocID="{621A98E6-86F0-483B-A31D-FCCCC403963C}" presName="Name111" presStyleLbl="parChTrans1D2" presStyleIdx="8" presStyleCnt="10"/>
      <dgm:spPr/>
      <dgm:t>
        <a:bodyPr/>
        <a:lstStyle/>
        <a:p>
          <a:endParaRPr lang="tr-TR"/>
        </a:p>
      </dgm:t>
    </dgm:pt>
    <dgm:pt modelId="{A511F4EE-8B28-4913-8D1F-D332D536A353}" type="pres">
      <dgm:prSet presAssocID="{E85C3E70-DEDC-454C-974D-D5FBD54F9BEE}" presName="hierRoot3" presStyleCnt="0">
        <dgm:presLayoutVars>
          <dgm:hierBranch val="init"/>
        </dgm:presLayoutVars>
      </dgm:prSet>
      <dgm:spPr/>
    </dgm:pt>
    <dgm:pt modelId="{F38C788E-DD67-4AEF-93FA-065E92FE61BA}" type="pres">
      <dgm:prSet presAssocID="{E85C3E70-DEDC-454C-974D-D5FBD54F9BEE}" presName="rootComposite3" presStyleCnt="0"/>
      <dgm:spPr/>
    </dgm:pt>
    <dgm:pt modelId="{F3B26E16-3CD3-40A3-A845-0B8F47097007}" type="pres">
      <dgm:prSet presAssocID="{E85C3E70-DEDC-454C-974D-D5FBD54F9BEE}" presName="rootText3" presStyleLbl="asst1" presStyleIdx="1" presStyleCnt="3" custScaleX="164898" custScaleY="13381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59F9D9A-32D1-4BA2-B3B3-10CF74C064C9}" type="pres">
      <dgm:prSet presAssocID="{E85C3E70-DEDC-454C-974D-D5FBD54F9BEE}" presName="rootConnector3" presStyleLbl="asst1" presStyleIdx="1" presStyleCnt="3"/>
      <dgm:spPr/>
      <dgm:t>
        <a:bodyPr/>
        <a:lstStyle/>
        <a:p>
          <a:endParaRPr lang="tr-TR"/>
        </a:p>
      </dgm:t>
    </dgm:pt>
    <dgm:pt modelId="{CE6D53D9-E3F0-4E56-B624-2A4C87D1845B}" type="pres">
      <dgm:prSet presAssocID="{E85C3E70-DEDC-454C-974D-D5FBD54F9BEE}" presName="hierChild6" presStyleCnt="0"/>
      <dgm:spPr/>
    </dgm:pt>
    <dgm:pt modelId="{53A66D5A-557E-4ACA-9FB4-8B35CE2B7F23}" type="pres">
      <dgm:prSet presAssocID="{E85C3E70-DEDC-454C-974D-D5FBD54F9BEE}" presName="hierChild7" presStyleCnt="0"/>
      <dgm:spPr/>
    </dgm:pt>
    <dgm:pt modelId="{901D8582-5122-4427-9A3F-63CC8DEC76CE}" type="pres">
      <dgm:prSet presAssocID="{91B02509-E227-4263-8307-769756109E31}" presName="Name111" presStyleLbl="parChTrans1D2" presStyleIdx="9" presStyleCnt="10"/>
      <dgm:spPr/>
      <dgm:t>
        <a:bodyPr/>
        <a:lstStyle/>
        <a:p>
          <a:endParaRPr lang="tr-TR"/>
        </a:p>
      </dgm:t>
    </dgm:pt>
    <dgm:pt modelId="{E3D5DF4A-F729-457E-BFD4-D18AA4CDDD2A}" type="pres">
      <dgm:prSet presAssocID="{EC9C7FA6-D149-4238-9E94-EA47C042C9FE}" presName="hierRoot3" presStyleCnt="0">
        <dgm:presLayoutVars>
          <dgm:hierBranch val="init"/>
        </dgm:presLayoutVars>
      </dgm:prSet>
      <dgm:spPr/>
    </dgm:pt>
    <dgm:pt modelId="{E013D339-CF6F-4EEE-A486-B1EBB08DD46A}" type="pres">
      <dgm:prSet presAssocID="{EC9C7FA6-D149-4238-9E94-EA47C042C9FE}" presName="rootComposite3" presStyleCnt="0"/>
      <dgm:spPr/>
    </dgm:pt>
    <dgm:pt modelId="{9019E86C-47B4-4059-B495-D8B278A3A0DE}" type="pres">
      <dgm:prSet presAssocID="{EC9C7FA6-D149-4238-9E94-EA47C042C9FE}" presName="rootText3" presStyleLbl="asst1" presStyleIdx="2" presStyleCnt="3" custScaleX="113185" custScaleY="13381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6F9B3C1-E719-4EFA-8031-C73011CF9BEE}" type="pres">
      <dgm:prSet presAssocID="{EC9C7FA6-D149-4238-9E94-EA47C042C9FE}" presName="rootConnector3" presStyleLbl="asst1" presStyleIdx="2" presStyleCnt="3"/>
      <dgm:spPr/>
      <dgm:t>
        <a:bodyPr/>
        <a:lstStyle/>
        <a:p>
          <a:endParaRPr lang="tr-TR"/>
        </a:p>
      </dgm:t>
    </dgm:pt>
    <dgm:pt modelId="{B890C36D-8089-48C3-91A2-E6EDC8CD202D}" type="pres">
      <dgm:prSet presAssocID="{EC9C7FA6-D149-4238-9E94-EA47C042C9FE}" presName="hierChild6" presStyleCnt="0"/>
      <dgm:spPr/>
    </dgm:pt>
    <dgm:pt modelId="{7F677100-BE53-4246-82F1-950EB3AFA7C1}" type="pres">
      <dgm:prSet presAssocID="{EC9C7FA6-D149-4238-9E94-EA47C042C9FE}" presName="hierChild7" presStyleCnt="0"/>
      <dgm:spPr/>
    </dgm:pt>
  </dgm:ptLst>
  <dgm:cxnLst>
    <dgm:cxn modelId="{E81956D2-EB89-4647-9793-CCC2DD4378AC}" type="presOf" srcId="{9DB948AC-E12E-4C46-878C-B19ADE2743B5}" destId="{FFBB3ADD-6DFA-400F-BFFB-BFB7B1AC0A61}" srcOrd="1" destOrd="0" presId="urn:microsoft.com/office/officeart/2005/8/layout/orgChart1"/>
    <dgm:cxn modelId="{C709564F-72B4-4B0F-A9D5-7843699EE145}" type="presOf" srcId="{FE6FC5D1-F48D-418E-B189-BEE28F953920}" destId="{3198A61F-80C4-4E28-8489-1CB00105F092}" srcOrd="0" destOrd="0" presId="urn:microsoft.com/office/officeart/2005/8/layout/orgChart1"/>
    <dgm:cxn modelId="{DB28225B-1C70-4683-A84E-8E30E966719C}" type="presOf" srcId="{7062A13B-33A6-4328-964D-C8E94FD6E21B}" destId="{40BD39AA-0019-4A6C-9222-67DD16CEA665}" srcOrd="1" destOrd="0" presId="urn:microsoft.com/office/officeart/2005/8/layout/orgChart1"/>
    <dgm:cxn modelId="{68A18BD8-B1B8-47CB-BBE0-EE09AD186BDD}" type="presOf" srcId="{7062A13B-33A6-4328-964D-C8E94FD6E21B}" destId="{81B7EC23-5FD0-472E-A3CA-F362998DC65B}" srcOrd="0" destOrd="0" presId="urn:microsoft.com/office/officeart/2005/8/layout/orgChart1"/>
    <dgm:cxn modelId="{AD98AEC5-3A3D-4073-BB1D-AB98D6AC4367}" type="presOf" srcId="{EC9FA7AC-E838-473F-BCAA-FBD29A3C7F66}" destId="{BC1DFB8C-4319-4861-A6FD-B79FA0828A0A}" srcOrd="0" destOrd="0" presId="urn:microsoft.com/office/officeart/2005/8/layout/orgChart1"/>
    <dgm:cxn modelId="{AAC2420F-12B7-4230-93B3-872A66B19147}" type="presOf" srcId="{906B11C2-A500-49FF-A9E0-F90D282B9164}" destId="{3BBDAE63-2604-4D51-9E46-74437A558410}" srcOrd="1" destOrd="0" presId="urn:microsoft.com/office/officeart/2005/8/layout/orgChart1"/>
    <dgm:cxn modelId="{B608D14C-C4C4-40D5-AFF1-1E2767FDC9B2}" type="presOf" srcId="{EC9C7FA6-D149-4238-9E94-EA47C042C9FE}" destId="{D6F9B3C1-E719-4EFA-8031-C73011CF9BEE}" srcOrd="1" destOrd="0" presId="urn:microsoft.com/office/officeart/2005/8/layout/orgChart1"/>
    <dgm:cxn modelId="{26B50E59-EF40-464C-9061-2656FCDE2666}" srcId="{15774D02-98A3-491A-95BA-A930D2C36182}" destId="{5C688A45-BFC3-4C18-B5EF-387586BD7F68}" srcOrd="9" destOrd="0" parTransId="{86BDC99F-0BE3-4A08-BF9A-74604E85B3C8}" sibTransId="{E1828BD4-A6C3-4838-8316-FF4BD2470816}"/>
    <dgm:cxn modelId="{BAD803D5-9AB9-4EB1-9252-36F0079E5566}" type="presOf" srcId="{5C688A45-BFC3-4C18-B5EF-387586BD7F68}" destId="{C597FDBA-9FB7-4126-89E0-24CC27B7E3E6}" srcOrd="0" destOrd="0" presId="urn:microsoft.com/office/officeart/2005/8/layout/orgChart1"/>
    <dgm:cxn modelId="{60502FDA-A0B1-43C5-AEBA-36CD7220E356}" srcId="{15774D02-98A3-491A-95BA-A930D2C36182}" destId="{EC9FA7AC-E838-473F-BCAA-FBD29A3C7F66}" srcOrd="4" destOrd="0" parTransId="{D41D0CAB-401E-4003-9BB9-ADA8D204C237}" sibTransId="{96BBBFFE-8924-4C9B-824F-6CFB47F137D2}"/>
    <dgm:cxn modelId="{4732AA2A-FE85-4D5D-9BE9-FA53E0E68854}" srcId="{15774D02-98A3-491A-95BA-A930D2C36182}" destId="{9DB948AC-E12E-4C46-878C-B19ADE2743B5}" srcOrd="0" destOrd="0" parTransId="{CDDE070D-197A-49A1-8498-597C79017679}" sibTransId="{8B1B7C4E-4D54-42F3-989D-9110419B7CE6}"/>
    <dgm:cxn modelId="{FD561D0B-F4F3-4FAB-AA48-2633DA0A1143}" type="presOf" srcId="{42F47DDC-7398-4814-99F2-18EE0ED26C88}" destId="{D774AF15-F0DD-4E60-943D-69A33F7E1DFE}" srcOrd="0" destOrd="0" presId="urn:microsoft.com/office/officeart/2005/8/layout/orgChart1"/>
    <dgm:cxn modelId="{9622D581-2189-4503-82E4-6F4ED5A3ECF9}" type="presOf" srcId="{CDDE070D-197A-49A1-8498-597C79017679}" destId="{A0871485-06D6-43F7-B8B0-DB00760D2158}" srcOrd="0" destOrd="0" presId="urn:microsoft.com/office/officeart/2005/8/layout/orgChart1"/>
    <dgm:cxn modelId="{09B5AFB3-7BA9-4486-A3C5-BD14351037FB}" type="presOf" srcId="{D41D0CAB-401E-4003-9BB9-ADA8D204C237}" destId="{4D4D4749-A61A-433F-9EA4-4A495C26F9AC}" srcOrd="0" destOrd="0" presId="urn:microsoft.com/office/officeart/2005/8/layout/orgChart1"/>
    <dgm:cxn modelId="{98FFA2A2-A498-417F-9ACE-94940EB3DC60}" srcId="{15774D02-98A3-491A-95BA-A930D2C36182}" destId="{E85C3E70-DEDC-454C-974D-D5FBD54F9BEE}" srcOrd="1" destOrd="0" parTransId="{621A98E6-86F0-483B-A31D-FCCCC403963C}" sibTransId="{036B8BE6-8309-4297-8F0D-3DE1616842B7}"/>
    <dgm:cxn modelId="{8D6284F5-513C-4443-AE9C-89371C7757F3}" type="presOf" srcId="{26693F25-F0EE-4061-9655-00D19B00DD32}" destId="{C126CD25-FA35-48F6-AF53-FA6B924F922C}" srcOrd="0" destOrd="0" presId="urn:microsoft.com/office/officeart/2005/8/layout/orgChart1"/>
    <dgm:cxn modelId="{4AEA12EE-E10B-4E87-A5D9-244032C06A28}" srcId="{15774D02-98A3-491A-95BA-A930D2C36182}" destId="{42F47DDC-7398-4814-99F2-18EE0ED26C88}" srcOrd="5" destOrd="0" parTransId="{078AC6A5-3108-4347-AC75-835E608451C1}" sibTransId="{F17C5C5B-BC68-4D59-B64A-4DA1545D9BDD}"/>
    <dgm:cxn modelId="{3E086C24-46F8-4B38-BF15-542726596D8B}" srcId="{9F4AE0FB-C2E7-4DA4-8A8F-36E2A6BE98E5}" destId="{15774D02-98A3-491A-95BA-A930D2C36182}" srcOrd="0" destOrd="0" parTransId="{FC0A69D8-B510-4D71-B791-757F6140DC57}" sibTransId="{A1F03E1F-D84C-46D9-BD6C-7332D177D87D}"/>
    <dgm:cxn modelId="{3668DDF7-B0DB-4315-8291-D1DAB8F54B46}" type="presOf" srcId="{15774D02-98A3-491A-95BA-A930D2C36182}" destId="{3F0E2940-54A8-4BE5-8641-0F3B3887EBDE}" srcOrd="1" destOrd="0" presId="urn:microsoft.com/office/officeart/2005/8/layout/orgChart1"/>
    <dgm:cxn modelId="{7EA0BDE7-5E0C-4C77-B842-C31084E7DF7E}" type="presOf" srcId="{91B02509-E227-4263-8307-769756109E31}" destId="{901D8582-5122-4427-9A3F-63CC8DEC76CE}" srcOrd="0" destOrd="0" presId="urn:microsoft.com/office/officeart/2005/8/layout/orgChart1"/>
    <dgm:cxn modelId="{CE0AC316-37D3-4A40-97E4-006CACDDF1D8}" srcId="{15774D02-98A3-491A-95BA-A930D2C36182}" destId="{906B11C2-A500-49FF-A9E0-F90D282B9164}" srcOrd="3" destOrd="0" parTransId="{BC9AE2CE-F02E-44C6-AB8B-DA02DDE7FAF9}" sibTransId="{4A4A86CA-CA05-42C1-BE3A-1360AE9B74CC}"/>
    <dgm:cxn modelId="{9818DE45-A106-46F1-9968-98422EF47A4A}" type="presOf" srcId="{26693F25-F0EE-4061-9655-00D19B00DD32}" destId="{1AA8594F-0B36-4B6D-BC5C-07E0993EC7FA}" srcOrd="1" destOrd="0" presId="urn:microsoft.com/office/officeart/2005/8/layout/orgChart1"/>
    <dgm:cxn modelId="{29375AFF-C63F-4D8B-84BA-A33B9AEB83B8}" srcId="{15774D02-98A3-491A-95BA-A930D2C36182}" destId="{EC9C7FA6-D149-4238-9E94-EA47C042C9FE}" srcOrd="2" destOrd="0" parTransId="{91B02509-E227-4263-8307-769756109E31}" sibTransId="{D2BE6BFF-CEDB-4829-9967-3E767133B9DE}"/>
    <dgm:cxn modelId="{A2FB2080-D0F7-43B8-B1B7-D9502E1AE23E}" type="presOf" srcId="{EC9FA7AC-E838-473F-BCAA-FBD29A3C7F66}" destId="{A4C46278-86DB-4290-A235-E5B407811E8A}" srcOrd="1" destOrd="0" presId="urn:microsoft.com/office/officeart/2005/8/layout/orgChart1"/>
    <dgm:cxn modelId="{C19C4998-EDE9-4AE9-8FBB-C7C493C8D598}" type="presOf" srcId="{0282B86D-F783-48A1-BA75-EFF4CD4FB6D0}" destId="{FC6B977B-BA8E-4F0A-ACA7-B9CDB0E4C262}" srcOrd="0" destOrd="0" presId="urn:microsoft.com/office/officeart/2005/8/layout/orgChart1"/>
    <dgm:cxn modelId="{011CDFD9-A03B-4110-9177-2394DD52F385}" srcId="{15774D02-98A3-491A-95BA-A930D2C36182}" destId="{7062A13B-33A6-4328-964D-C8E94FD6E21B}" srcOrd="6" destOrd="0" parTransId="{6B1540E9-D8C8-4FBF-80DB-BA16E91747FA}" sibTransId="{5940A8E7-B1D2-427F-AC8D-E669497AF803}"/>
    <dgm:cxn modelId="{8112EA8F-A148-45D1-A89D-20269D444749}" type="presOf" srcId="{8DD3179C-6A26-4B6E-853B-8783DD432AFB}" destId="{2E188320-BE4B-481C-832F-91F4A36414DF}" srcOrd="0" destOrd="0" presId="urn:microsoft.com/office/officeart/2005/8/layout/orgChart1"/>
    <dgm:cxn modelId="{50D2759D-43F8-4903-B796-5107DADF9325}" type="presOf" srcId="{5C688A45-BFC3-4C18-B5EF-387586BD7F68}" destId="{7FAA0BF4-5158-48D9-9B03-77ECEFEF31B6}" srcOrd="1" destOrd="0" presId="urn:microsoft.com/office/officeart/2005/8/layout/orgChart1"/>
    <dgm:cxn modelId="{6763B237-1E0C-4A75-AE1C-BE1B6F4569E5}" type="presOf" srcId="{15774D02-98A3-491A-95BA-A930D2C36182}" destId="{1569A17C-E45D-451F-95EF-9D7BBF68D08A}" srcOrd="0" destOrd="0" presId="urn:microsoft.com/office/officeart/2005/8/layout/orgChart1"/>
    <dgm:cxn modelId="{B651C4C8-3BD0-45A3-9CFB-47C9B485B977}" type="presOf" srcId="{EC9C7FA6-D149-4238-9E94-EA47C042C9FE}" destId="{9019E86C-47B4-4059-B495-D8B278A3A0DE}" srcOrd="0" destOrd="0" presId="urn:microsoft.com/office/officeart/2005/8/layout/orgChart1"/>
    <dgm:cxn modelId="{8E332E7C-5EBF-4954-BB75-E6D689FBA2E6}" type="presOf" srcId="{86BDC99F-0BE3-4A08-BF9A-74604E85B3C8}" destId="{8F903878-3A11-4635-AC4D-8BB1CC25CF54}" srcOrd="0" destOrd="0" presId="urn:microsoft.com/office/officeart/2005/8/layout/orgChart1"/>
    <dgm:cxn modelId="{21779B47-4DF2-481E-AD8C-C7E28145F439}" type="presOf" srcId="{621A98E6-86F0-483B-A31D-FCCCC403963C}" destId="{F923DF71-1EC0-4EA2-931D-5EA057D5DB72}" srcOrd="0" destOrd="0" presId="urn:microsoft.com/office/officeart/2005/8/layout/orgChart1"/>
    <dgm:cxn modelId="{99305F9A-D437-48ED-BF9D-9D28A37C2232}" srcId="{15774D02-98A3-491A-95BA-A930D2C36182}" destId="{26693F25-F0EE-4061-9655-00D19B00DD32}" srcOrd="8" destOrd="0" parTransId="{FE6FC5D1-F48D-418E-B189-BEE28F953920}" sibTransId="{CD7F0301-45A8-4925-B800-7329F92FDB76}"/>
    <dgm:cxn modelId="{7D9D369A-D388-41A1-A187-89F1AEE33BB3}" type="presOf" srcId="{078AC6A5-3108-4347-AC75-835E608451C1}" destId="{9F98120C-6743-459D-9A89-2E0E128EB55D}" srcOrd="0" destOrd="0" presId="urn:microsoft.com/office/officeart/2005/8/layout/orgChart1"/>
    <dgm:cxn modelId="{ABE18168-C807-4809-885A-5D10A18F9D5F}" type="presOf" srcId="{E85C3E70-DEDC-454C-974D-D5FBD54F9BEE}" destId="{759F9D9A-32D1-4BA2-B3B3-10CF74C064C9}" srcOrd="1" destOrd="0" presId="urn:microsoft.com/office/officeart/2005/8/layout/orgChart1"/>
    <dgm:cxn modelId="{218A86B6-570E-482F-8ED8-BE51F5F8EAAE}" srcId="{15774D02-98A3-491A-95BA-A930D2C36182}" destId="{0282B86D-F783-48A1-BA75-EFF4CD4FB6D0}" srcOrd="7" destOrd="0" parTransId="{8DD3179C-6A26-4B6E-853B-8783DD432AFB}" sibTransId="{E715F884-3AFF-4205-94C4-46EF584D752F}"/>
    <dgm:cxn modelId="{DD43CD16-E20A-4DE2-932A-8544A99EFA5E}" type="presOf" srcId="{9DB948AC-E12E-4C46-878C-B19ADE2743B5}" destId="{93CA8935-6266-4C32-BE6F-93DE0D0B62D2}" srcOrd="0" destOrd="0" presId="urn:microsoft.com/office/officeart/2005/8/layout/orgChart1"/>
    <dgm:cxn modelId="{6300A9EC-EA9A-45D9-835F-5706D2889B3C}" type="presOf" srcId="{9F4AE0FB-C2E7-4DA4-8A8F-36E2A6BE98E5}" destId="{2C84A7B2-047F-4FB0-972E-736F1C9FC45F}" srcOrd="0" destOrd="0" presId="urn:microsoft.com/office/officeart/2005/8/layout/orgChart1"/>
    <dgm:cxn modelId="{6938C345-A49E-4D17-9BB9-3651EC50C331}" type="presOf" srcId="{906B11C2-A500-49FF-A9E0-F90D282B9164}" destId="{E14FE40B-C31C-4684-BB4F-10A6EB9096ED}" srcOrd="0" destOrd="0" presId="urn:microsoft.com/office/officeart/2005/8/layout/orgChart1"/>
    <dgm:cxn modelId="{242C493E-5E28-4E93-9A56-A810B0A812D3}" type="presOf" srcId="{E85C3E70-DEDC-454C-974D-D5FBD54F9BEE}" destId="{F3B26E16-3CD3-40A3-A845-0B8F47097007}" srcOrd="0" destOrd="0" presId="urn:microsoft.com/office/officeart/2005/8/layout/orgChart1"/>
    <dgm:cxn modelId="{91A8769C-1A84-4295-A6C2-533A27413B32}" type="presOf" srcId="{0282B86D-F783-48A1-BA75-EFF4CD4FB6D0}" destId="{69049FB9-56C1-4AE6-BEEE-3087B3471CE8}" srcOrd="1" destOrd="0" presId="urn:microsoft.com/office/officeart/2005/8/layout/orgChart1"/>
    <dgm:cxn modelId="{7AE0FE96-02F4-41A7-B395-E183638396BE}" type="presOf" srcId="{42F47DDC-7398-4814-99F2-18EE0ED26C88}" destId="{F755AE65-93BA-4C9A-9E96-1CA07F58ACE8}" srcOrd="1" destOrd="0" presId="urn:microsoft.com/office/officeart/2005/8/layout/orgChart1"/>
    <dgm:cxn modelId="{22761BEC-BDA3-4C8C-8803-FCD1BF1E69DC}" type="presOf" srcId="{BC9AE2CE-F02E-44C6-AB8B-DA02DDE7FAF9}" destId="{92CBA23E-6D7F-4C8E-AD58-3C5BD15DE886}" srcOrd="0" destOrd="0" presId="urn:microsoft.com/office/officeart/2005/8/layout/orgChart1"/>
    <dgm:cxn modelId="{3A253C98-75A0-47D3-9D73-D7828A343EBA}" type="presOf" srcId="{6B1540E9-D8C8-4FBF-80DB-BA16E91747FA}" destId="{E2E396CE-293D-4F86-B549-D693BB0D560B}" srcOrd="0" destOrd="0" presId="urn:microsoft.com/office/officeart/2005/8/layout/orgChart1"/>
    <dgm:cxn modelId="{C7B73E99-3688-44C6-AC13-2143427A5055}" type="presParOf" srcId="{2C84A7B2-047F-4FB0-972E-736F1C9FC45F}" destId="{C153674A-3FA7-4A7C-8831-730FA52406E6}" srcOrd="0" destOrd="0" presId="urn:microsoft.com/office/officeart/2005/8/layout/orgChart1"/>
    <dgm:cxn modelId="{ABE8B738-1B28-4EF2-B3CF-A61A2C6DB6ED}" type="presParOf" srcId="{C153674A-3FA7-4A7C-8831-730FA52406E6}" destId="{275BFDAA-97D5-495D-8888-94BDA3D1FC0F}" srcOrd="0" destOrd="0" presId="urn:microsoft.com/office/officeart/2005/8/layout/orgChart1"/>
    <dgm:cxn modelId="{834F5713-3A17-41D3-BBA1-4306A695E4E9}" type="presParOf" srcId="{275BFDAA-97D5-495D-8888-94BDA3D1FC0F}" destId="{1569A17C-E45D-451F-95EF-9D7BBF68D08A}" srcOrd="0" destOrd="0" presId="urn:microsoft.com/office/officeart/2005/8/layout/orgChart1"/>
    <dgm:cxn modelId="{E66547D1-28D7-4B2E-BA9A-59FD5CE1060F}" type="presParOf" srcId="{275BFDAA-97D5-495D-8888-94BDA3D1FC0F}" destId="{3F0E2940-54A8-4BE5-8641-0F3B3887EBDE}" srcOrd="1" destOrd="0" presId="urn:microsoft.com/office/officeart/2005/8/layout/orgChart1"/>
    <dgm:cxn modelId="{9D21C65E-4741-4EC7-A175-7DD78FE1D54A}" type="presParOf" srcId="{C153674A-3FA7-4A7C-8831-730FA52406E6}" destId="{FA0941B2-4E79-4BC9-B705-277878CFE4D6}" srcOrd="1" destOrd="0" presId="urn:microsoft.com/office/officeart/2005/8/layout/orgChart1"/>
    <dgm:cxn modelId="{C2538694-CC39-4CEF-A73C-65A4E932D24D}" type="presParOf" srcId="{FA0941B2-4E79-4BC9-B705-277878CFE4D6}" destId="{92CBA23E-6D7F-4C8E-AD58-3C5BD15DE886}" srcOrd="0" destOrd="0" presId="urn:microsoft.com/office/officeart/2005/8/layout/orgChart1"/>
    <dgm:cxn modelId="{CDFF46F1-8AF1-4A00-A242-F568B9B7F18C}" type="presParOf" srcId="{FA0941B2-4E79-4BC9-B705-277878CFE4D6}" destId="{BDCF82D4-590D-4D3B-81E5-02468D73D56B}" srcOrd="1" destOrd="0" presId="urn:microsoft.com/office/officeart/2005/8/layout/orgChart1"/>
    <dgm:cxn modelId="{EBA2F26B-C108-4F39-A87D-3196B12CA48F}" type="presParOf" srcId="{BDCF82D4-590D-4D3B-81E5-02468D73D56B}" destId="{424C8B1C-01AA-4148-BB20-168D675CA2E6}" srcOrd="0" destOrd="0" presId="urn:microsoft.com/office/officeart/2005/8/layout/orgChart1"/>
    <dgm:cxn modelId="{E6384BFE-E074-4A64-9666-B0278E602337}" type="presParOf" srcId="{424C8B1C-01AA-4148-BB20-168D675CA2E6}" destId="{E14FE40B-C31C-4684-BB4F-10A6EB9096ED}" srcOrd="0" destOrd="0" presId="urn:microsoft.com/office/officeart/2005/8/layout/orgChart1"/>
    <dgm:cxn modelId="{CFD8E728-47CE-4C94-9906-3D135B48F8F4}" type="presParOf" srcId="{424C8B1C-01AA-4148-BB20-168D675CA2E6}" destId="{3BBDAE63-2604-4D51-9E46-74437A558410}" srcOrd="1" destOrd="0" presId="urn:microsoft.com/office/officeart/2005/8/layout/orgChart1"/>
    <dgm:cxn modelId="{21038431-1509-44F0-A87A-5EA6F277B349}" type="presParOf" srcId="{BDCF82D4-590D-4D3B-81E5-02468D73D56B}" destId="{6FB6FDE7-A6C2-4EBC-A19C-FD7A963C9C41}" srcOrd="1" destOrd="0" presId="urn:microsoft.com/office/officeart/2005/8/layout/orgChart1"/>
    <dgm:cxn modelId="{FB257348-6CF3-4918-88C5-B015D0431C7D}" type="presParOf" srcId="{BDCF82D4-590D-4D3B-81E5-02468D73D56B}" destId="{5D8F3110-1333-42AE-9D34-8055DEB5D7BC}" srcOrd="2" destOrd="0" presId="urn:microsoft.com/office/officeart/2005/8/layout/orgChart1"/>
    <dgm:cxn modelId="{9864029E-6F99-4CCE-B3C7-3B9E0FDA5FA4}" type="presParOf" srcId="{FA0941B2-4E79-4BC9-B705-277878CFE4D6}" destId="{4D4D4749-A61A-433F-9EA4-4A495C26F9AC}" srcOrd="2" destOrd="0" presId="urn:microsoft.com/office/officeart/2005/8/layout/orgChart1"/>
    <dgm:cxn modelId="{F20104EB-2A8E-43F6-BD1A-9576330E261B}" type="presParOf" srcId="{FA0941B2-4E79-4BC9-B705-277878CFE4D6}" destId="{8E7FAECE-4262-49C9-94A5-4B4EE51DD1D7}" srcOrd="3" destOrd="0" presId="urn:microsoft.com/office/officeart/2005/8/layout/orgChart1"/>
    <dgm:cxn modelId="{2A424B7B-B9E7-4776-B040-EB73BD29DC95}" type="presParOf" srcId="{8E7FAECE-4262-49C9-94A5-4B4EE51DD1D7}" destId="{C1DAAEA8-EF74-479F-8BBF-14AF14A2925D}" srcOrd="0" destOrd="0" presId="urn:microsoft.com/office/officeart/2005/8/layout/orgChart1"/>
    <dgm:cxn modelId="{575F9AD7-DB2B-47D7-8F62-134FA5BEE78C}" type="presParOf" srcId="{C1DAAEA8-EF74-479F-8BBF-14AF14A2925D}" destId="{BC1DFB8C-4319-4861-A6FD-B79FA0828A0A}" srcOrd="0" destOrd="0" presId="urn:microsoft.com/office/officeart/2005/8/layout/orgChart1"/>
    <dgm:cxn modelId="{2C252BAE-C571-4C99-A11B-9F16798ACA31}" type="presParOf" srcId="{C1DAAEA8-EF74-479F-8BBF-14AF14A2925D}" destId="{A4C46278-86DB-4290-A235-E5B407811E8A}" srcOrd="1" destOrd="0" presId="urn:microsoft.com/office/officeart/2005/8/layout/orgChart1"/>
    <dgm:cxn modelId="{5D32B360-40A2-4A88-BCEC-B2383A25AE42}" type="presParOf" srcId="{8E7FAECE-4262-49C9-94A5-4B4EE51DD1D7}" destId="{8F30CEBD-E9D7-4741-97E5-775AEBD92634}" srcOrd="1" destOrd="0" presId="urn:microsoft.com/office/officeart/2005/8/layout/orgChart1"/>
    <dgm:cxn modelId="{A41F2102-BAF3-4AF7-83B2-C6C72FDFC633}" type="presParOf" srcId="{8E7FAECE-4262-49C9-94A5-4B4EE51DD1D7}" destId="{B29E1BDC-0AB7-4353-A1AE-DACE0FC48321}" srcOrd="2" destOrd="0" presId="urn:microsoft.com/office/officeart/2005/8/layout/orgChart1"/>
    <dgm:cxn modelId="{2C94FF7C-EB14-408B-9102-85C3D7887D40}" type="presParOf" srcId="{FA0941B2-4E79-4BC9-B705-277878CFE4D6}" destId="{9F98120C-6743-459D-9A89-2E0E128EB55D}" srcOrd="4" destOrd="0" presId="urn:microsoft.com/office/officeart/2005/8/layout/orgChart1"/>
    <dgm:cxn modelId="{B406EF5C-6CB0-4532-9982-092C7BF4216E}" type="presParOf" srcId="{FA0941B2-4E79-4BC9-B705-277878CFE4D6}" destId="{D9276B91-BB52-490D-83D5-DFBEAE95EE0D}" srcOrd="5" destOrd="0" presId="urn:microsoft.com/office/officeart/2005/8/layout/orgChart1"/>
    <dgm:cxn modelId="{FD236550-3F9D-4352-BAC3-1C659651B747}" type="presParOf" srcId="{D9276B91-BB52-490D-83D5-DFBEAE95EE0D}" destId="{BB2A7658-92B9-4F64-8973-D1477C7C1584}" srcOrd="0" destOrd="0" presId="urn:microsoft.com/office/officeart/2005/8/layout/orgChart1"/>
    <dgm:cxn modelId="{A969D135-D929-437B-B9D5-0D7C2F47A1C8}" type="presParOf" srcId="{BB2A7658-92B9-4F64-8973-D1477C7C1584}" destId="{D774AF15-F0DD-4E60-943D-69A33F7E1DFE}" srcOrd="0" destOrd="0" presId="urn:microsoft.com/office/officeart/2005/8/layout/orgChart1"/>
    <dgm:cxn modelId="{166238B8-4BEA-4C40-92FF-04C4060EC675}" type="presParOf" srcId="{BB2A7658-92B9-4F64-8973-D1477C7C1584}" destId="{F755AE65-93BA-4C9A-9E96-1CA07F58ACE8}" srcOrd="1" destOrd="0" presId="urn:microsoft.com/office/officeart/2005/8/layout/orgChart1"/>
    <dgm:cxn modelId="{6C2AB863-89EB-425A-9004-C971F33BE866}" type="presParOf" srcId="{D9276B91-BB52-490D-83D5-DFBEAE95EE0D}" destId="{8FBD3434-8F24-438C-8DFD-031E070CECCA}" srcOrd="1" destOrd="0" presId="urn:microsoft.com/office/officeart/2005/8/layout/orgChart1"/>
    <dgm:cxn modelId="{5BBF0274-CB2B-49C8-BDFC-743F5C88D18B}" type="presParOf" srcId="{D9276B91-BB52-490D-83D5-DFBEAE95EE0D}" destId="{8241EB17-285D-435F-9420-854A8464D92E}" srcOrd="2" destOrd="0" presId="urn:microsoft.com/office/officeart/2005/8/layout/orgChart1"/>
    <dgm:cxn modelId="{B1E3C0C6-543C-4CFC-AE11-CEBEAAEE1D83}" type="presParOf" srcId="{FA0941B2-4E79-4BC9-B705-277878CFE4D6}" destId="{E2E396CE-293D-4F86-B549-D693BB0D560B}" srcOrd="6" destOrd="0" presId="urn:microsoft.com/office/officeart/2005/8/layout/orgChart1"/>
    <dgm:cxn modelId="{2EA5AACB-D08D-455E-ABFC-41C5456FCC55}" type="presParOf" srcId="{FA0941B2-4E79-4BC9-B705-277878CFE4D6}" destId="{7610DEEE-3D83-4863-BEB6-AE6F4759A159}" srcOrd="7" destOrd="0" presId="urn:microsoft.com/office/officeart/2005/8/layout/orgChart1"/>
    <dgm:cxn modelId="{E4FE9EB4-4E49-4BF7-8850-4E1ADD0C2222}" type="presParOf" srcId="{7610DEEE-3D83-4863-BEB6-AE6F4759A159}" destId="{04C9098C-24DE-4FE6-9579-71001117900B}" srcOrd="0" destOrd="0" presId="urn:microsoft.com/office/officeart/2005/8/layout/orgChart1"/>
    <dgm:cxn modelId="{EA28CA46-C017-4D5F-92AD-1DC05EDE208E}" type="presParOf" srcId="{04C9098C-24DE-4FE6-9579-71001117900B}" destId="{81B7EC23-5FD0-472E-A3CA-F362998DC65B}" srcOrd="0" destOrd="0" presId="urn:microsoft.com/office/officeart/2005/8/layout/orgChart1"/>
    <dgm:cxn modelId="{E9FBA1CE-CAE2-4612-9847-3CEF94AFA111}" type="presParOf" srcId="{04C9098C-24DE-4FE6-9579-71001117900B}" destId="{40BD39AA-0019-4A6C-9222-67DD16CEA665}" srcOrd="1" destOrd="0" presId="urn:microsoft.com/office/officeart/2005/8/layout/orgChart1"/>
    <dgm:cxn modelId="{A6ADD75B-6DAA-43F9-B762-A4FB49FFF295}" type="presParOf" srcId="{7610DEEE-3D83-4863-BEB6-AE6F4759A159}" destId="{A5B743F3-AB15-4A06-8B79-1E36ADBF22B8}" srcOrd="1" destOrd="0" presId="urn:microsoft.com/office/officeart/2005/8/layout/orgChart1"/>
    <dgm:cxn modelId="{4E501B53-CDEF-4FB8-A51E-F5A258E43591}" type="presParOf" srcId="{7610DEEE-3D83-4863-BEB6-AE6F4759A159}" destId="{C3D7A473-F7A5-4662-97E5-C4ADEE3F57B8}" srcOrd="2" destOrd="0" presId="urn:microsoft.com/office/officeart/2005/8/layout/orgChart1"/>
    <dgm:cxn modelId="{803F747F-032B-49FA-BCA3-65675ECB65E9}" type="presParOf" srcId="{FA0941B2-4E79-4BC9-B705-277878CFE4D6}" destId="{2E188320-BE4B-481C-832F-91F4A36414DF}" srcOrd="8" destOrd="0" presId="urn:microsoft.com/office/officeart/2005/8/layout/orgChart1"/>
    <dgm:cxn modelId="{C8A51157-0341-4637-A372-5169608E16A4}" type="presParOf" srcId="{FA0941B2-4E79-4BC9-B705-277878CFE4D6}" destId="{21C34B85-2879-4A47-8740-81409F89853F}" srcOrd="9" destOrd="0" presId="urn:microsoft.com/office/officeart/2005/8/layout/orgChart1"/>
    <dgm:cxn modelId="{458CE68B-9F7A-40AD-BB20-A76CBD598677}" type="presParOf" srcId="{21C34B85-2879-4A47-8740-81409F89853F}" destId="{EB9F9E03-BF44-4673-9E23-E184F713CEC4}" srcOrd="0" destOrd="0" presId="urn:microsoft.com/office/officeart/2005/8/layout/orgChart1"/>
    <dgm:cxn modelId="{077939A3-C05C-45E0-AABA-5EA234EC5C8F}" type="presParOf" srcId="{EB9F9E03-BF44-4673-9E23-E184F713CEC4}" destId="{FC6B977B-BA8E-4F0A-ACA7-B9CDB0E4C262}" srcOrd="0" destOrd="0" presId="urn:microsoft.com/office/officeart/2005/8/layout/orgChart1"/>
    <dgm:cxn modelId="{0EFECE73-E3DA-4FD8-8E86-85A6259C742C}" type="presParOf" srcId="{EB9F9E03-BF44-4673-9E23-E184F713CEC4}" destId="{69049FB9-56C1-4AE6-BEEE-3087B3471CE8}" srcOrd="1" destOrd="0" presId="urn:microsoft.com/office/officeart/2005/8/layout/orgChart1"/>
    <dgm:cxn modelId="{35530D12-F036-4C0A-A2DB-3B82DB0ADDBD}" type="presParOf" srcId="{21C34B85-2879-4A47-8740-81409F89853F}" destId="{70282526-E0C9-4CDF-B5B6-A79D2E6259E5}" srcOrd="1" destOrd="0" presId="urn:microsoft.com/office/officeart/2005/8/layout/orgChart1"/>
    <dgm:cxn modelId="{51B6F3E9-291A-4F32-B02B-C05E74E3BDB3}" type="presParOf" srcId="{21C34B85-2879-4A47-8740-81409F89853F}" destId="{0D885977-5D7D-4EAA-814E-F147C4EF8AB0}" srcOrd="2" destOrd="0" presId="urn:microsoft.com/office/officeart/2005/8/layout/orgChart1"/>
    <dgm:cxn modelId="{83D19446-FCBC-4ECA-BDA9-65BB1A3B720E}" type="presParOf" srcId="{FA0941B2-4E79-4BC9-B705-277878CFE4D6}" destId="{3198A61F-80C4-4E28-8489-1CB00105F092}" srcOrd="10" destOrd="0" presId="urn:microsoft.com/office/officeart/2005/8/layout/orgChart1"/>
    <dgm:cxn modelId="{388A0CB3-9D00-4F91-B697-3847CB21D4FB}" type="presParOf" srcId="{FA0941B2-4E79-4BC9-B705-277878CFE4D6}" destId="{57224098-FD96-4679-8A6B-8C37FC5D1982}" srcOrd="11" destOrd="0" presId="urn:microsoft.com/office/officeart/2005/8/layout/orgChart1"/>
    <dgm:cxn modelId="{865FF8C2-FD47-426F-A020-0639B3402CA7}" type="presParOf" srcId="{57224098-FD96-4679-8A6B-8C37FC5D1982}" destId="{AD15B0B7-EEEA-4E15-8A24-073BC2BD40E9}" srcOrd="0" destOrd="0" presId="urn:microsoft.com/office/officeart/2005/8/layout/orgChart1"/>
    <dgm:cxn modelId="{79794B99-1264-482C-A738-E2F09C618FC0}" type="presParOf" srcId="{AD15B0B7-EEEA-4E15-8A24-073BC2BD40E9}" destId="{C126CD25-FA35-48F6-AF53-FA6B924F922C}" srcOrd="0" destOrd="0" presId="urn:microsoft.com/office/officeart/2005/8/layout/orgChart1"/>
    <dgm:cxn modelId="{7C15C141-3EE3-47EF-8FBB-E8775FC49A57}" type="presParOf" srcId="{AD15B0B7-EEEA-4E15-8A24-073BC2BD40E9}" destId="{1AA8594F-0B36-4B6D-BC5C-07E0993EC7FA}" srcOrd="1" destOrd="0" presId="urn:microsoft.com/office/officeart/2005/8/layout/orgChart1"/>
    <dgm:cxn modelId="{5234AD1E-57E0-43C1-8CA1-84F0E97530CB}" type="presParOf" srcId="{57224098-FD96-4679-8A6B-8C37FC5D1982}" destId="{A9C25B5C-048C-4740-A9D9-3A802EC950C5}" srcOrd="1" destOrd="0" presId="urn:microsoft.com/office/officeart/2005/8/layout/orgChart1"/>
    <dgm:cxn modelId="{34F295BE-4671-4D75-9505-6838C27F4D06}" type="presParOf" srcId="{57224098-FD96-4679-8A6B-8C37FC5D1982}" destId="{D1AC642B-DB6F-4C03-BF7A-055FA6AAD7B7}" srcOrd="2" destOrd="0" presId="urn:microsoft.com/office/officeart/2005/8/layout/orgChart1"/>
    <dgm:cxn modelId="{FD3AA2C9-675B-4040-BC7C-25D2410E963A}" type="presParOf" srcId="{FA0941B2-4E79-4BC9-B705-277878CFE4D6}" destId="{8F903878-3A11-4635-AC4D-8BB1CC25CF54}" srcOrd="12" destOrd="0" presId="urn:microsoft.com/office/officeart/2005/8/layout/orgChart1"/>
    <dgm:cxn modelId="{1CBA4DBA-81A1-427E-8E70-E77E9A6824F4}" type="presParOf" srcId="{FA0941B2-4E79-4BC9-B705-277878CFE4D6}" destId="{CF38EFB6-C37E-45F1-AD8A-79602E60141E}" srcOrd="13" destOrd="0" presId="urn:microsoft.com/office/officeart/2005/8/layout/orgChart1"/>
    <dgm:cxn modelId="{140CB605-CDD7-4571-87B8-99CB6A13B4FB}" type="presParOf" srcId="{CF38EFB6-C37E-45F1-AD8A-79602E60141E}" destId="{4E7811DF-677E-4948-94AA-8EC837093A89}" srcOrd="0" destOrd="0" presId="urn:microsoft.com/office/officeart/2005/8/layout/orgChart1"/>
    <dgm:cxn modelId="{F393455B-85D4-41B0-B7BF-1F76A041ECEA}" type="presParOf" srcId="{4E7811DF-677E-4948-94AA-8EC837093A89}" destId="{C597FDBA-9FB7-4126-89E0-24CC27B7E3E6}" srcOrd="0" destOrd="0" presId="urn:microsoft.com/office/officeart/2005/8/layout/orgChart1"/>
    <dgm:cxn modelId="{AA413C34-6EBD-458E-B049-43ED5905E40E}" type="presParOf" srcId="{4E7811DF-677E-4948-94AA-8EC837093A89}" destId="{7FAA0BF4-5158-48D9-9B03-77ECEFEF31B6}" srcOrd="1" destOrd="0" presId="urn:microsoft.com/office/officeart/2005/8/layout/orgChart1"/>
    <dgm:cxn modelId="{2F68827B-A1B5-4D96-BC5F-BCF6867C552D}" type="presParOf" srcId="{CF38EFB6-C37E-45F1-AD8A-79602E60141E}" destId="{C15F8DCA-E7EB-4B5A-B733-9D98CD08DBBC}" srcOrd="1" destOrd="0" presId="urn:microsoft.com/office/officeart/2005/8/layout/orgChart1"/>
    <dgm:cxn modelId="{5992A0EE-7D6B-4D60-A6F2-9298E9200E09}" type="presParOf" srcId="{CF38EFB6-C37E-45F1-AD8A-79602E60141E}" destId="{FAD4A957-173A-4D95-BE28-12A9FE48167D}" srcOrd="2" destOrd="0" presId="urn:microsoft.com/office/officeart/2005/8/layout/orgChart1"/>
    <dgm:cxn modelId="{09A481B7-DB1E-4C38-BBB8-0A78CE7CFF6F}" type="presParOf" srcId="{C153674A-3FA7-4A7C-8831-730FA52406E6}" destId="{BEFF0618-480B-46CF-8124-C23A92DA645E}" srcOrd="2" destOrd="0" presId="urn:microsoft.com/office/officeart/2005/8/layout/orgChart1"/>
    <dgm:cxn modelId="{0850FEEB-5971-4975-95DA-30B2E0347007}" type="presParOf" srcId="{BEFF0618-480B-46CF-8124-C23A92DA645E}" destId="{A0871485-06D6-43F7-B8B0-DB00760D2158}" srcOrd="0" destOrd="0" presId="urn:microsoft.com/office/officeart/2005/8/layout/orgChart1"/>
    <dgm:cxn modelId="{4BD47979-612A-40E4-BDA0-6EA76B3AE415}" type="presParOf" srcId="{BEFF0618-480B-46CF-8124-C23A92DA645E}" destId="{109E68E2-51EA-4D7A-9D3E-BB5AB1609326}" srcOrd="1" destOrd="0" presId="urn:microsoft.com/office/officeart/2005/8/layout/orgChart1"/>
    <dgm:cxn modelId="{9F5A196E-1576-4C33-96B2-50FE62BCBFDD}" type="presParOf" srcId="{109E68E2-51EA-4D7A-9D3E-BB5AB1609326}" destId="{9B6004C3-95A6-41B8-88D6-654853388CBD}" srcOrd="0" destOrd="0" presId="urn:microsoft.com/office/officeart/2005/8/layout/orgChart1"/>
    <dgm:cxn modelId="{08F46468-8D97-4EBC-91B5-2E5DB16D463C}" type="presParOf" srcId="{9B6004C3-95A6-41B8-88D6-654853388CBD}" destId="{93CA8935-6266-4C32-BE6F-93DE0D0B62D2}" srcOrd="0" destOrd="0" presId="urn:microsoft.com/office/officeart/2005/8/layout/orgChart1"/>
    <dgm:cxn modelId="{7BBED8C8-E5F9-4CD8-8962-90953CFE1EA0}" type="presParOf" srcId="{9B6004C3-95A6-41B8-88D6-654853388CBD}" destId="{FFBB3ADD-6DFA-400F-BFFB-BFB7B1AC0A61}" srcOrd="1" destOrd="0" presId="urn:microsoft.com/office/officeart/2005/8/layout/orgChart1"/>
    <dgm:cxn modelId="{3D5CC4A4-E874-46E4-BD97-E5FF48F8C78C}" type="presParOf" srcId="{109E68E2-51EA-4D7A-9D3E-BB5AB1609326}" destId="{1ADF6A50-7B97-4CDB-8382-00CA0D0B7941}" srcOrd="1" destOrd="0" presId="urn:microsoft.com/office/officeart/2005/8/layout/orgChart1"/>
    <dgm:cxn modelId="{0D3FA21C-7CDA-4A76-AA42-E743DE53D5CD}" type="presParOf" srcId="{109E68E2-51EA-4D7A-9D3E-BB5AB1609326}" destId="{14C2941F-102D-4574-BC48-4A10D738630D}" srcOrd="2" destOrd="0" presId="urn:microsoft.com/office/officeart/2005/8/layout/orgChart1"/>
    <dgm:cxn modelId="{5FC5890A-2834-408E-A305-FE2BC543929E}" type="presParOf" srcId="{BEFF0618-480B-46CF-8124-C23A92DA645E}" destId="{F923DF71-1EC0-4EA2-931D-5EA057D5DB72}" srcOrd="2" destOrd="0" presId="urn:microsoft.com/office/officeart/2005/8/layout/orgChart1"/>
    <dgm:cxn modelId="{0124F57F-4BF7-44B7-8C8B-1792F58AA7A4}" type="presParOf" srcId="{BEFF0618-480B-46CF-8124-C23A92DA645E}" destId="{A511F4EE-8B28-4913-8D1F-D332D536A353}" srcOrd="3" destOrd="0" presId="urn:microsoft.com/office/officeart/2005/8/layout/orgChart1"/>
    <dgm:cxn modelId="{7C589B67-70FC-42AA-9CDD-4B40B12F5211}" type="presParOf" srcId="{A511F4EE-8B28-4913-8D1F-D332D536A353}" destId="{F38C788E-DD67-4AEF-93FA-065E92FE61BA}" srcOrd="0" destOrd="0" presId="urn:microsoft.com/office/officeart/2005/8/layout/orgChart1"/>
    <dgm:cxn modelId="{73402C09-0AC9-4C0A-982D-827AC0CC110E}" type="presParOf" srcId="{F38C788E-DD67-4AEF-93FA-065E92FE61BA}" destId="{F3B26E16-3CD3-40A3-A845-0B8F47097007}" srcOrd="0" destOrd="0" presId="urn:microsoft.com/office/officeart/2005/8/layout/orgChart1"/>
    <dgm:cxn modelId="{F59D846D-65B3-42C4-9A74-6C57A2D8DBAE}" type="presParOf" srcId="{F38C788E-DD67-4AEF-93FA-065E92FE61BA}" destId="{759F9D9A-32D1-4BA2-B3B3-10CF74C064C9}" srcOrd="1" destOrd="0" presId="urn:microsoft.com/office/officeart/2005/8/layout/orgChart1"/>
    <dgm:cxn modelId="{5275479C-38A2-48B6-9CF1-B1986B06B18B}" type="presParOf" srcId="{A511F4EE-8B28-4913-8D1F-D332D536A353}" destId="{CE6D53D9-E3F0-4E56-B624-2A4C87D1845B}" srcOrd="1" destOrd="0" presId="urn:microsoft.com/office/officeart/2005/8/layout/orgChart1"/>
    <dgm:cxn modelId="{3EC79EC9-47AD-42B7-92FE-BC264AA8FE79}" type="presParOf" srcId="{A511F4EE-8B28-4913-8D1F-D332D536A353}" destId="{53A66D5A-557E-4ACA-9FB4-8B35CE2B7F23}" srcOrd="2" destOrd="0" presId="urn:microsoft.com/office/officeart/2005/8/layout/orgChart1"/>
    <dgm:cxn modelId="{27DBDF79-A073-40C2-8933-035015BD93C6}" type="presParOf" srcId="{BEFF0618-480B-46CF-8124-C23A92DA645E}" destId="{901D8582-5122-4427-9A3F-63CC8DEC76CE}" srcOrd="4" destOrd="0" presId="urn:microsoft.com/office/officeart/2005/8/layout/orgChart1"/>
    <dgm:cxn modelId="{B292167A-425C-414B-96D9-28F4313621FF}" type="presParOf" srcId="{BEFF0618-480B-46CF-8124-C23A92DA645E}" destId="{E3D5DF4A-F729-457E-BFD4-D18AA4CDDD2A}" srcOrd="5" destOrd="0" presId="urn:microsoft.com/office/officeart/2005/8/layout/orgChart1"/>
    <dgm:cxn modelId="{7544CA4B-76B2-471A-BA95-B8A331CCA725}" type="presParOf" srcId="{E3D5DF4A-F729-457E-BFD4-D18AA4CDDD2A}" destId="{E013D339-CF6F-4EEE-A486-B1EBB08DD46A}" srcOrd="0" destOrd="0" presId="urn:microsoft.com/office/officeart/2005/8/layout/orgChart1"/>
    <dgm:cxn modelId="{311CA696-422A-4E07-B871-7CDE9D06A35B}" type="presParOf" srcId="{E013D339-CF6F-4EEE-A486-B1EBB08DD46A}" destId="{9019E86C-47B4-4059-B495-D8B278A3A0DE}" srcOrd="0" destOrd="0" presId="urn:microsoft.com/office/officeart/2005/8/layout/orgChart1"/>
    <dgm:cxn modelId="{5F6D3CF9-FF6A-4D96-9F53-CC9F89296A7C}" type="presParOf" srcId="{E013D339-CF6F-4EEE-A486-B1EBB08DD46A}" destId="{D6F9B3C1-E719-4EFA-8031-C73011CF9BEE}" srcOrd="1" destOrd="0" presId="urn:microsoft.com/office/officeart/2005/8/layout/orgChart1"/>
    <dgm:cxn modelId="{7BE427F7-44B2-4DC4-8A0A-87D66AF34BCE}" type="presParOf" srcId="{E3D5DF4A-F729-457E-BFD4-D18AA4CDDD2A}" destId="{B890C36D-8089-48C3-91A2-E6EDC8CD202D}" srcOrd="1" destOrd="0" presId="urn:microsoft.com/office/officeart/2005/8/layout/orgChart1"/>
    <dgm:cxn modelId="{FA2A1687-56A9-460A-BC7A-18F336433EF7}" type="presParOf" srcId="{E3D5DF4A-F729-457E-BFD4-D18AA4CDDD2A}" destId="{7F677100-BE53-4246-82F1-950EB3AFA7C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CCF5A91-EC9E-4F28-9A08-36F8D8E2CD1C}" type="doc">
      <dgm:prSet loTypeId="urn:microsoft.com/office/officeart/2005/8/layout/balance1" loCatId="relationship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72FF305F-75D2-4AAC-A9E8-2D918545C4BE}">
      <dgm:prSet phldrT="[Metin]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tr-TR" b="1" dirty="0" smtClean="0"/>
            <a:t>Cox2 İNHİBİTÖRLERİ</a:t>
          </a:r>
          <a:endParaRPr lang="tr-TR" b="1" dirty="0"/>
        </a:p>
      </dgm:t>
    </dgm:pt>
    <dgm:pt modelId="{0871614A-05F7-4674-9949-8E7AD725314D}" type="parTrans" cxnId="{473FFB2A-CB43-45AF-8875-6470B2CFE214}">
      <dgm:prSet/>
      <dgm:spPr/>
      <dgm:t>
        <a:bodyPr/>
        <a:lstStyle/>
        <a:p>
          <a:endParaRPr lang="tr-TR"/>
        </a:p>
      </dgm:t>
    </dgm:pt>
    <dgm:pt modelId="{91A5FF34-CC24-4194-8312-D1D5DCB6B189}" type="sibTrans" cxnId="{473FFB2A-CB43-45AF-8875-6470B2CFE214}">
      <dgm:prSet/>
      <dgm:spPr/>
      <dgm:t>
        <a:bodyPr/>
        <a:lstStyle/>
        <a:p>
          <a:endParaRPr lang="tr-TR"/>
        </a:p>
      </dgm:t>
    </dgm:pt>
    <dgm:pt modelId="{0057F78A-C92B-492D-A886-2D7D51913F3E}">
      <dgm:prSet phldrT="[Metin]"/>
      <dgm:spPr/>
      <dgm:t>
        <a:bodyPr/>
        <a:lstStyle/>
        <a:p>
          <a:r>
            <a:rPr lang="tr-TR" b="1" dirty="0" smtClean="0"/>
            <a:t>PROSTASİKLİN İNHİBİSYONU</a:t>
          </a:r>
          <a:endParaRPr lang="tr-TR" b="1" dirty="0"/>
        </a:p>
      </dgm:t>
    </dgm:pt>
    <dgm:pt modelId="{2CBEA63B-E9D6-462C-B40F-A0BD39B576FE}" type="parTrans" cxnId="{E4024431-C10E-4F7D-BA71-408796904CBF}">
      <dgm:prSet/>
      <dgm:spPr/>
      <dgm:t>
        <a:bodyPr/>
        <a:lstStyle/>
        <a:p>
          <a:endParaRPr lang="tr-TR"/>
        </a:p>
      </dgm:t>
    </dgm:pt>
    <dgm:pt modelId="{0318A4B0-087F-4C74-AD09-20BC6E1E7A03}" type="sibTrans" cxnId="{E4024431-C10E-4F7D-BA71-408796904CBF}">
      <dgm:prSet/>
      <dgm:spPr/>
      <dgm:t>
        <a:bodyPr/>
        <a:lstStyle/>
        <a:p>
          <a:endParaRPr lang="tr-TR"/>
        </a:p>
      </dgm:t>
    </dgm:pt>
    <dgm:pt modelId="{5B131A9A-2444-42AB-B3E9-8653ED34B2B5}">
      <dgm:prSet phldrT="[Metin]"/>
      <dgm:spPr/>
      <dgm:t>
        <a:bodyPr/>
        <a:lstStyle/>
        <a:p>
          <a:r>
            <a:rPr lang="tr-TR" b="1" dirty="0" smtClean="0"/>
            <a:t>DAHA AZ  GIS YAN ETKİ</a:t>
          </a:r>
          <a:endParaRPr lang="tr-TR" b="1" dirty="0"/>
        </a:p>
      </dgm:t>
    </dgm:pt>
    <dgm:pt modelId="{5969C767-2E75-4213-9B79-774027FACB92}" type="parTrans" cxnId="{A485B33D-B6B5-4C65-B08E-17C725E26BFB}">
      <dgm:prSet/>
      <dgm:spPr/>
      <dgm:t>
        <a:bodyPr/>
        <a:lstStyle/>
        <a:p>
          <a:endParaRPr lang="tr-TR"/>
        </a:p>
      </dgm:t>
    </dgm:pt>
    <dgm:pt modelId="{3AEB86BE-18CD-4E75-8C4E-EF2D3A66A0D5}" type="sibTrans" cxnId="{A485B33D-B6B5-4C65-B08E-17C725E26BFB}">
      <dgm:prSet/>
      <dgm:spPr/>
      <dgm:t>
        <a:bodyPr/>
        <a:lstStyle/>
        <a:p>
          <a:endParaRPr lang="tr-TR"/>
        </a:p>
      </dgm:t>
    </dgm:pt>
    <dgm:pt modelId="{34198A6B-ECC7-42C9-9B35-2AEF3AD17F2D}">
      <dgm:prSet phldrT="[Metin]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tr-TR" b="1" dirty="0" smtClean="0"/>
            <a:t>Cox1  İNHİBİTÖRLERİ</a:t>
          </a:r>
          <a:endParaRPr lang="tr-TR" b="1" dirty="0"/>
        </a:p>
      </dgm:t>
    </dgm:pt>
    <dgm:pt modelId="{DEBCD723-F28D-472A-A81F-CD29A5ADA679}" type="parTrans" cxnId="{7E9FAA1E-69D6-443C-B803-99602CB1D4F9}">
      <dgm:prSet/>
      <dgm:spPr/>
      <dgm:t>
        <a:bodyPr/>
        <a:lstStyle/>
        <a:p>
          <a:endParaRPr lang="tr-TR"/>
        </a:p>
      </dgm:t>
    </dgm:pt>
    <dgm:pt modelId="{65086EB6-5638-4534-AC7B-800E03A21F87}" type="sibTrans" cxnId="{7E9FAA1E-69D6-443C-B803-99602CB1D4F9}">
      <dgm:prSet/>
      <dgm:spPr/>
      <dgm:t>
        <a:bodyPr/>
        <a:lstStyle/>
        <a:p>
          <a:endParaRPr lang="tr-TR"/>
        </a:p>
      </dgm:t>
    </dgm:pt>
    <dgm:pt modelId="{B6A00515-1022-40C3-9BBB-BC78C9DDC135}">
      <dgm:prSet phldrT="[Metin]"/>
      <dgm:spPr/>
      <dgm:t>
        <a:bodyPr/>
        <a:lstStyle/>
        <a:p>
          <a:r>
            <a:rPr lang="tr-TR" b="1" dirty="0" smtClean="0"/>
            <a:t>TROMBOKSAN İNHİBİSYONU</a:t>
          </a:r>
          <a:endParaRPr lang="tr-TR" b="1" dirty="0"/>
        </a:p>
      </dgm:t>
    </dgm:pt>
    <dgm:pt modelId="{B0A459A9-9387-4961-9887-4EC900562E4B}" type="parTrans" cxnId="{C9EB4B84-79A7-4558-A1BA-CBA750F4765C}">
      <dgm:prSet/>
      <dgm:spPr/>
      <dgm:t>
        <a:bodyPr/>
        <a:lstStyle/>
        <a:p>
          <a:endParaRPr lang="tr-TR"/>
        </a:p>
      </dgm:t>
    </dgm:pt>
    <dgm:pt modelId="{DFDFCB40-7500-47A7-9303-1AD9831EB8C0}" type="sibTrans" cxnId="{C9EB4B84-79A7-4558-A1BA-CBA750F4765C}">
      <dgm:prSet/>
      <dgm:spPr/>
      <dgm:t>
        <a:bodyPr/>
        <a:lstStyle/>
        <a:p>
          <a:endParaRPr lang="tr-TR"/>
        </a:p>
      </dgm:t>
    </dgm:pt>
    <dgm:pt modelId="{FF876147-9DC9-4AA4-A0B3-9762BAA7F7DB}">
      <dgm:prSet phldrT="[Metin]"/>
      <dgm:spPr/>
      <dgm:t>
        <a:bodyPr/>
        <a:lstStyle/>
        <a:p>
          <a:r>
            <a:rPr lang="tr-TR" b="1" dirty="0" smtClean="0"/>
            <a:t>ANTİ-TROMBOTİK ETKİ</a:t>
          </a:r>
          <a:endParaRPr lang="tr-TR" b="1" dirty="0"/>
        </a:p>
      </dgm:t>
    </dgm:pt>
    <dgm:pt modelId="{88D04C06-BB60-4EBD-974C-DC6147F33280}" type="parTrans" cxnId="{66817368-5CA0-4EA8-9111-C18FECB88F0F}">
      <dgm:prSet/>
      <dgm:spPr/>
      <dgm:t>
        <a:bodyPr/>
        <a:lstStyle/>
        <a:p>
          <a:endParaRPr lang="tr-TR"/>
        </a:p>
      </dgm:t>
    </dgm:pt>
    <dgm:pt modelId="{177D8079-C590-4490-8068-84E4E654EDD2}" type="sibTrans" cxnId="{66817368-5CA0-4EA8-9111-C18FECB88F0F}">
      <dgm:prSet/>
      <dgm:spPr/>
      <dgm:t>
        <a:bodyPr/>
        <a:lstStyle/>
        <a:p>
          <a:endParaRPr lang="tr-TR"/>
        </a:p>
      </dgm:t>
    </dgm:pt>
    <dgm:pt modelId="{DBF372FF-192B-4885-8CE8-39DEED08647E}">
      <dgm:prSet phldrT="[Metin]"/>
      <dgm:spPr/>
      <dgm:t>
        <a:bodyPr/>
        <a:lstStyle/>
        <a:p>
          <a:r>
            <a:rPr lang="tr-TR" b="1" dirty="0" smtClean="0"/>
            <a:t>DAHA FAZLA GIS YAN ETKİ</a:t>
          </a:r>
          <a:endParaRPr lang="tr-TR" b="1" dirty="0"/>
        </a:p>
      </dgm:t>
    </dgm:pt>
    <dgm:pt modelId="{053BE6BF-9BA0-418F-AA81-C703B728B8EF}" type="parTrans" cxnId="{568C446E-0276-41ED-A031-D5902D9A5725}">
      <dgm:prSet/>
      <dgm:spPr/>
      <dgm:t>
        <a:bodyPr/>
        <a:lstStyle/>
        <a:p>
          <a:endParaRPr lang="tr-TR"/>
        </a:p>
      </dgm:t>
    </dgm:pt>
    <dgm:pt modelId="{4849359E-E510-48D5-A426-51B6D4204022}" type="sibTrans" cxnId="{568C446E-0276-41ED-A031-D5902D9A5725}">
      <dgm:prSet/>
      <dgm:spPr/>
      <dgm:t>
        <a:bodyPr/>
        <a:lstStyle/>
        <a:p>
          <a:endParaRPr lang="tr-TR"/>
        </a:p>
      </dgm:t>
    </dgm:pt>
    <dgm:pt modelId="{18327C29-745F-4A79-9310-4AB26755CCD5}" type="pres">
      <dgm:prSet presAssocID="{ECCF5A91-EC9E-4F28-9A08-36F8D8E2CD1C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BB0BFD6-18C4-495C-A306-A7A467C4BA2B}" type="pres">
      <dgm:prSet presAssocID="{ECCF5A91-EC9E-4F28-9A08-36F8D8E2CD1C}" presName="dummyMaxCanvas" presStyleCnt="0"/>
      <dgm:spPr/>
    </dgm:pt>
    <dgm:pt modelId="{33D733A3-DCEE-4F94-B064-EF7F78CA9CE2}" type="pres">
      <dgm:prSet presAssocID="{ECCF5A91-EC9E-4F28-9A08-36F8D8E2CD1C}" presName="parentComposite" presStyleCnt="0"/>
      <dgm:spPr/>
    </dgm:pt>
    <dgm:pt modelId="{51DA1CF7-25F3-4503-93B1-ED3118FE395F}" type="pres">
      <dgm:prSet presAssocID="{ECCF5A91-EC9E-4F28-9A08-36F8D8E2CD1C}" presName="parent1" presStyleLbl="alignAccFollowNode1" presStyleIdx="0" presStyleCnt="4" custLinFactNeighborX="17826" custLinFactNeighborY="67738">
        <dgm:presLayoutVars>
          <dgm:chMax val="4"/>
        </dgm:presLayoutVars>
      </dgm:prSet>
      <dgm:spPr/>
      <dgm:t>
        <a:bodyPr/>
        <a:lstStyle/>
        <a:p>
          <a:endParaRPr lang="tr-TR"/>
        </a:p>
      </dgm:t>
    </dgm:pt>
    <dgm:pt modelId="{F4422BC7-EA88-447D-8A7E-F956F349CD90}" type="pres">
      <dgm:prSet presAssocID="{ECCF5A91-EC9E-4F28-9A08-36F8D8E2CD1C}" presName="parent2" presStyleLbl="alignAccFollowNode1" presStyleIdx="1" presStyleCnt="4" custScaleX="175743" custLinFactNeighborX="40273" custLinFactNeighborY="2377">
        <dgm:presLayoutVars>
          <dgm:chMax val="4"/>
        </dgm:presLayoutVars>
      </dgm:prSet>
      <dgm:spPr/>
      <dgm:t>
        <a:bodyPr/>
        <a:lstStyle/>
        <a:p>
          <a:endParaRPr lang="tr-TR"/>
        </a:p>
      </dgm:t>
    </dgm:pt>
    <dgm:pt modelId="{B9FD780F-65EC-41C4-BC53-165DC2A016E2}" type="pres">
      <dgm:prSet presAssocID="{ECCF5A91-EC9E-4F28-9A08-36F8D8E2CD1C}" presName="childrenComposite" presStyleCnt="0"/>
      <dgm:spPr/>
    </dgm:pt>
    <dgm:pt modelId="{D2FA3667-7138-410B-AD7B-061B8B6331D3}" type="pres">
      <dgm:prSet presAssocID="{ECCF5A91-EC9E-4F28-9A08-36F8D8E2CD1C}" presName="dummyMaxCanvas_ChildArea" presStyleCnt="0"/>
      <dgm:spPr/>
    </dgm:pt>
    <dgm:pt modelId="{7E5EF655-EB24-49CE-9BBA-8224879E9850}" type="pres">
      <dgm:prSet presAssocID="{ECCF5A91-EC9E-4F28-9A08-36F8D8E2CD1C}" presName="fulcrum" presStyleLbl="alignAccFollowNode1" presStyleIdx="2" presStyleCnt="4"/>
      <dgm:spPr>
        <a:solidFill>
          <a:schemeClr val="accent1">
            <a:alpha val="90000"/>
          </a:schemeClr>
        </a:solidFill>
      </dgm:spPr>
    </dgm:pt>
    <dgm:pt modelId="{A5FA10BC-760F-4B50-A5B6-1E31061CF010}" type="pres">
      <dgm:prSet presAssocID="{ECCF5A91-EC9E-4F28-9A08-36F8D8E2CD1C}" presName="balance_23" presStyleLbl="alignAccFollowNode1" presStyleIdx="3" presStyleCnt="4">
        <dgm:presLayoutVars>
          <dgm:bulletEnabled val="1"/>
        </dgm:presLayoutVars>
      </dgm:prSet>
      <dgm:spPr/>
    </dgm:pt>
    <dgm:pt modelId="{601E24F2-B701-450A-8C5F-099D2FCB7815}" type="pres">
      <dgm:prSet presAssocID="{ECCF5A91-EC9E-4F28-9A08-36F8D8E2CD1C}" presName="right_23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F51A4B4-F2BA-476A-9B9E-9C88396037BB}" type="pres">
      <dgm:prSet presAssocID="{ECCF5A91-EC9E-4F28-9A08-36F8D8E2CD1C}" presName="right_23_2" presStyleLbl="node1" presStyleIdx="1" presStyleCnt="5" custScaleX="13081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CC04107-9957-4761-A39E-879FB717FC54}" type="pres">
      <dgm:prSet presAssocID="{ECCF5A91-EC9E-4F28-9A08-36F8D8E2CD1C}" presName="right_23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DE0DD32-0D86-4605-B9A1-CFC3EB78C0D3}" type="pres">
      <dgm:prSet presAssocID="{ECCF5A91-EC9E-4F28-9A08-36F8D8E2CD1C}" presName="left_23_1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FCF3F05-065B-43AF-9B63-CAC03E563085}" type="pres">
      <dgm:prSet presAssocID="{ECCF5A91-EC9E-4F28-9A08-36F8D8E2CD1C}" presName="left_23_2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6817368-5CA0-4EA8-9111-C18FECB88F0F}" srcId="{34198A6B-ECC7-42C9-9B35-2AEF3AD17F2D}" destId="{FF876147-9DC9-4AA4-A0B3-9762BAA7F7DB}" srcOrd="1" destOrd="0" parTransId="{88D04C06-BB60-4EBD-974C-DC6147F33280}" sibTransId="{177D8079-C590-4490-8068-84E4E654EDD2}"/>
    <dgm:cxn modelId="{C9EB4B84-79A7-4558-A1BA-CBA750F4765C}" srcId="{34198A6B-ECC7-42C9-9B35-2AEF3AD17F2D}" destId="{B6A00515-1022-40C3-9BBB-BC78C9DDC135}" srcOrd="0" destOrd="0" parTransId="{B0A459A9-9387-4961-9887-4EC900562E4B}" sibTransId="{DFDFCB40-7500-47A7-9303-1AD9831EB8C0}"/>
    <dgm:cxn modelId="{7E9FAA1E-69D6-443C-B803-99602CB1D4F9}" srcId="{ECCF5A91-EC9E-4F28-9A08-36F8D8E2CD1C}" destId="{34198A6B-ECC7-42C9-9B35-2AEF3AD17F2D}" srcOrd="1" destOrd="0" parTransId="{DEBCD723-F28D-472A-A81F-CD29A5ADA679}" sibTransId="{65086EB6-5638-4534-AC7B-800E03A21F87}"/>
    <dgm:cxn modelId="{4AEDFCF2-3FDE-4FE1-8412-9E5F46D09B32}" type="presOf" srcId="{FF876147-9DC9-4AA4-A0B3-9762BAA7F7DB}" destId="{1F51A4B4-F2BA-476A-9B9E-9C88396037BB}" srcOrd="0" destOrd="0" presId="urn:microsoft.com/office/officeart/2005/8/layout/balance1"/>
    <dgm:cxn modelId="{568C446E-0276-41ED-A031-D5902D9A5725}" srcId="{34198A6B-ECC7-42C9-9B35-2AEF3AD17F2D}" destId="{DBF372FF-192B-4885-8CE8-39DEED08647E}" srcOrd="2" destOrd="0" parTransId="{053BE6BF-9BA0-418F-AA81-C703B728B8EF}" sibTransId="{4849359E-E510-48D5-A426-51B6D4204022}"/>
    <dgm:cxn modelId="{BD765791-7E6D-444F-826E-6139FA32337D}" type="presOf" srcId="{0057F78A-C92B-492D-A886-2D7D51913F3E}" destId="{1DE0DD32-0D86-4605-B9A1-CFC3EB78C0D3}" srcOrd="0" destOrd="0" presId="urn:microsoft.com/office/officeart/2005/8/layout/balance1"/>
    <dgm:cxn modelId="{1C87A175-F771-415D-983A-7B576D0A9804}" type="presOf" srcId="{72FF305F-75D2-4AAC-A9E8-2D918545C4BE}" destId="{51DA1CF7-25F3-4503-93B1-ED3118FE395F}" srcOrd="0" destOrd="0" presId="urn:microsoft.com/office/officeart/2005/8/layout/balance1"/>
    <dgm:cxn modelId="{42CEB57D-3665-4CE1-8A30-E652BDFB0CEC}" type="presOf" srcId="{B6A00515-1022-40C3-9BBB-BC78C9DDC135}" destId="{601E24F2-B701-450A-8C5F-099D2FCB7815}" srcOrd="0" destOrd="0" presId="urn:microsoft.com/office/officeart/2005/8/layout/balance1"/>
    <dgm:cxn modelId="{6D0D8E16-53A1-42A3-A2EB-49F4635BEBF3}" type="presOf" srcId="{34198A6B-ECC7-42C9-9B35-2AEF3AD17F2D}" destId="{F4422BC7-EA88-447D-8A7E-F956F349CD90}" srcOrd="0" destOrd="0" presId="urn:microsoft.com/office/officeart/2005/8/layout/balance1"/>
    <dgm:cxn modelId="{AA9B1F68-2672-44C6-B2BD-EE6FDB340929}" type="presOf" srcId="{DBF372FF-192B-4885-8CE8-39DEED08647E}" destId="{2CC04107-9957-4761-A39E-879FB717FC54}" srcOrd="0" destOrd="0" presId="urn:microsoft.com/office/officeart/2005/8/layout/balance1"/>
    <dgm:cxn modelId="{A485B33D-B6B5-4C65-B08E-17C725E26BFB}" srcId="{72FF305F-75D2-4AAC-A9E8-2D918545C4BE}" destId="{5B131A9A-2444-42AB-B3E9-8653ED34B2B5}" srcOrd="1" destOrd="0" parTransId="{5969C767-2E75-4213-9B79-774027FACB92}" sibTransId="{3AEB86BE-18CD-4E75-8C4E-EF2D3A66A0D5}"/>
    <dgm:cxn modelId="{55222327-D144-47F7-B9B2-DFFEBA77AC84}" type="presOf" srcId="{ECCF5A91-EC9E-4F28-9A08-36F8D8E2CD1C}" destId="{18327C29-745F-4A79-9310-4AB26755CCD5}" srcOrd="0" destOrd="0" presId="urn:microsoft.com/office/officeart/2005/8/layout/balance1"/>
    <dgm:cxn modelId="{473FFB2A-CB43-45AF-8875-6470B2CFE214}" srcId="{ECCF5A91-EC9E-4F28-9A08-36F8D8E2CD1C}" destId="{72FF305F-75D2-4AAC-A9E8-2D918545C4BE}" srcOrd="0" destOrd="0" parTransId="{0871614A-05F7-4674-9949-8E7AD725314D}" sibTransId="{91A5FF34-CC24-4194-8312-D1D5DCB6B189}"/>
    <dgm:cxn modelId="{E4024431-C10E-4F7D-BA71-408796904CBF}" srcId="{72FF305F-75D2-4AAC-A9E8-2D918545C4BE}" destId="{0057F78A-C92B-492D-A886-2D7D51913F3E}" srcOrd="0" destOrd="0" parTransId="{2CBEA63B-E9D6-462C-B40F-A0BD39B576FE}" sibTransId="{0318A4B0-087F-4C74-AD09-20BC6E1E7A03}"/>
    <dgm:cxn modelId="{0601B85A-AD98-4B7F-AA1C-D095BDB6D7B3}" type="presOf" srcId="{5B131A9A-2444-42AB-B3E9-8653ED34B2B5}" destId="{5FCF3F05-065B-43AF-9B63-CAC03E563085}" srcOrd="0" destOrd="0" presId="urn:microsoft.com/office/officeart/2005/8/layout/balance1"/>
    <dgm:cxn modelId="{B01BD16A-C834-4EB4-BBED-32B02BF433A8}" type="presParOf" srcId="{18327C29-745F-4A79-9310-4AB26755CCD5}" destId="{BBB0BFD6-18C4-495C-A306-A7A467C4BA2B}" srcOrd="0" destOrd="0" presId="urn:microsoft.com/office/officeart/2005/8/layout/balance1"/>
    <dgm:cxn modelId="{F2768D86-4C18-4B0F-B7EF-49096B10B9C3}" type="presParOf" srcId="{18327C29-745F-4A79-9310-4AB26755CCD5}" destId="{33D733A3-DCEE-4F94-B064-EF7F78CA9CE2}" srcOrd="1" destOrd="0" presId="urn:microsoft.com/office/officeart/2005/8/layout/balance1"/>
    <dgm:cxn modelId="{9DB9A5B0-642D-44FC-98FE-5D81642386E3}" type="presParOf" srcId="{33D733A3-DCEE-4F94-B064-EF7F78CA9CE2}" destId="{51DA1CF7-25F3-4503-93B1-ED3118FE395F}" srcOrd="0" destOrd="0" presId="urn:microsoft.com/office/officeart/2005/8/layout/balance1"/>
    <dgm:cxn modelId="{5B738461-6817-4923-82AB-0E3B6DDCC9C0}" type="presParOf" srcId="{33D733A3-DCEE-4F94-B064-EF7F78CA9CE2}" destId="{F4422BC7-EA88-447D-8A7E-F956F349CD90}" srcOrd="1" destOrd="0" presId="urn:microsoft.com/office/officeart/2005/8/layout/balance1"/>
    <dgm:cxn modelId="{F1E66A04-446F-4E7A-A84F-44BEC634BB52}" type="presParOf" srcId="{18327C29-745F-4A79-9310-4AB26755CCD5}" destId="{B9FD780F-65EC-41C4-BC53-165DC2A016E2}" srcOrd="2" destOrd="0" presId="urn:microsoft.com/office/officeart/2005/8/layout/balance1"/>
    <dgm:cxn modelId="{5302A4C0-F11F-4D0F-8E27-C4E12203DD6F}" type="presParOf" srcId="{B9FD780F-65EC-41C4-BC53-165DC2A016E2}" destId="{D2FA3667-7138-410B-AD7B-061B8B6331D3}" srcOrd="0" destOrd="0" presId="urn:microsoft.com/office/officeart/2005/8/layout/balance1"/>
    <dgm:cxn modelId="{CFFE4450-F6C3-4D2A-A3DF-D651A6D867AA}" type="presParOf" srcId="{B9FD780F-65EC-41C4-BC53-165DC2A016E2}" destId="{7E5EF655-EB24-49CE-9BBA-8224879E9850}" srcOrd="1" destOrd="0" presId="urn:microsoft.com/office/officeart/2005/8/layout/balance1"/>
    <dgm:cxn modelId="{66327467-BAAC-4760-AC04-9BD2B39C89BD}" type="presParOf" srcId="{B9FD780F-65EC-41C4-BC53-165DC2A016E2}" destId="{A5FA10BC-760F-4B50-A5B6-1E31061CF010}" srcOrd="2" destOrd="0" presId="urn:microsoft.com/office/officeart/2005/8/layout/balance1"/>
    <dgm:cxn modelId="{A57C240A-3BE0-4163-A609-4B6CB27DE223}" type="presParOf" srcId="{B9FD780F-65EC-41C4-BC53-165DC2A016E2}" destId="{601E24F2-B701-450A-8C5F-099D2FCB7815}" srcOrd="3" destOrd="0" presId="urn:microsoft.com/office/officeart/2005/8/layout/balance1"/>
    <dgm:cxn modelId="{D10EBE70-29E3-44AA-A7BB-2C00D0CFBADD}" type="presParOf" srcId="{B9FD780F-65EC-41C4-BC53-165DC2A016E2}" destId="{1F51A4B4-F2BA-476A-9B9E-9C88396037BB}" srcOrd="4" destOrd="0" presId="urn:microsoft.com/office/officeart/2005/8/layout/balance1"/>
    <dgm:cxn modelId="{2E9D0DEE-BA1A-4414-88B1-9222995DA431}" type="presParOf" srcId="{B9FD780F-65EC-41C4-BC53-165DC2A016E2}" destId="{2CC04107-9957-4761-A39E-879FB717FC54}" srcOrd="5" destOrd="0" presId="urn:microsoft.com/office/officeart/2005/8/layout/balance1"/>
    <dgm:cxn modelId="{8B1DFB1A-5451-4410-9013-2819B383B26F}" type="presParOf" srcId="{B9FD780F-65EC-41C4-BC53-165DC2A016E2}" destId="{1DE0DD32-0D86-4605-B9A1-CFC3EB78C0D3}" srcOrd="6" destOrd="0" presId="urn:microsoft.com/office/officeart/2005/8/layout/balance1"/>
    <dgm:cxn modelId="{3713E583-68C9-44AA-8937-6FB2B3CFD504}" type="presParOf" srcId="{B9FD780F-65EC-41C4-BC53-165DC2A016E2}" destId="{5FCF3F05-065B-43AF-9B63-CAC03E563085}" srcOrd="7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8BC019F-15A2-41F1-94DC-686BE1B51318}" type="doc">
      <dgm:prSet loTypeId="urn:microsoft.com/office/officeart/2005/8/layout/orgChart1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B0F012AC-9362-48F1-B09D-688B19350003}">
      <dgm:prSet phldrT="[Metin]"/>
      <dgm:spPr/>
      <dgm:t>
        <a:bodyPr/>
        <a:lstStyle/>
        <a:p>
          <a:r>
            <a:rPr lang="tr-TR" b="1" dirty="0" smtClean="0"/>
            <a:t>DİKKATLİ OLMALI</a:t>
          </a:r>
          <a:endParaRPr lang="tr-TR" b="1" dirty="0"/>
        </a:p>
      </dgm:t>
    </dgm:pt>
    <dgm:pt modelId="{D443620D-5BA4-43A1-B45F-7C3910566751}" type="parTrans" cxnId="{BEC3EAA0-78FB-45B5-BC20-67CA70BA9EDD}">
      <dgm:prSet/>
      <dgm:spPr/>
      <dgm:t>
        <a:bodyPr/>
        <a:lstStyle/>
        <a:p>
          <a:endParaRPr lang="tr-TR"/>
        </a:p>
      </dgm:t>
    </dgm:pt>
    <dgm:pt modelId="{7FE23CAD-898C-4AF4-B932-B25A8B0EF7E2}" type="sibTrans" cxnId="{BEC3EAA0-78FB-45B5-BC20-67CA70BA9EDD}">
      <dgm:prSet/>
      <dgm:spPr/>
      <dgm:t>
        <a:bodyPr/>
        <a:lstStyle/>
        <a:p>
          <a:endParaRPr lang="tr-TR"/>
        </a:p>
      </dgm:t>
    </dgm:pt>
    <dgm:pt modelId="{17FC4D61-E347-4E40-A5CA-70837BBF8CB3}" type="asst">
      <dgm:prSet phldrT="[Metin]"/>
      <dgm:spPr/>
      <dgm:t>
        <a:bodyPr/>
        <a:lstStyle/>
        <a:p>
          <a:r>
            <a:rPr lang="tr-TR" b="1" dirty="0" smtClean="0"/>
            <a:t>KVH RİSKİ OLANLAR</a:t>
          </a:r>
          <a:endParaRPr lang="tr-TR" b="1" dirty="0"/>
        </a:p>
      </dgm:t>
    </dgm:pt>
    <dgm:pt modelId="{43142AA2-833F-4709-B920-FA39C244C0B9}" type="parTrans" cxnId="{5868F6A7-B194-4A39-9029-4573D1F239AB}">
      <dgm:prSet/>
      <dgm:spPr/>
      <dgm:t>
        <a:bodyPr/>
        <a:lstStyle/>
        <a:p>
          <a:endParaRPr lang="tr-TR"/>
        </a:p>
      </dgm:t>
    </dgm:pt>
    <dgm:pt modelId="{D7BF8AD1-FAD8-477D-B808-EC390389C70A}" type="sibTrans" cxnId="{5868F6A7-B194-4A39-9029-4573D1F239AB}">
      <dgm:prSet/>
      <dgm:spPr/>
      <dgm:t>
        <a:bodyPr/>
        <a:lstStyle/>
        <a:p>
          <a:endParaRPr lang="tr-TR"/>
        </a:p>
      </dgm:t>
    </dgm:pt>
    <dgm:pt modelId="{5D81490F-7D6C-4887-9E90-3A8DA531E318}">
      <dgm:prSet phldrT="[Metin]"/>
      <dgm:spPr/>
      <dgm:t>
        <a:bodyPr/>
        <a:lstStyle/>
        <a:p>
          <a:r>
            <a:rPr lang="tr-TR" b="1" dirty="0" smtClean="0"/>
            <a:t>HİPERTANSİYON</a:t>
          </a:r>
          <a:endParaRPr lang="tr-TR" b="1" dirty="0"/>
        </a:p>
      </dgm:t>
    </dgm:pt>
    <dgm:pt modelId="{1E9680F2-9687-4416-A9F2-498459FB48E2}" type="parTrans" cxnId="{ABF51CB4-B2B1-4F35-99D7-4177D259A33D}">
      <dgm:prSet/>
      <dgm:spPr/>
      <dgm:t>
        <a:bodyPr/>
        <a:lstStyle/>
        <a:p>
          <a:endParaRPr lang="tr-TR"/>
        </a:p>
      </dgm:t>
    </dgm:pt>
    <dgm:pt modelId="{A370C8E9-D984-4DAA-A2CC-05314FF53FDB}" type="sibTrans" cxnId="{ABF51CB4-B2B1-4F35-99D7-4177D259A33D}">
      <dgm:prSet/>
      <dgm:spPr/>
      <dgm:t>
        <a:bodyPr/>
        <a:lstStyle/>
        <a:p>
          <a:endParaRPr lang="tr-TR"/>
        </a:p>
      </dgm:t>
    </dgm:pt>
    <dgm:pt modelId="{DDD3E150-B8A0-4CE3-825F-29FFB950112C}">
      <dgm:prSet phldrT="[Metin]"/>
      <dgm:spPr/>
      <dgm:t>
        <a:bodyPr/>
        <a:lstStyle/>
        <a:p>
          <a:r>
            <a:rPr lang="tr-TR" b="1" dirty="0" smtClean="0"/>
            <a:t>DM</a:t>
          </a:r>
          <a:endParaRPr lang="tr-TR" b="1" dirty="0"/>
        </a:p>
      </dgm:t>
    </dgm:pt>
    <dgm:pt modelId="{2BD1D447-E173-478E-AFB8-9346964B83AF}" type="parTrans" cxnId="{83E1B71B-20FF-4EDA-8AE8-FCD82B6201A0}">
      <dgm:prSet/>
      <dgm:spPr/>
      <dgm:t>
        <a:bodyPr/>
        <a:lstStyle/>
        <a:p>
          <a:endParaRPr lang="tr-TR"/>
        </a:p>
      </dgm:t>
    </dgm:pt>
    <dgm:pt modelId="{0B0BD2E8-C740-4661-ADC8-7F5E1B46DCAD}" type="sibTrans" cxnId="{83E1B71B-20FF-4EDA-8AE8-FCD82B6201A0}">
      <dgm:prSet/>
      <dgm:spPr/>
      <dgm:t>
        <a:bodyPr/>
        <a:lstStyle/>
        <a:p>
          <a:endParaRPr lang="tr-TR"/>
        </a:p>
      </dgm:t>
    </dgm:pt>
    <dgm:pt modelId="{E774DF96-E4A2-448E-8931-BBC0099108BC}">
      <dgm:prSet phldrT="[Metin]"/>
      <dgm:spPr/>
      <dgm:t>
        <a:bodyPr/>
        <a:lstStyle/>
        <a:p>
          <a:r>
            <a:rPr lang="tr-TR" b="1" dirty="0" smtClean="0"/>
            <a:t>SİGARA KULLANIMI</a:t>
          </a:r>
          <a:endParaRPr lang="tr-TR" b="1" dirty="0"/>
        </a:p>
      </dgm:t>
    </dgm:pt>
    <dgm:pt modelId="{49CC02AD-E17E-46F9-B1A8-CACADC39CD28}" type="parTrans" cxnId="{A2A622DB-0DD8-4C38-BAE6-EB8F42268E7D}">
      <dgm:prSet/>
      <dgm:spPr/>
      <dgm:t>
        <a:bodyPr/>
        <a:lstStyle/>
        <a:p>
          <a:endParaRPr lang="tr-TR"/>
        </a:p>
      </dgm:t>
    </dgm:pt>
    <dgm:pt modelId="{4FFE2FE6-8DD7-46C5-9D63-A7EDA9C72C44}" type="sibTrans" cxnId="{A2A622DB-0DD8-4C38-BAE6-EB8F42268E7D}">
      <dgm:prSet/>
      <dgm:spPr/>
      <dgm:t>
        <a:bodyPr/>
        <a:lstStyle/>
        <a:p>
          <a:endParaRPr lang="tr-TR"/>
        </a:p>
      </dgm:t>
    </dgm:pt>
    <dgm:pt modelId="{F0868B3D-B190-4378-991A-F194B3EC5B3D}">
      <dgm:prSet phldrT="[Metin]"/>
      <dgm:spPr/>
      <dgm:t>
        <a:bodyPr/>
        <a:lstStyle/>
        <a:p>
          <a:r>
            <a:rPr lang="tr-TR" b="1" dirty="0" smtClean="0"/>
            <a:t>HİPERLİPİDEMİ</a:t>
          </a:r>
          <a:endParaRPr lang="tr-TR" b="1" dirty="0"/>
        </a:p>
      </dgm:t>
    </dgm:pt>
    <dgm:pt modelId="{6D0C4A48-28D3-40E3-AB6B-4D03A0145F59}" type="parTrans" cxnId="{B242B031-5355-4773-8E39-9AB90A661470}">
      <dgm:prSet/>
      <dgm:spPr/>
      <dgm:t>
        <a:bodyPr/>
        <a:lstStyle/>
        <a:p>
          <a:endParaRPr lang="tr-TR"/>
        </a:p>
      </dgm:t>
    </dgm:pt>
    <dgm:pt modelId="{20DC8CCF-BEAD-49A0-BFC7-D116E3226F61}" type="sibTrans" cxnId="{B242B031-5355-4773-8E39-9AB90A661470}">
      <dgm:prSet/>
      <dgm:spPr/>
      <dgm:t>
        <a:bodyPr/>
        <a:lstStyle/>
        <a:p>
          <a:endParaRPr lang="tr-TR"/>
        </a:p>
      </dgm:t>
    </dgm:pt>
    <dgm:pt modelId="{E9E86CD5-EDB9-4B23-9D6E-ED8DD945E543}" type="pres">
      <dgm:prSet presAssocID="{78BC019F-15A2-41F1-94DC-686BE1B5131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5E6CBAB2-4FA8-4C71-A9CC-8A883516903B}" type="pres">
      <dgm:prSet presAssocID="{B0F012AC-9362-48F1-B09D-688B19350003}" presName="hierRoot1" presStyleCnt="0">
        <dgm:presLayoutVars>
          <dgm:hierBranch val="init"/>
        </dgm:presLayoutVars>
      </dgm:prSet>
      <dgm:spPr/>
    </dgm:pt>
    <dgm:pt modelId="{89D6C36D-791C-48A9-9402-ECD57BB71F8C}" type="pres">
      <dgm:prSet presAssocID="{B0F012AC-9362-48F1-B09D-688B19350003}" presName="rootComposite1" presStyleCnt="0"/>
      <dgm:spPr/>
    </dgm:pt>
    <dgm:pt modelId="{84FC3218-7A8B-4CBB-B6E2-1E81D3CCB36C}" type="pres">
      <dgm:prSet presAssocID="{B0F012AC-9362-48F1-B09D-688B19350003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197FF7D-B8B3-4BD0-8797-4F9F4143B534}" type="pres">
      <dgm:prSet presAssocID="{B0F012AC-9362-48F1-B09D-688B19350003}" presName="rootConnector1" presStyleLbl="node1" presStyleIdx="0" presStyleCnt="0"/>
      <dgm:spPr/>
      <dgm:t>
        <a:bodyPr/>
        <a:lstStyle/>
        <a:p>
          <a:endParaRPr lang="tr-TR"/>
        </a:p>
      </dgm:t>
    </dgm:pt>
    <dgm:pt modelId="{8F858E2D-4396-47DF-9CD6-4CD83FAA9E94}" type="pres">
      <dgm:prSet presAssocID="{B0F012AC-9362-48F1-B09D-688B19350003}" presName="hierChild2" presStyleCnt="0"/>
      <dgm:spPr/>
    </dgm:pt>
    <dgm:pt modelId="{801A017A-6ACD-4883-B3D0-5A95D228B063}" type="pres">
      <dgm:prSet presAssocID="{1E9680F2-9687-4416-A9F2-498459FB48E2}" presName="Name37" presStyleLbl="parChTrans1D2" presStyleIdx="0" presStyleCnt="5"/>
      <dgm:spPr/>
      <dgm:t>
        <a:bodyPr/>
        <a:lstStyle/>
        <a:p>
          <a:endParaRPr lang="tr-TR"/>
        </a:p>
      </dgm:t>
    </dgm:pt>
    <dgm:pt modelId="{3DF86C9A-C77E-4DBC-8668-7FA52893E326}" type="pres">
      <dgm:prSet presAssocID="{5D81490F-7D6C-4887-9E90-3A8DA531E318}" presName="hierRoot2" presStyleCnt="0">
        <dgm:presLayoutVars>
          <dgm:hierBranch val="init"/>
        </dgm:presLayoutVars>
      </dgm:prSet>
      <dgm:spPr/>
    </dgm:pt>
    <dgm:pt modelId="{28DCA832-F1CD-4761-B296-D19CC7DB7FC0}" type="pres">
      <dgm:prSet presAssocID="{5D81490F-7D6C-4887-9E90-3A8DA531E318}" presName="rootComposite" presStyleCnt="0"/>
      <dgm:spPr/>
    </dgm:pt>
    <dgm:pt modelId="{F406D2E7-CD56-47D3-8DD4-4E23556DBDDE}" type="pres">
      <dgm:prSet presAssocID="{5D81490F-7D6C-4887-9E90-3A8DA531E318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152843C-CD8C-47B0-9AC5-84999E6A01F1}" type="pres">
      <dgm:prSet presAssocID="{5D81490F-7D6C-4887-9E90-3A8DA531E318}" presName="rootConnector" presStyleLbl="node2" presStyleIdx="0" presStyleCnt="4"/>
      <dgm:spPr/>
      <dgm:t>
        <a:bodyPr/>
        <a:lstStyle/>
        <a:p>
          <a:endParaRPr lang="tr-TR"/>
        </a:p>
      </dgm:t>
    </dgm:pt>
    <dgm:pt modelId="{16356D26-1004-4A3F-9F27-042A7812139F}" type="pres">
      <dgm:prSet presAssocID="{5D81490F-7D6C-4887-9E90-3A8DA531E318}" presName="hierChild4" presStyleCnt="0"/>
      <dgm:spPr/>
    </dgm:pt>
    <dgm:pt modelId="{8C4A86EA-3145-434F-B206-B48408692657}" type="pres">
      <dgm:prSet presAssocID="{5D81490F-7D6C-4887-9E90-3A8DA531E318}" presName="hierChild5" presStyleCnt="0"/>
      <dgm:spPr/>
    </dgm:pt>
    <dgm:pt modelId="{5CEB67EE-4B8E-428A-AA29-8670D3548663}" type="pres">
      <dgm:prSet presAssocID="{2BD1D447-E173-478E-AFB8-9346964B83AF}" presName="Name37" presStyleLbl="parChTrans1D2" presStyleIdx="1" presStyleCnt="5"/>
      <dgm:spPr/>
      <dgm:t>
        <a:bodyPr/>
        <a:lstStyle/>
        <a:p>
          <a:endParaRPr lang="tr-TR"/>
        </a:p>
      </dgm:t>
    </dgm:pt>
    <dgm:pt modelId="{8DE30B34-12E8-4D3F-9DA5-EFFB10B6C17A}" type="pres">
      <dgm:prSet presAssocID="{DDD3E150-B8A0-4CE3-825F-29FFB950112C}" presName="hierRoot2" presStyleCnt="0">
        <dgm:presLayoutVars>
          <dgm:hierBranch val="init"/>
        </dgm:presLayoutVars>
      </dgm:prSet>
      <dgm:spPr/>
    </dgm:pt>
    <dgm:pt modelId="{07FAA49B-E957-4F84-A105-30827B021B02}" type="pres">
      <dgm:prSet presAssocID="{DDD3E150-B8A0-4CE3-825F-29FFB950112C}" presName="rootComposite" presStyleCnt="0"/>
      <dgm:spPr/>
    </dgm:pt>
    <dgm:pt modelId="{42E657F5-DBBE-4C54-AE90-21C041306C39}" type="pres">
      <dgm:prSet presAssocID="{DDD3E150-B8A0-4CE3-825F-29FFB950112C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98B0D85-A9BE-4D50-8299-39D64AFB5A23}" type="pres">
      <dgm:prSet presAssocID="{DDD3E150-B8A0-4CE3-825F-29FFB950112C}" presName="rootConnector" presStyleLbl="node2" presStyleIdx="1" presStyleCnt="4"/>
      <dgm:spPr/>
      <dgm:t>
        <a:bodyPr/>
        <a:lstStyle/>
        <a:p>
          <a:endParaRPr lang="tr-TR"/>
        </a:p>
      </dgm:t>
    </dgm:pt>
    <dgm:pt modelId="{F103A1F6-EFEA-44C3-9E72-7A3E2C6356F7}" type="pres">
      <dgm:prSet presAssocID="{DDD3E150-B8A0-4CE3-825F-29FFB950112C}" presName="hierChild4" presStyleCnt="0"/>
      <dgm:spPr/>
    </dgm:pt>
    <dgm:pt modelId="{034BC2F3-3DCE-455C-B91B-98B440B81790}" type="pres">
      <dgm:prSet presAssocID="{DDD3E150-B8A0-4CE3-825F-29FFB950112C}" presName="hierChild5" presStyleCnt="0"/>
      <dgm:spPr/>
    </dgm:pt>
    <dgm:pt modelId="{DE6BFEA8-1E22-471F-BFB4-B0DF72476632}" type="pres">
      <dgm:prSet presAssocID="{49CC02AD-E17E-46F9-B1A8-CACADC39CD28}" presName="Name37" presStyleLbl="parChTrans1D2" presStyleIdx="2" presStyleCnt="5"/>
      <dgm:spPr/>
      <dgm:t>
        <a:bodyPr/>
        <a:lstStyle/>
        <a:p>
          <a:endParaRPr lang="tr-TR"/>
        </a:p>
      </dgm:t>
    </dgm:pt>
    <dgm:pt modelId="{CBCE072B-9717-4E38-BD73-B82D57AAE6FF}" type="pres">
      <dgm:prSet presAssocID="{E774DF96-E4A2-448E-8931-BBC0099108BC}" presName="hierRoot2" presStyleCnt="0">
        <dgm:presLayoutVars>
          <dgm:hierBranch val="init"/>
        </dgm:presLayoutVars>
      </dgm:prSet>
      <dgm:spPr/>
    </dgm:pt>
    <dgm:pt modelId="{5F232A23-177F-42FE-BDED-9DDD81B14B74}" type="pres">
      <dgm:prSet presAssocID="{E774DF96-E4A2-448E-8931-BBC0099108BC}" presName="rootComposite" presStyleCnt="0"/>
      <dgm:spPr/>
    </dgm:pt>
    <dgm:pt modelId="{124FC265-D756-46B0-90EE-B06E971B23AA}" type="pres">
      <dgm:prSet presAssocID="{E774DF96-E4A2-448E-8931-BBC0099108BC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1C77657-6C04-4638-A1EB-9D76ECBE69EB}" type="pres">
      <dgm:prSet presAssocID="{E774DF96-E4A2-448E-8931-BBC0099108BC}" presName="rootConnector" presStyleLbl="node2" presStyleIdx="2" presStyleCnt="4"/>
      <dgm:spPr/>
      <dgm:t>
        <a:bodyPr/>
        <a:lstStyle/>
        <a:p>
          <a:endParaRPr lang="tr-TR"/>
        </a:p>
      </dgm:t>
    </dgm:pt>
    <dgm:pt modelId="{9AC69417-963A-4152-B556-FA68D1909030}" type="pres">
      <dgm:prSet presAssocID="{E774DF96-E4A2-448E-8931-BBC0099108BC}" presName="hierChild4" presStyleCnt="0"/>
      <dgm:spPr/>
    </dgm:pt>
    <dgm:pt modelId="{CC0A540E-A6F0-421E-8925-58D91EA68E1E}" type="pres">
      <dgm:prSet presAssocID="{E774DF96-E4A2-448E-8931-BBC0099108BC}" presName="hierChild5" presStyleCnt="0"/>
      <dgm:spPr/>
    </dgm:pt>
    <dgm:pt modelId="{F7493DE4-510C-434A-88D3-5DE428DBD987}" type="pres">
      <dgm:prSet presAssocID="{6D0C4A48-28D3-40E3-AB6B-4D03A0145F59}" presName="Name37" presStyleLbl="parChTrans1D2" presStyleIdx="3" presStyleCnt="5"/>
      <dgm:spPr/>
      <dgm:t>
        <a:bodyPr/>
        <a:lstStyle/>
        <a:p>
          <a:endParaRPr lang="tr-TR"/>
        </a:p>
      </dgm:t>
    </dgm:pt>
    <dgm:pt modelId="{0180B3DC-C29C-4587-A764-92B8A0E37844}" type="pres">
      <dgm:prSet presAssocID="{F0868B3D-B190-4378-991A-F194B3EC5B3D}" presName="hierRoot2" presStyleCnt="0">
        <dgm:presLayoutVars>
          <dgm:hierBranch val="init"/>
        </dgm:presLayoutVars>
      </dgm:prSet>
      <dgm:spPr/>
    </dgm:pt>
    <dgm:pt modelId="{28ADD411-98C1-46C4-B411-E73360C2EB92}" type="pres">
      <dgm:prSet presAssocID="{F0868B3D-B190-4378-991A-F194B3EC5B3D}" presName="rootComposite" presStyleCnt="0"/>
      <dgm:spPr/>
    </dgm:pt>
    <dgm:pt modelId="{8F4D3577-BF91-4820-B6C3-C58434188750}" type="pres">
      <dgm:prSet presAssocID="{F0868B3D-B190-4378-991A-F194B3EC5B3D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B6848D6-BC9A-4601-B2C7-193EC7027CD2}" type="pres">
      <dgm:prSet presAssocID="{F0868B3D-B190-4378-991A-F194B3EC5B3D}" presName="rootConnector" presStyleLbl="node2" presStyleIdx="3" presStyleCnt="4"/>
      <dgm:spPr/>
      <dgm:t>
        <a:bodyPr/>
        <a:lstStyle/>
        <a:p>
          <a:endParaRPr lang="tr-TR"/>
        </a:p>
      </dgm:t>
    </dgm:pt>
    <dgm:pt modelId="{1E282141-7126-4534-9FD9-19B4578EAAEB}" type="pres">
      <dgm:prSet presAssocID="{F0868B3D-B190-4378-991A-F194B3EC5B3D}" presName="hierChild4" presStyleCnt="0"/>
      <dgm:spPr/>
    </dgm:pt>
    <dgm:pt modelId="{E4C220F2-54F0-47D4-8840-5B93C51E3FEF}" type="pres">
      <dgm:prSet presAssocID="{F0868B3D-B190-4378-991A-F194B3EC5B3D}" presName="hierChild5" presStyleCnt="0"/>
      <dgm:spPr/>
    </dgm:pt>
    <dgm:pt modelId="{64F5EC51-CFB8-4828-8CE7-267E48183555}" type="pres">
      <dgm:prSet presAssocID="{B0F012AC-9362-48F1-B09D-688B19350003}" presName="hierChild3" presStyleCnt="0"/>
      <dgm:spPr/>
    </dgm:pt>
    <dgm:pt modelId="{4D966EC0-65DF-49C6-8C11-8864658871BC}" type="pres">
      <dgm:prSet presAssocID="{43142AA2-833F-4709-B920-FA39C244C0B9}" presName="Name111" presStyleLbl="parChTrans1D2" presStyleIdx="4" presStyleCnt="5"/>
      <dgm:spPr/>
      <dgm:t>
        <a:bodyPr/>
        <a:lstStyle/>
        <a:p>
          <a:endParaRPr lang="tr-TR"/>
        </a:p>
      </dgm:t>
    </dgm:pt>
    <dgm:pt modelId="{97966959-5867-4201-BE8D-2C7745B983FA}" type="pres">
      <dgm:prSet presAssocID="{17FC4D61-E347-4E40-A5CA-70837BBF8CB3}" presName="hierRoot3" presStyleCnt="0">
        <dgm:presLayoutVars>
          <dgm:hierBranch val="init"/>
        </dgm:presLayoutVars>
      </dgm:prSet>
      <dgm:spPr/>
    </dgm:pt>
    <dgm:pt modelId="{E3901F0A-E368-4B06-AFFA-B6D4C01A874C}" type="pres">
      <dgm:prSet presAssocID="{17FC4D61-E347-4E40-A5CA-70837BBF8CB3}" presName="rootComposite3" presStyleCnt="0"/>
      <dgm:spPr/>
    </dgm:pt>
    <dgm:pt modelId="{1D58F75D-0A89-46B9-B053-333855190DF6}" type="pres">
      <dgm:prSet presAssocID="{17FC4D61-E347-4E40-A5CA-70837BBF8CB3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3CC1B18-96C7-435B-BA6F-9012C2CF03B4}" type="pres">
      <dgm:prSet presAssocID="{17FC4D61-E347-4E40-A5CA-70837BBF8CB3}" presName="rootConnector3" presStyleLbl="asst1" presStyleIdx="0" presStyleCnt="1"/>
      <dgm:spPr/>
      <dgm:t>
        <a:bodyPr/>
        <a:lstStyle/>
        <a:p>
          <a:endParaRPr lang="tr-TR"/>
        </a:p>
      </dgm:t>
    </dgm:pt>
    <dgm:pt modelId="{1D074ADE-4044-4E83-AAFF-85C134686FC2}" type="pres">
      <dgm:prSet presAssocID="{17FC4D61-E347-4E40-A5CA-70837BBF8CB3}" presName="hierChild6" presStyleCnt="0"/>
      <dgm:spPr/>
    </dgm:pt>
    <dgm:pt modelId="{4D295E6E-F096-479B-9AF1-EFEAD8DF51B4}" type="pres">
      <dgm:prSet presAssocID="{17FC4D61-E347-4E40-A5CA-70837BBF8CB3}" presName="hierChild7" presStyleCnt="0"/>
      <dgm:spPr/>
    </dgm:pt>
  </dgm:ptLst>
  <dgm:cxnLst>
    <dgm:cxn modelId="{B242B031-5355-4773-8E39-9AB90A661470}" srcId="{B0F012AC-9362-48F1-B09D-688B19350003}" destId="{F0868B3D-B190-4378-991A-F194B3EC5B3D}" srcOrd="4" destOrd="0" parTransId="{6D0C4A48-28D3-40E3-AB6B-4D03A0145F59}" sibTransId="{20DC8CCF-BEAD-49A0-BFC7-D116E3226F61}"/>
    <dgm:cxn modelId="{B3736685-F4F3-428E-B712-0B82CE95A676}" type="presOf" srcId="{F0868B3D-B190-4378-991A-F194B3EC5B3D}" destId="{8F4D3577-BF91-4820-B6C3-C58434188750}" srcOrd="0" destOrd="0" presId="urn:microsoft.com/office/officeart/2005/8/layout/orgChart1"/>
    <dgm:cxn modelId="{7BF536B3-59F8-42E0-A6DC-1BAD47B131AE}" type="presOf" srcId="{5D81490F-7D6C-4887-9E90-3A8DA531E318}" destId="{9152843C-CD8C-47B0-9AC5-84999E6A01F1}" srcOrd="1" destOrd="0" presId="urn:microsoft.com/office/officeart/2005/8/layout/orgChart1"/>
    <dgm:cxn modelId="{FF976285-0AEB-4BD6-BBB8-449E40F48D11}" type="presOf" srcId="{17FC4D61-E347-4E40-A5CA-70837BBF8CB3}" destId="{63CC1B18-96C7-435B-BA6F-9012C2CF03B4}" srcOrd="1" destOrd="0" presId="urn:microsoft.com/office/officeart/2005/8/layout/orgChart1"/>
    <dgm:cxn modelId="{F1DCC3CE-FD9A-402D-A5F9-0E43590339E4}" type="presOf" srcId="{DDD3E150-B8A0-4CE3-825F-29FFB950112C}" destId="{A98B0D85-A9BE-4D50-8299-39D64AFB5A23}" srcOrd="1" destOrd="0" presId="urn:microsoft.com/office/officeart/2005/8/layout/orgChart1"/>
    <dgm:cxn modelId="{A2F8725B-0DAF-40CA-AE7F-B7CECD0D6F1B}" type="presOf" srcId="{E774DF96-E4A2-448E-8931-BBC0099108BC}" destId="{124FC265-D756-46B0-90EE-B06E971B23AA}" srcOrd="0" destOrd="0" presId="urn:microsoft.com/office/officeart/2005/8/layout/orgChart1"/>
    <dgm:cxn modelId="{F9E562B5-C87D-4152-88F1-9378B019EE0D}" type="presOf" srcId="{17FC4D61-E347-4E40-A5CA-70837BBF8CB3}" destId="{1D58F75D-0A89-46B9-B053-333855190DF6}" srcOrd="0" destOrd="0" presId="urn:microsoft.com/office/officeart/2005/8/layout/orgChart1"/>
    <dgm:cxn modelId="{ABF51CB4-B2B1-4F35-99D7-4177D259A33D}" srcId="{B0F012AC-9362-48F1-B09D-688B19350003}" destId="{5D81490F-7D6C-4887-9E90-3A8DA531E318}" srcOrd="1" destOrd="0" parTransId="{1E9680F2-9687-4416-A9F2-498459FB48E2}" sibTransId="{A370C8E9-D984-4DAA-A2CC-05314FF53FDB}"/>
    <dgm:cxn modelId="{83E1B71B-20FF-4EDA-8AE8-FCD82B6201A0}" srcId="{B0F012AC-9362-48F1-B09D-688B19350003}" destId="{DDD3E150-B8A0-4CE3-825F-29FFB950112C}" srcOrd="2" destOrd="0" parTransId="{2BD1D447-E173-478E-AFB8-9346964B83AF}" sibTransId="{0B0BD2E8-C740-4661-ADC8-7F5E1B46DCAD}"/>
    <dgm:cxn modelId="{AB4296F1-4F32-47FD-A667-043D2AE785F4}" type="presOf" srcId="{6D0C4A48-28D3-40E3-AB6B-4D03A0145F59}" destId="{F7493DE4-510C-434A-88D3-5DE428DBD987}" srcOrd="0" destOrd="0" presId="urn:microsoft.com/office/officeart/2005/8/layout/orgChart1"/>
    <dgm:cxn modelId="{2609F694-DA70-485C-99BF-2185B69204B4}" type="presOf" srcId="{DDD3E150-B8A0-4CE3-825F-29FFB950112C}" destId="{42E657F5-DBBE-4C54-AE90-21C041306C39}" srcOrd="0" destOrd="0" presId="urn:microsoft.com/office/officeart/2005/8/layout/orgChart1"/>
    <dgm:cxn modelId="{13617A1A-DC9B-4279-A148-6016763A6298}" type="presOf" srcId="{5D81490F-7D6C-4887-9E90-3A8DA531E318}" destId="{F406D2E7-CD56-47D3-8DD4-4E23556DBDDE}" srcOrd="0" destOrd="0" presId="urn:microsoft.com/office/officeart/2005/8/layout/orgChart1"/>
    <dgm:cxn modelId="{FF040C85-ADD4-4C52-861E-0FD5061811A5}" type="presOf" srcId="{49CC02AD-E17E-46F9-B1A8-CACADC39CD28}" destId="{DE6BFEA8-1E22-471F-BFB4-B0DF72476632}" srcOrd="0" destOrd="0" presId="urn:microsoft.com/office/officeart/2005/8/layout/orgChart1"/>
    <dgm:cxn modelId="{14D556AF-91B3-4943-B06F-FB839B9FA754}" type="presOf" srcId="{B0F012AC-9362-48F1-B09D-688B19350003}" destId="{F197FF7D-B8B3-4BD0-8797-4F9F4143B534}" srcOrd="1" destOrd="0" presId="urn:microsoft.com/office/officeart/2005/8/layout/orgChart1"/>
    <dgm:cxn modelId="{BEC3EAA0-78FB-45B5-BC20-67CA70BA9EDD}" srcId="{78BC019F-15A2-41F1-94DC-686BE1B51318}" destId="{B0F012AC-9362-48F1-B09D-688B19350003}" srcOrd="0" destOrd="0" parTransId="{D443620D-5BA4-43A1-B45F-7C3910566751}" sibTransId="{7FE23CAD-898C-4AF4-B932-B25A8B0EF7E2}"/>
    <dgm:cxn modelId="{A789EC77-BFBD-48A1-897B-256C4454CCE2}" type="presOf" srcId="{43142AA2-833F-4709-B920-FA39C244C0B9}" destId="{4D966EC0-65DF-49C6-8C11-8864658871BC}" srcOrd="0" destOrd="0" presId="urn:microsoft.com/office/officeart/2005/8/layout/orgChart1"/>
    <dgm:cxn modelId="{138B64E2-ADF6-4B98-9049-F976F6A4F461}" type="presOf" srcId="{B0F012AC-9362-48F1-B09D-688B19350003}" destId="{84FC3218-7A8B-4CBB-B6E2-1E81D3CCB36C}" srcOrd="0" destOrd="0" presId="urn:microsoft.com/office/officeart/2005/8/layout/orgChart1"/>
    <dgm:cxn modelId="{A2A622DB-0DD8-4C38-BAE6-EB8F42268E7D}" srcId="{B0F012AC-9362-48F1-B09D-688B19350003}" destId="{E774DF96-E4A2-448E-8931-BBC0099108BC}" srcOrd="3" destOrd="0" parTransId="{49CC02AD-E17E-46F9-B1A8-CACADC39CD28}" sibTransId="{4FFE2FE6-8DD7-46C5-9D63-A7EDA9C72C44}"/>
    <dgm:cxn modelId="{D0EA8347-CF90-4E85-B1EC-1CDA5EDAB246}" type="presOf" srcId="{2BD1D447-E173-478E-AFB8-9346964B83AF}" destId="{5CEB67EE-4B8E-428A-AA29-8670D3548663}" srcOrd="0" destOrd="0" presId="urn:microsoft.com/office/officeart/2005/8/layout/orgChart1"/>
    <dgm:cxn modelId="{190DD30A-C326-4616-B394-8EE44BE856DA}" type="presOf" srcId="{F0868B3D-B190-4378-991A-F194B3EC5B3D}" destId="{BB6848D6-BC9A-4601-B2C7-193EC7027CD2}" srcOrd="1" destOrd="0" presId="urn:microsoft.com/office/officeart/2005/8/layout/orgChart1"/>
    <dgm:cxn modelId="{9005A4F4-97CF-46B6-A963-09C3E140CAB3}" type="presOf" srcId="{E774DF96-E4A2-448E-8931-BBC0099108BC}" destId="{51C77657-6C04-4638-A1EB-9D76ECBE69EB}" srcOrd="1" destOrd="0" presId="urn:microsoft.com/office/officeart/2005/8/layout/orgChart1"/>
    <dgm:cxn modelId="{EE3E49FA-1F63-4E87-816B-29254193F52A}" type="presOf" srcId="{78BC019F-15A2-41F1-94DC-686BE1B51318}" destId="{E9E86CD5-EDB9-4B23-9D6E-ED8DD945E543}" srcOrd="0" destOrd="0" presId="urn:microsoft.com/office/officeart/2005/8/layout/orgChart1"/>
    <dgm:cxn modelId="{5485557E-4DE6-4F0E-B918-1EB24C9389C8}" type="presOf" srcId="{1E9680F2-9687-4416-A9F2-498459FB48E2}" destId="{801A017A-6ACD-4883-B3D0-5A95D228B063}" srcOrd="0" destOrd="0" presId="urn:microsoft.com/office/officeart/2005/8/layout/orgChart1"/>
    <dgm:cxn modelId="{5868F6A7-B194-4A39-9029-4573D1F239AB}" srcId="{B0F012AC-9362-48F1-B09D-688B19350003}" destId="{17FC4D61-E347-4E40-A5CA-70837BBF8CB3}" srcOrd="0" destOrd="0" parTransId="{43142AA2-833F-4709-B920-FA39C244C0B9}" sibTransId="{D7BF8AD1-FAD8-477D-B808-EC390389C70A}"/>
    <dgm:cxn modelId="{AB0B97BA-C592-42B4-8180-DA39FE99214E}" type="presParOf" srcId="{E9E86CD5-EDB9-4B23-9D6E-ED8DD945E543}" destId="{5E6CBAB2-4FA8-4C71-A9CC-8A883516903B}" srcOrd="0" destOrd="0" presId="urn:microsoft.com/office/officeart/2005/8/layout/orgChart1"/>
    <dgm:cxn modelId="{7AC86DA2-DDA0-434D-8C84-2663EE1C5AE0}" type="presParOf" srcId="{5E6CBAB2-4FA8-4C71-A9CC-8A883516903B}" destId="{89D6C36D-791C-48A9-9402-ECD57BB71F8C}" srcOrd="0" destOrd="0" presId="urn:microsoft.com/office/officeart/2005/8/layout/orgChart1"/>
    <dgm:cxn modelId="{6C0A3B51-5DA0-424A-AAFB-ED22A4948DAE}" type="presParOf" srcId="{89D6C36D-791C-48A9-9402-ECD57BB71F8C}" destId="{84FC3218-7A8B-4CBB-B6E2-1E81D3CCB36C}" srcOrd="0" destOrd="0" presId="urn:microsoft.com/office/officeart/2005/8/layout/orgChart1"/>
    <dgm:cxn modelId="{AB2904EF-FD15-496C-BFC6-B9508861C555}" type="presParOf" srcId="{89D6C36D-791C-48A9-9402-ECD57BB71F8C}" destId="{F197FF7D-B8B3-4BD0-8797-4F9F4143B534}" srcOrd="1" destOrd="0" presId="urn:microsoft.com/office/officeart/2005/8/layout/orgChart1"/>
    <dgm:cxn modelId="{6C3D8865-2ADB-490A-BCB6-7E12A7BFA310}" type="presParOf" srcId="{5E6CBAB2-4FA8-4C71-A9CC-8A883516903B}" destId="{8F858E2D-4396-47DF-9CD6-4CD83FAA9E94}" srcOrd="1" destOrd="0" presId="urn:microsoft.com/office/officeart/2005/8/layout/orgChart1"/>
    <dgm:cxn modelId="{1BA131EC-137B-474D-A0A4-C12421034DDE}" type="presParOf" srcId="{8F858E2D-4396-47DF-9CD6-4CD83FAA9E94}" destId="{801A017A-6ACD-4883-B3D0-5A95D228B063}" srcOrd="0" destOrd="0" presId="urn:microsoft.com/office/officeart/2005/8/layout/orgChart1"/>
    <dgm:cxn modelId="{00A0490D-870C-4FC9-BE2A-8C836BF9C562}" type="presParOf" srcId="{8F858E2D-4396-47DF-9CD6-4CD83FAA9E94}" destId="{3DF86C9A-C77E-4DBC-8668-7FA52893E326}" srcOrd="1" destOrd="0" presId="urn:microsoft.com/office/officeart/2005/8/layout/orgChart1"/>
    <dgm:cxn modelId="{3E314096-28F9-40DD-9F30-604A9E0654ED}" type="presParOf" srcId="{3DF86C9A-C77E-4DBC-8668-7FA52893E326}" destId="{28DCA832-F1CD-4761-B296-D19CC7DB7FC0}" srcOrd="0" destOrd="0" presId="urn:microsoft.com/office/officeart/2005/8/layout/orgChart1"/>
    <dgm:cxn modelId="{4F2C78A0-DD90-419C-9FAB-B0E79C4DFB0C}" type="presParOf" srcId="{28DCA832-F1CD-4761-B296-D19CC7DB7FC0}" destId="{F406D2E7-CD56-47D3-8DD4-4E23556DBDDE}" srcOrd="0" destOrd="0" presId="urn:microsoft.com/office/officeart/2005/8/layout/orgChart1"/>
    <dgm:cxn modelId="{3E04199B-50C4-4272-B28C-6B1D85C5EBFD}" type="presParOf" srcId="{28DCA832-F1CD-4761-B296-D19CC7DB7FC0}" destId="{9152843C-CD8C-47B0-9AC5-84999E6A01F1}" srcOrd="1" destOrd="0" presId="urn:microsoft.com/office/officeart/2005/8/layout/orgChart1"/>
    <dgm:cxn modelId="{DF7556B6-60AE-4CC0-BF16-509518F83F6B}" type="presParOf" srcId="{3DF86C9A-C77E-4DBC-8668-7FA52893E326}" destId="{16356D26-1004-4A3F-9F27-042A7812139F}" srcOrd="1" destOrd="0" presId="urn:microsoft.com/office/officeart/2005/8/layout/orgChart1"/>
    <dgm:cxn modelId="{A0CECD25-5936-4B1F-8B99-3CDF67290DE9}" type="presParOf" srcId="{3DF86C9A-C77E-4DBC-8668-7FA52893E326}" destId="{8C4A86EA-3145-434F-B206-B48408692657}" srcOrd="2" destOrd="0" presId="urn:microsoft.com/office/officeart/2005/8/layout/orgChart1"/>
    <dgm:cxn modelId="{F04F4005-A3FF-4156-BE4C-DAA450AF2BE4}" type="presParOf" srcId="{8F858E2D-4396-47DF-9CD6-4CD83FAA9E94}" destId="{5CEB67EE-4B8E-428A-AA29-8670D3548663}" srcOrd="2" destOrd="0" presId="urn:microsoft.com/office/officeart/2005/8/layout/orgChart1"/>
    <dgm:cxn modelId="{01753338-5163-4353-ACF2-592264A17B2D}" type="presParOf" srcId="{8F858E2D-4396-47DF-9CD6-4CD83FAA9E94}" destId="{8DE30B34-12E8-4D3F-9DA5-EFFB10B6C17A}" srcOrd="3" destOrd="0" presId="urn:microsoft.com/office/officeart/2005/8/layout/orgChart1"/>
    <dgm:cxn modelId="{52D4F78D-07AC-4D14-85FB-6C144C6998D5}" type="presParOf" srcId="{8DE30B34-12E8-4D3F-9DA5-EFFB10B6C17A}" destId="{07FAA49B-E957-4F84-A105-30827B021B02}" srcOrd="0" destOrd="0" presId="urn:microsoft.com/office/officeart/2005/8/layout/orgChart1"/>
    <dgm:cxn modelId="{F9FEF54C-B0E1-4917-9B6C-329C2CB5177C}" type="presParOf" srcId="{07FAA49B-E957-4F84-A105-30827B021B02}" destId="{42E657F5-DBBE-4C54-AE90-21C041306C39}" srcOrd="0" destOrd="0" presId="urn:microsoft.com/office/officeart/2005/8/layout/orgChart1"/>
    <dgm:cxn modelId="{E8EBD544-0EBC-423A-BFF3-3086FC90A8A4}" type="presParOf" srcId="{07FAA49B-E957-4F84-A105-30827B021B02}" destId="{A98B0D85-A9BE-4D50-8299-39D64AFB5A23}" srcOrd="1" destOrd="0" presId="urn:microsoft.com/office/officeart/2005/8/layout/orgChart1"/>
    <dgm:cxn modelId="{EF7B9B85-F359-4225-981F-677A45181E33}" type="presParOf" srcId="{8DE30B34-12E8-4D3F-9DA5-EFFB10B6C17A}" destId="{F103A1F6-EFEA-44C3-9E72-7A3E2C6356F7}" srcOrd="1" destOrd="0" presId="urn:microsoft.com/office/officeart/2005/8/layout/orgChart1"/>
    <dgm:cxn modelId="{8D4E1957-2390-4DC8-953E-3C4B87A68887}" type="presParOf" srcId="{8DE30B34-12E8-4D3F-9DA5-EFFB10B6C17A}" destId="{034BC2F3-3DCE-455C-B91B-98B440B81790}" srcOrd="2" destOrd="0" presId="urn:microsoft.com/office/officeart/2005/8/layout/orgChart1"/>
    <dgm:cxn modelId="{F19C6E47-791E-4E48-959C-A1CF8F0193DA}" type="presParOf" srcId="{8F858E2D-4396-47DF-9CD6-4CD83FAA9E94}" destId="{DE6BFEA8-1E22-471F-BFB4-B0DF72476632}" srcOrd="4" destOrd="0" presId="urn:microsoft.com/office/officeart/2005/8/layout/orgChart1"/>
    <dgm:cxn modelId="{DB9E3381-0518-44CC-9F9A-E6968C5E7862}" type="presParOf" srcId="{8F858E2D-4396-47DF-9CD6-4CD83FAA9E94}" destId="{CBCE072B-9717-4E38-BD73-B82D57AAE6FF}" srcOrd="5" destOrd="0" presId="urn:microsoft.com/office/officeart/2005/8/layout/orgChart1"/>
    <dgm:cxn modelId="{6F132DF6-7536-427B-9646-38F776B9D67A}" type="presParOf" srcId="{CBCE072B-9717-4E38-BD73-B82D57AAE6FF}" destId="{5F232A23-177F-42FE-BDED-9DDD81B14B74}" srcOrd="0" destOrd="0" presId="urn:microsoft.com/office/officeart/2005/8/layout/orgChart1"/>
    <dgm:cxn modelId="{1EFB1C6A-225D-4F40-92BE-52BCD9233B30}" type="presParOf" srcId="{5F232A23-177F-42FE-BDED-9DDD81B14B74}" destId="{124FC265-D756-46B0-90EE-B06E971B23AA}" srcOrd="0" destOrd="0" presId="urn:microsoft.com/office/officeart/2005/8/layout/orgChart1"/>
    <dgm:cxn modelId="{D93A0028-218A-4E31-BA29-BB358A21E5E5}" type="presParOf" srcId="{5F232A23-177F-42FE-BDED-9DDD81B14B74}" destId="{51C77657-6C04-4638-A1EB-9D76ECBE69EB}" srcOrd="1" destOrd="0" presId="urn:microsoft.com/office/officeart/2005/8/layout/orgChart1"/>
    <dgm:cxn modelId="{5BF7D377-0F62-4D78-B047-97723CEC44F1}" type="presParOf" srcId="{CBCE072B-9717-4E38-BD73-B82D57AAE6FF}" destId="{9AC69417-963A-4152-B556-FA68D1909030}" srcOrd="1" destOrd="0" presId="urn:microsoft.com/office/officeart/2005/8/layout/orgChart1"/>
    <dgm:cxn modelId="{D262D884-1B28-4BCC-A1CF-284EDAE56E7E}" type="presParOf" srcId="{CBCE072B-9717-4E38-BD73-B82D57AAE6FF}" destId="{CC0A540E-A6F0-421E-8925-58D91EA68E1E}" srcOrd="2" destOrd="0" presId="urn:microsoft.com/office/officeart/2005/8/layout/orgChart1"/>
    <dgm:cxn modelId="{5D1EA5B7-B67C-4F67-B8A2-6B00747635C5}" type="presParOf" srcId="{8F858E2D-4396-47DF-9CD6-4CD83FAA9E94}" destId="{F7493DE4-510C-434A-88D3-5DE428DBD987}" srcOrd="6" destOrd="0" presId="urn:microsoft.com/office/officeart/2005/8/layout/orgChart1"/>
    <dgm:cxn modelId="{6B2D7040-8B1A-4300-866C-964907C3F86E}" type="presParOf" srcId="{8F858E2D-4396-47DF-9CD6-4CD83FAA9E94}" destId="{0180B3DC-C29C-4587-A764-92B8A0E37844}" srcOrd="7" destOrd="0" presId="urn:microsoft.com/office/officeart/2005/8/layout/orgChart1"/>
    <dgm:cxn modelId="{057EAE0D-82E4-4A5E-8BFD-262C5722F9EC}" type="presParOf" srcId="{0180B3DC-C29C-4587-A764-92B8A0E37844}" destId="{28ADD411-98C1-46C4-B411-E73360C2EB92}" srcOrd="0" destOrd="0" presId="urn:microsoft.com/office/officeart/2005/8/layout/orgChart1"/>
    <dgm:cxn modelId="{9BB6B2DD-C14D-4463-8868-366833C75D2B}" type="presParOf" srcId="{28ADD411-98C1-46C4-B411-E73360C2EB92}" destId="{8F4D3577-BF91-4820-B6C3-C58434188750}" srcOrd="0" destOrd="0" presId="urn:microsoft.com/office/officeart/2005/8/layout/orgChart1"/>
    <dgm:cxn modelId="{253C7961-7AC8-4EE7-BE78-567330090A08}" type="presParOf" srcId="{28ADD411-98C1-46C4-B411-E73360C2EB92}" destId="{BB6848D6-BC9A-4601-B2C7-193EC7027CD2}" srcOrd="1" destOrd="0" presId="urn:microsoft.com/office/officeart/2005/8/layout/orgChart1"/>
    <dgm:cxn modelId="{1291C37C-8D5A-4789-BEA0-1D1B1BEE5E24}" type="presParOf" srcId="{0180B3DC-C29C-4587-A764-92B8A0E37844}" destId="{1E282141-7126-4534-9FD9-19B4578EAAEB}" srcOrd="1" destOrd="0" presId="urn:microsoft.com/office/officeart/2005/8/layout/orgChart1"/>
    <dgm:cxn modelId="{500E2A18-A06D-4E78-8E82-2C5A0DD570E1}" type="presParOf" srcId="{0180B3DC-C29C-4587-A764-92B8A0E37844}" destId="{E4C220F2-54F0-47D4-8840-5B93C51E3FEF}" srcOrd="2" destOrd="0" presId="urn:microsoft.com/office/officeart/2005/8/layout/orgChart1"/>
    <dgm:cxn modelId="{1110C032-674F-4A21-A8A5-230CB9814A82}" type="presParOf" srcId="{5E6CBAB2-4FA8-4C71-A9CC-8A883516903B}" destId="{64F5EC51-CFB8-4828-8CE7-267E48183555}" srcOrd="2" destOrd="0" presId="urn:microsoft.com/office/officeart/2005/8/layout/orgChart1"/>
    <dgm:cxn modelId="{99AC61BF-7C5E-42EA-AC72-B9A93129688C}" type="presParOf" srcId="{64F5EC51-CFB8-4828-8CE7-267E48183555}" destId="{4D966EC0-65DF-49C6-8C11-8864658871BC}" srcOrd="0" destOrd="0" presId="urn:microsoft.com/office/officeart/2005/8/layout/orgChart1"/>
    <dgm:cxn modelId="{72C8D4E7-FB0D-4175-9D99-82D0A9F86717}" type="presParOf" srcId="{64F5EC51-CFB8-4828-8CE7-267E48183555}" destId="{97966959-5867-4201-BE8D-2C7745B983FA}" srcOrd="1" destOrd="0" presId="urn:microsoft.com/office/officeart/2005/8/layout/orgChart1"/>
    <dgm:cxn modelId="{50B344B3-DAD2-43AC-972D-113D407FAB1C}" type="presParOf" srcId="{97966959-5867-4201-BE8D-2C7745B983FA}" destId="{E3901F0A-E368-4B06-AFFA-B6D4C01A874C}" srcOrd="0" destOrd="0" presId="urn:microsoft.com/office/officeart/2005/8/layout/orgChart1"/>
    <dgm:cxn modelId="{497B7938-5A2C-4993-80F0-D8E4A5A8D712}" type="presParOf" srcId="{E3901F0A-E368-4B06-AFFA-B6D4C01A874C}" destId="{1D58F75D-0A89-46B9-B053-333855190DF6}" srcOrd="0" destOrd="0" presId="urn:microsoft.com/office/officeart/2005/8/layout/orgChart1"/>
    <dgm:cxn modelId="{04601DE8-757F-411A-9A23-73753AA89335}" type="presParOf" srcId="{E3901F0A-E368-4B06-AFFA-B6D4C01A874C}" destId="{63CC1B18-96C7-435B-BA6F-9012C2CF03B4}" srcOrd="1" destOrd="0" presId="urn:microsoft.com/office/officeart/2005/8/layout/orgChart1"/>
    <dgm:cxn modelId="{6E4E860A-501C-4C4F-8B37-590CED12C74D}" type="presParOf" srcId="{97966959-5867-4201-BE8D-2C7745B983FA}" destId="{1D074ADE-4044-4E83-AAFF-85C134686FC2}" srcOrd="1" destOrd="0" presId="urn:microsoft.com/office/officeart/2005/8/layout/orgChart1"/>
    <dgm:cxn modelId="{78EFDC45-1956-4AE6-B940-BC2CD6F3CF76}" type="presParOf" srcId="{97966959-5867-4201-BE8D-2C7745B983FA}" destId="{4D295E6E-F096-479B-9AF1-EFEAD8DF51B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B45B8FB-6F3B-4152-BD63-FA0115294A38}" type="doc">
      <dgm:prSet loTypeId="urn:microsoft.com/office/officeart/2005/8/layout/orgChart1" loCatId="hierarchy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C6B0937C-7F84-45D5-ADA0-F3A9FB75EEB4}">
      <dgm:prSet phldrT="[Metin]" custT="1"/>
      <dgm:spPr/>
      <dgm:t>
        <a:bodyPr/>
        <a:lstStyle/>
        <a:p>
          <a:r>
            <a:rPr lang="tr-TR" sz="2000" b="1" dirty="0" smtClean="0"/>
            <a:t>RENAL YAN ETKİLER :  İNSİDANS:%1-5</a:t>
          </a:r>
          <a:endParaRPr lang="tr-TR" sz="2000" b="1" dirty="0"/>
        </a:p>
      </dgm:t>
    </dgm:pt>
    <dgm:pt modelId="{3A198215-B724-46BC-81D2-146C525DA04E}" type="parTrans" cxnId="{8BB94185-976F-4B0F-AC23-1DCF4A20D702}">
      <dgm:prSet/>
      <dgm:spPr/>
      <dgm:t>
        <a:bodyPr/>
        <a:lstStyle/>
        <a:p>
          <a:endParaRPr lang="tr-TR"/>
        </a:p>
      </dgm:t>
    </dgm:pt>
    <dgm:pt modelId="{270846FE-6CC7-4637-BCF6-5E472C57C02A}" type="sibTrans" cxnId="{8BB94185-976F-4B0F-AC23-1DCF4A20D702}">
      <dgm:prSet/>
      <dgm:spPr/>
      <dgm:t>
        <a:bodyPr/>
        <a:lstStyle/>
        <a:p>
          <a:endParaRPr lang="tr-TR"/>
        </a:p>
      </dgm:t>
    </dgm:pt>
    <dgm:pt modelId="{A7143179-82A8-40CD-99E5-AF75C936F203}" type="asst">
      <dgm:prSet phldrT="[Metin]" custT="1"/>
      <dgm:spPr/>
      <dgm:t>
        <a:bodyPr/>
        <a:lstStyle/>
        <a:p>
          <a:r>
            <a:rPr lang="tr-TR" sz="1200" b="1" dirty="0" smtClean="0"/>
            <a:t>RİSK FAKTÖRLERİ</a:t>
          </a:r>
          <a:endParaRPr lang="tr-TR" sz="1200" b="1" dirty="0"/>
        </a:p>
      </dgm:t>
    </dgm:pt>
    <dgm:pt modelId="{9CE0B8F3-AB0B-44DC-BE85-4E6658D4F65E}" type="parTrans" cxnId="{DBD10318-0710-4A18-BF2F-3DD83A6397F8}">
      <dgm:prSet/>
      <dgm:spPr/>
      <dgm:t>
        <a:bodyPr/>
        <a:lstStyle/>
        <a:p>
          <a:endParaRPr lang="tr-TR"/>
        </a:p>
      </dgm:t>
    </dgm:pt>
    <dgm:pt modelId="{9CDDF250-B9DC-4BAB-98AE-9E2DE12E9F39}" type="sibTrans" cxnId="{DBD10318-0710-4A18-BF2F-3DD83A6397F8}">
      <dgm:prSet/>
      <dgm:spPr/>
      <dgm:t>
        <a:bodyPr/>
        <a:lstStyle/>
        <a:p>
          <a:endParaRPr lang="tr-TR"/>
        </a:p>
      </dgm:t>
    </dgm:pt>
    <dgm:pt modelId="{CEF134EE-DA25-4C3B-A64E-0D499879F413}">
      <dgm:prSet phldrT="[Metin]" custT="1"/>
      <dgm:spPr/>
      <dgm:t>
        <a:bodyPr/>
        <a:lstStyle/>
        <a:p>
          <a:r>
            <a:rPr lang="en-US" sz="12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RENAL VAZOKONSTR</a:t>
          </a:r>
          <a:r>
            <a:rPr lang="tr-TR" sz="12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İ</a:t>
          </a:r>
          <a:r>
            <a:rPr lang="en-US" sz="12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K</a:t>
          </a:r>
          <a:r>
            <a:rPr lang="tr-TR" sz="12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-</a:t>
          </a:r>
          <a:r>
            <a:rPr lang="en-US" sz="12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SIYON</a:t>
          </a:r>
          <a:endParaRPr lang="tr-TR" sz="1200" b="1" dirty="0"/>
        </a:p>
      </dgm:t>
    </dgm:pt>
    <dgm:pt modelId="{C605878C-4E2A-441D-8C68-644AAF53DA70}" type="parTrans" cxnId="{BAA8FCEE-77A7-4155-82F5-6D26753F753F}">
      <dgm:prSet/>
      <dgm:spPr/>
      <dgm:t>
        <a:bodyPr/>
        <a:lstStyle/>
        <a:p>
          <a:endParaRPr lang="tr-TR"/>
        </a:p>
      </dgm:t>
    </dgm:pt>
    <dgm:pt modelId="{799FC0CD-F52B-4F38-B850-EFB68CD28AFD}" type="sibTrans" cxnId="{BAA8FCEE-77A7-4155-82F5-6D26753F753F}">
      <dgm:prSet/>
      <dgm:spPr/>
      <dgm:t>
        <a:bodyPr/>
        <a:lstStyle/>
        <a:p>
          <a:endParaRPr lang="tr-TR"/>
        </a:p>
      </dgm:t>
    </dgm:pt>
    <dgm:pt modelId="{32AFE20B-E94C-4B6F-BD4A-9D98ABD09310}">
      <dgm:prSet phldrT="[Metin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tr-TR" sz="1200" b="1" dirty="0" smtClean="0">
              <a:solidFill>
                <a:schemeClr val="bg1"/>
              </a:solidFill>
            </a:rPr>
            <a:t>NEFROTOKSİSİTE</a:t>
          </a:r>
          <a:endParaRPr lang="tr-TR" sz="1200" b="1" dirty="0">
            <a:solidFill>
              <a:schemeClr val="bg1"/>
            </a:solidFill>
          </a:endParaRPr>
        </a:p>
      </dgm:t>
    </dgm:pt>
    <dgm:pt modelId="{D5742107-F6D7-4078-B5BA-39571BA1E583}" type="parTrans" cxnId="{B593CBF7-D359-49C4-9D5D-05430E8E363B}">
      <dgm:prSet/>
      <dgm:spPr/>
      <dgm:t>
        <a:bodyPr/>
        <a:lstStyle/>
        <a:p>
          <a:endParaRPr lang="tr-TR"/>
        </a:p>
      </dgm:t>
    </dgm:pt>
    <dgm:pt modelId="{606CA749-0239-4271-871C-C80CFF931C58}" type="sibTrans" cxnId="{B593CBF7-D359-49C4-9D5D-05430E8E363B}">
      <dgm:prSet/>
      <dgm:spPr/>
      <dgm:t>
        <a:bodyPr/>
        <a:lstStyle/>
        <a:p>
          <a:endParaRPr lang="tr-TR"/>
        </a:p>
      </dgm:t>
    </dgm:pt>
    <dgm:pt modelId="{66E259A1-7FA0-4569-81AD-E849CEF71469}" type="asst">
      <dgm:prSet phldrT="[Metin]" custT="1"/>
      <dgm:spPr/>
      <dgm:t>
        <a:bodyPr/>
        <a:lstStyle/>
        <a:p>
          <a:r>
            <a:rPr lang="en-US" sz="1200" b="1" dirty="0" smtClean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rPr>
            <a:t>HIPOVOLEMI</a:t>
          </a:r>
          <a:endParaRPr lang="tr-TR" sz="1200" b="1" dirty="0">
            <a:solidFill>
              <a:schemeClr val="bg1"/>
            </a:solidFill>
          </a:endParaRPr>
        </a:p>
      </dgm:t>
    </dgm:pt>
    <dgm:pt modelId="{85FCC78A-4D3D-475B-8AA5-8F55A0DEB85B}" type="parTrans" cxnId="{4481A98D-E124-452D-9086-05C206B82F73}">
      <dgm:prSet/>
      <dgm:spPr/>
      <dgm:t>
        <a:bodyPr/>
        <a:lstStyle/>
        <a:p>
          <a:endParaRPr lang="tr-TR"/>
        </a:p>
      </dgm:t>
    </dgm:pt>
    <dgm:pt modelId="{7ACB91C1-8409-41F2-AA23-DE1816E502A2}" type="sibTrans" cxnId="{4481A98D-E124-452D-9086-05C206B82F73}">
      <dgm:prSet/>
      <dgm:spPr/>
      <dgm:t>
        <a:bodyPr/>
        <a:lstStyle/>
        <a:p>
          <a:endParaRPr lang="tr-TR"/>
        </a:p>
      </dgm:t>
    </dgm:pt>
    <dgm:pt modelId="{6E6C5640-15D7-457F-A4D2-9D78D994B0BC}">
      <dgm:prSet custT="1"/>
      <dgm:spPr/>
      <dgm:t>
        <a:bodyPr/>
        <a:lstStyle/>
        <a:p>
          <a:r>
            <a:rPr lang="en-US" sz="1200" b="1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rPr>
            <a:t>DÜŞÜK KARDIAK OUTPUT</a:t>
          </a:r>
          <a:endParaRPr lang="en-US" sz="1200" b="1" dirty="0">
            <a:solidFill>
              <a:schemeClr val="dk1"/>
            </a:solidFill>
            <a:latin typeface="Arial"/>
            <a:ea typeface="Arial"/>
            <a:cs typeface="Arial"/>
            <a:sym typeface="Arial"/>
          </a:endParaRPr>
        </a:p>
      </dgm:t>
    </dgm:pt>
    <dgm:pt modelId="{29FED943-C404-4648-A7B0-7BE32C50157C}" type="parTrans" cxnId="{B345F662-7CA7-4DB3-98B7-9F20E17172B3}">
      <dgm:prSet/>
      <dgm:spPr/>
      <dgm:t>
        <a:bodyPr/>
        <a:lstStyle/>
        <a:p>
          <a:endParaRPr lang="tr-TR"/>
        </a:p>
      </dgm:t>
    </dgm:pt>
    <dgm:pt modelId="{4D20714C-2914-4CA8-8178-59135437F4BC}" type="sibTrans" cxnId="{B345F662-7CA7-4DB3-98B7-9F20E17172B3}">
      <dgm:prSet/>
      <dgm:spPr/>
      <dgm:t>
        <a:bodyPr/>
        <a:lstStyle/>
        <a:p>
          <a:endParaRPr lang="tr-TR"/>
        </a:p>
      </dgm:t>
    </dgm:pt>
    <dgm:pt modelId="{DB5D852E-0221-4CDC-9E94-DC5C019ED639}">
      <dgm:prSet custT="1"/>
      <dgm:spPr/>
      <dgm:t>
        <a:bodyPr/>
        <a:lstStyle/>
        <a:p>
          <a:r>
            <a:rPr lang="en-US" sz="1200" b="1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rPr>
            <a:t>RENAL FONKSIYONU BOZAN DIĞER NEDENLER</a:t>
          </a:r>
          <a:endParaRPr lang="en-US" sz="1200" b="1" dirty="0">
            <a:solidFill>
              <a:schemeClr val="dk1"/>
            </a:solidFill>
            <a:latin typeface="Arial"/>
            <a:ea typeface="Arial"/>
            <a:cs typeface="Arial"/>
            <a:sym typeface="Arial"/>
          </a:endParaRPr>
        </a:p>
      </dgm:t>
    </dgm:pt>
    <dgm:pt modelId="{D9CC6E14-E86B-4D5F-BE15-7A87DEF4BC5E}" type="parTrans" cxnId="{9F1ACCAB-7D46-437E-8048-3958EC74879B}">
      <dgm:prSet/>
      <dgm:spPr/>
      <dgm:t>
        <a:bodyPr/>
        <a:lstStyle/>
        <a:p>
          <a:endParaRPr lang="tr-TR"/>
        </a:p>
      </dgm:t>
    </dgm:pt>
    <dgm:pt modelId="{9F5B1937-5788-4675-9707-C8E71151C2D7}" type="sibTrans" cxnId="{9F1ACCAB-7D46-437E-8048-3958EC74879B}">
      <dgm:prSet/>
      <dgm:spPr/>
      <dgm:t>
        <a:bodyPr/>
        <a:lstStyle/>
        <a:p>
          <a:endParaRPr lang="tr-TR"/>
        </a:p>
      </dgm:t>
    </dgm:pt>
    <dgm:pt modelId="{EBFC9A09-C82E-469F-803B-24B4CC09A8DD}">
      <dgm:prSet custT="1"/>
      <dgm:spPr>
        <a:solidFill>
          <a:srgbClr val="92D050"/>
        </a:solidFill>
      </dgm:spPr>
      <dgm:t>
        <a:bodyPr/>
        <a:lstStyle/>
        <a:p>
          <a:r>
            <a:rPr lang="en-US" sz="1200" b="1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rPr>
            <a:t>YAŞLANMA,</a:t>
          </a:r>
          <a:endParaRPr lang="en-US" sz="1200" b="1" dirty="0">
            <a:solidFill>
              <a:schemeClr val="dk1"/>
            </a:solidFill>
            <a:latin typeface="Arial"/>
            <a:ea typeface="Arial"/>
            <a:cs typeface="Arial"/>
            <a:sym typeface="Arial"/>
          </a:endParaRPr>
        </a:p>
      </dgm:t>
    </dgm:pt>
    <dgm:pt modelId="{66592696-D81E-4C8F-A82F-3C9D3AF2F374}" type="parTrans" cxnId="{2F59941C-D9E2-4EFC-884F-3884D3DF5E1A}">
      <dgm:prSet/>
      <dgm:spPr/>
      <dgm:t>
        <a:bodyPr/>
        <a:lstStyle/>
        <a:p>
          <a:endParaRPr lang="tr-TR"/>
        </a:p>
      </dgm:t>
    </dgm:pt>
    <dgm:pt modelId="{661B9AC3-2DC4-4243-AC48-6F62A5626A5B}" type="sibTrans" cxnId="{2F59941C-D9E2-4EFC-884F-3884D3DF5E1A}">
      <dgm:prSet/>
      <dgm:spPr/>
      <dgm:t>
        <a:bodyPr/>
        <a:lstStyle/>
        <a:p>
          <a:endParaRPr lang="tr-TR"/>
        </a:p>
      </dgm:t>
    </dgm:pt>
    <dgm:pt modelId="{214DA955-69C3-4608-95CE-E7845C510D09}">
      <dgm:prSet custT="1"/>
      <dgm:spPr>
        <a:solidFill>
          <a:srgbClr val="92D050"/>
        </a:solidFill>
      </dgm:spPr>
      <dgm:t>
        <a:bodyPr/>
        <a:lstStyle/>
        <a:p>
          <a:r>
            <a:rPr lang="en-US" sz="1200" b="1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rPr>
            <a:t>SEPTISEMI</a:t>
          </a:r>
          <a:endParaRPr lang="en-US" sz="1200" b="1" dirty="0">
            <a:solidFill>
              <a:schemeClr val="dk1"/>
            </a:solidFill>
            <a:latin typeface="Arial"/>
            <a:ea typeface="Arial"/>
            <a:cs typeface="Arial"/>
            <a:sym typeface="Arial"/>
          </a:endParaRPr>
        </a:p>
      </dgm:t>
    </dgm:pt>
    <dgm:pt modelId="{4C4B4D41-DDDB-4CB1-B4E1-DD3950ABB1C6}" type="parTrans" cxnId="{12C17AF7-5B28-49F2-8E10-DEC52BD18A3F}">
      <dgm:prSet/>
      <dgm:spPr/>
      <dgm:t>
        <a:bodyPr/>
        <a:lstStyle/>
        <a:p>
          <a:endParaRPr lang="tr-TR"/>
        </a:p>
      </dgm:t>
    </dgm:pt>
    <dgm:pt modelId="{09F6B994-7B5F-4F14-B3F7-C91D08CBAD41}" type="sibTrans" cxnId="{12C17AF7-5B28-49F2-8E10-DEC52BD18A3F}">
      <dgm:prSet/>
      <dgm:spPr/>
      <dgm:t>
        <a:bodyPr/>
        <a:lstStyle/>
        <a:p>
          <a:endParaRPr lang="tr-TR"/>
        </a:p>
      </dgm:t>
    </dgm:pt>
    <dgm:pt modelId="{4250C497-441D-4C9B-8FC5-F188CC27ED54}">
      <dgm:prSet custT="1"/>
      <dgm:spPr>
        <a:solidFill>
          <a:srgbClr val="92D050"/>
        </a:solidFill>
      </dgm:spPr>
      <dgm:t>
        <a:bodyPr/>
        <a:lstStyle/>
        <a:p>
          <a:r>
            <a:rPr lang="en-US" sz="1200" b="1" i="1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rPr>
            <a:t> </a:t>
          </a:r>
          <a:r>
            <a:rPr lang="en-US" sz="1200" b="1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rPr>
            <a:t>DM </a:t>
          </a:r>
          <a:endParaRPr lang="en-US" sz="1200" b="1" dirty="0">
            <a:solidFill>
              <a:schemeClr val="dk1"/>
            </a:solidFill>
            <a:latin typeface="Arial"/>
            <a:ea typeface="Arial"/>
            <a:cs typeface="Arial"/>
            <a:sym typeface="Arial"/>
          </a:endParaRPr>
        </a:p>
      </dgm:t>
    </dgm:pt>
    <dgm:pt modelId="{E4A28F69-3930-44C4-8DB0-C95DA39BA954}" type="parTrans" cxnId="{0DB77C50-2696-4989-A168-ADE0837C02BF}">
      <dgm:prSet/>
      <dgm:spPr/>
      <dgm:t>
        <a:bodyPr/>
        <a:lstStyle/>
        <a:p>
          <a:endParaRPr lang="tr-TR"/>
        </a:p>
      </dgm:t>
    </dgm:pt>
    <dgm:pt modelId="{CEF40F51-CC3D-46C4-B655-A0CF68D8161B}" type="sibTrans" cxnId="{0DB77C50-2696-4989-A168-ADE0837C02BF}">
      <dgm:prSet/>
      <dgm:spPr/>
      <dgm:t>
        <a:bodyPr/>
        <a:lstStyle/>
        <a:p>
          <a:endParaRPr lang="tr-TR"/>
        </a:p>
      </dgm:t>
    </dgm:pt>
    <dgm:pt modelId="{CEB2A69F-C913-4872-BE32-70DF39FA1CE3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sz="12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GFR AZALIR</a:t>
          </a:r>
          <a:endParaRPr lang="en-US" sz="1200" b="1" dirty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</dgm:t>
    </dgm:pt>
    <dgm:pt modelId="{DE106E43-EEB8-47E1-A369-BC84A220E39C}" type="parTrans" cxnId="{6F6F08DE-FDE4-4881-8E7E-E8B627DBF239}">
      <dgm:prSet/>
      <dgm:spPr/>
      <dgm:t>
        <a:bodyPr/>
        <a:lstStyle/>
        <a:p>
          <a:endParaRPr lang="tr-TR"/>
        </a:p>
      </dgm:t>
    </dgm:pt>
    <dgm:pt modelId="{76C271D7-605A-4877-A147-B77DC3AC050A}" type="sibTrans" cxnId="{6F6F08DE-FDE4-4881-8E7E-E8B627DBF239}">
      <dgm:prSet/>
      <dgm:spPr/>
      <dgm:t>
        <a:bodyPr/>
        <a:lstStyle/>
        <a:p>
          <a:endParaRPr lang="tr-TR"/>
        </a:p>
      </dgm:t>
    </dgm:pt>
    <dgm:pt modelId="{3CCC2309-EB41-4605-9590-82982805A7AC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US" sz="12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TUZ VE SU RETANSIYONU</a:t>
          </a:r>
          <a:endParaRPr lang="en-US" sz="1200" b="1" dirty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</dgm:t>
    </dgm:pt>
    <dgm:pt modelId="{07DBDAB2-81A7-4D1A-825E-C75777D5E494}" type="parTrans" cxnId="{B36824F7-E611-4E24-BC5D-C84DC8831731}">
      <dgm:prSet/>
      <dgm:spPr/>
      <dgm:t>
        <a:bodyPr/>
        <a:lstStyle/>
        <a:p>
          <a:endParaRPr lang="tr-TR"/>
        </a:p>
      </dgm:t>
    </dgm:pt>
    <dgm:pt modelId="{F229BD73-CA9D-4AB2-A4E2-04EAC296EDB5}" type="sibTrans" cxnId="{B36824F7-E611-4E24-BC5D-C84DC8831731}">
      <dgm:prSet/>
      <dgm:spPr/>
      <dgm:t>
        <a:bodyPr/>
        <a:lstStyle/>
        <a:p>
          <a:endParaRPr lang="tr-TR"/>
        </a:p>
      </dgm:t>
    </dgm:pt>
    <dgm:pt modelId="{4ED783AD-461D-43B1-B01A-5DE818391BB8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US" sz="12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ÖDEM,</a:t>
          </a:r>
          <a:endParaRPr lang="en-US" sz="1200" b="1" dirty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</dgm:t>
    </dgm:pt>
    <dgm:pt modelId="{C9784A79-2573-42AC-B01A-54D591F40581}" type="parTrans" cxnId="{120FD1E3-670D-4584-99E1-11E21FF81F3C}">
      <dgm:prSet/>
      <dgm:spPr/>
      <dgm:t>
        <a:bodyPr/>
        <a:lstStyle/>
        <a:p>
          <a:endParaRPr lang="tr-TR"/>
        </a:p>
      </dgm:t>
    </dgm:pt>
    <dgm:pt modelId="{438102D9-6B83-437F-B96A-4ECD0E239C29}" type="sibTrans" cxnId="{120FD1E3-670D-4584-99E1-11E21FF81F3C}">
      <dgm:prSet/>
      <dgm:spPr/>
      <dgm:t>
        <a:bodyPr/>
        <a:lstStyle/>
        <a:p>
          <a:endParaRPr lang="tr-TR"/>
        </a:p>
      </dgm:t>
    </dgm:pt>
    <dgm:pt modelId="{58D95760-BF14-475E-8CC5-83690BEB11E0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US" sz="12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HIPERTANSIYON, </a:t>
          </a:r>
          <a:endParaRPr lang="en-US" sz="1200" b="1" dirty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</dgm:t>
    </dgm:pt>
    <dgm:pt modelId="{59C1437B-9E33-494A-9F4E-A8255A86BDB8}" type="parTrans" cxnId="{B30CE76C-17B6-4978-9AF9-9EC1E331932C}">
      <dgm:prSet/>
      <dgm:spPr/>
      <dgm:t>
        <a:bodyPr/>
        <a:lstStyle/>
        <a:p>
          <a:endParaRPr lang="tr-TR"/>
        </a:p>
      </dgm:t>
    </dgm:pt>
    <dgm:pt modelId="{1460A9E7-8F6C-4A5F-B34F-DC55538D2F89}" type="sibTrans" cxnId="{B30CE76C-17B6-4978-9AF9-9EC1E331932C}">
      <dgm:prSet/>
      <dgm:spPr/>
      <dgm:t>
        <a:bodyPr/>
        <a:lstStyle/>
        <a:p>
          <a:endParaRPr lang="tr-TR"/>
        </a:p>
      </dgm:t>
    </dgm:pt>
    <dgm:pt modelId="{86A3E685-CD27-4D7E-B7E4-5930FD2B424E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US" sz="12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ANTIHIPERTANSIFLERIN ETKISINDE AZALMA</a:t>
          </a:r>
          <a:endParaRPr lang="en-US" sz="1200" b="1" dirty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</dgm:t>
    </dgm:pt>
    <dgm:pt modelId="{42B13B56-293F-456E-B747-8128B09A5633}" type="parTrans" cxnId="{742786A4-5471-41F7-B0ED-423731373FD2}">
      <dgm:prSet/>
      <dgm:spPr/>
      <dgm:t>
        <a:bodyPr/>
        <a:lstStyle/>
        <a:p>
          <a:endParaRPr lang="tr-TR"/>
        </a:p>
      </dgm:t>
    </dgm:pt>
    <dgm:pt modelId="{3BCDE6D1-5994-4232-B01C-B7F5E700029D}" type="sibTrans" cxnId="{742786A4-5471-41F7-B0ED-423731373FD2}">
      <dgm:prSet/>
      <dgm:spPr/>
      <dgm:t>
        <a:bodyPr/>
        <a:lstStyle/>
        <a:p>
          <a:endParaRPr lang="tr-TR"/>
        </a:p>
      </dgm:t>
    </dgm:pt>
    <dgm:pt modelId="{C37CD565-6A10-4141-8706-2BDC04CC54BE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US" sz="12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BÖBREK YETMEZLIĞI</a:t>
          </a:r>
          <a:endParaRPr lang="en-US" sz="1200" b="1" dirty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</dgm:t>
    </dgm:pt>
    <dgm:pt modelId="{9542110E-0DEE-429C-A3F4-C56079F05664}" type="parTrans" cxnId="{8534CE0D-6DB2-4EA0-B6BF-300E62753782}">
      <dgm:prSet/>
      <dgm:spPr/>
      <dgm:t>
        <a:bodyPr/>
        <a:lstStyle/>
        <a:p>
          <a:endParaRPr lang="tr-TR"/>
        </a:p>
      </dgm:t>
    </dgm:pt>
    <dgm:pt modelId="{FED21A17-3C0B-483C-B468-F841FDB4846E}" type="sibTrans" cxnId="{8534CE0D-6DB2-4EA0-B6BF-300E62753782}">
      <dgm:prSet/>
      <dgm:spPr/>
      <dgm:t>
        <a:bodyPr/>
        <a:lstStyle/>
        <a:p>
          <a:endParaRPr lang="tr-TR"/>
        </a:p>
      </dgm:t>
    </dgm:pt>
    <dgm:pt modelId="{7E34E81D-426B-4A26-8F55-8B57F233DBD3}">
      <dgm:prSet custT="1"/>
      <dgm:spPr/>
      <dgm:t>
        <a:bodyPr/>
        <a:lstStyle/>
        <a:p>
          <a:r>
            <a:rPr lang="en-US" sz="12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ÜRAT ATILIMINDA AZALMA</a:t>
          </a:r>
          <a:endParaRPr lang="en-US" sz="1200" b="1" dirty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</dgm:t>
    </dgm:pt>
    <dgm:pt modelId="{4A37069F-2BFF-449F-B0DB-C4284EF53DF8}" type="parTrans" cxnId="{B5646F9C-7560-4C02-A0FD-70C33DD33FA0}">
      <dgm:prSet/>
      <dgm:spPr/>
      <dgm:t>
        <a:bodyPr/>
        <a:lstStyle/>
        <a:p>
          <a:endParaRPr lang="tr-TR"/>
        </a:p>
      </dgm:t>
    </dgm:pt>
    <dgm:pt modelId="{0415F443-943C-4FD4-8ED1-60AD34B4872C}" type="sibTrans" cxnId="{B5646F9C-7560-4C02-A0FD-70C33DD33FA0}">
      <dgm:prSet/>
      <dgm:spPr/>
      <dgm:t>
        <a:bodyPr/>
        <a:lstStyle/>
        <a:p>
          <a:endParaRPr lang="tr-TR"/>
        </a:p>
      </dgm:t>
    </dgm:pt>
    <dgm:pt modelId="{16FCC757-6E93-4E4F-8473-6C3B8CCE63F3}">
      <dgm:prSet custT="1"/>
      <dgm:spPr/>
      <dgm:t>
        <a:bodyPr/>
        <a:lstStyle/>
        <a:p>
          <a:r>
            <a:rPr lang="en-US" sz="12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HIPERKALEMI</a:t>
          </a:r>
          <a:endParaRPr lang="en-US" sz="1200" b="1" dirty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</dgm:t>
    </dgm:pt>
    <dgm:pt modelId="{DEE1348F-C649-447E-AFD1-FC13ACBF579B}" type="parTrans" cxnId="{6661A019-A819-4F57-9830-F975E4CAEC5E}">
      <dgm:prSet/>
      <dgm:spPr/>
      <dgm:t>
        <a:bodyPr/>
        <a:lstStyle/>
        <a:p>
          <a:endParaRPr lang="tr-TR"/>
        </a:p>
      </dgm:t>
    </dgm:pt>
    <dgm:pt modelId="{AA7B252D-56D4-44DC-A39D-6270FBD215B4}" type="sibTrans" cxnId="{6661A019-A819-4F57-9830-F975E4CAEC5E}">
      <dgm:prSet/>
      <dgm:spPr/>
      <dgm:t>
        <a:bodyPr/>
        <a:lstStyle/>
        <a:p>
          <a:endParaRPr lang="tr-TR"/>
        </a:p>
      </dgm:t>
    </dgm:pt>
    <dgm:pt modelId="{0836D3E4-D114-4DF5-9760-4F00EDAE5091}">
      <dgm:prSet phldrT="[Metin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1200" b="1" dirty="0" smtClean="0">
              <a:solidFill>
                <a:schemeClr val="bg1"/>
              </a:solidFill>
              <a:latin typeface="Tahoma"/>
              <a:ea typeface="Tahoma"/>
              <a:cs typeface="Tahoma"/>
              <a:sym typeface="Tahoma"/>
            </a:rPr>
            <a:t>ABY</a:t>
          </a:r>
          <a:endParaRPr lang="tr-TR" sz="1200" b="1" dirty="0">
            <a:solidFill>
              <a:schemeClr val="bg1"/>
            </a:solidFill>
          </a:endParaRPr>
        </a:p>
      </dgm:t>
    </dgm:pt>
    <dgm:pt modelId="{1EDEDF29-074E-492B-B749-38CD075C08BC}" type="parTrans" cxnId="{24CE8743-81AF-4688-8BF6-434DCB03C059}">
      <dgm:prSet/>
      <dgm:spPr/>
      <dgm:t>
        <a:bodyPr/>
        <a:lstStyle/>
        <a:p>
          <a:endParaRPr lang="tr-TR"/>
        </a:p>
      </dgm:t>
    </dgm:pt>
    <dgm:pt modelId="{FFB99AD7-3544-4957-9806-843C8180B8F0}" type="sibTrans" cxnId="{24CE8743-81AF-4688-8BF6-434DCB03C059}">
      <dgm:prSet/>
      <dgm:spPr/>
      <dgm:t>
        <a:bodyPr/>
        <a:lstStyle/>
        <a:p>
          <a:endParaRPr lang="tr-TR"/>
        </a:p>
      </dgm:t>
    </dgm:pt>
    <dgm:pt modelId="{07A5B586-9FCC-4E83-8CBB-B03DE36829D5}">
      <dgm:prSet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1200" b="1" dirty="0" smtClean="0">
              <a:solidFill>
                <a:schemeClr val="bg1"/>
              </a:solidFill>
              <a:latin typeface="Tahoma"/>
              <a:ea typeface="Tahoma"/>
              <a:cs typeface="Tahoma"/>
              <a:sym typeface="Tahoma"/>
            </a:rPr>
            <a:t>AKUT INTERSTISYEL NEFRIT</a:t>
          </a:r>
          <a:endParaRPr lang="en-US" sz="1200" b="1" dirty="0">
            <a:solidFill>
              <a:schemeClr val="bg1"/>
            </a:solidFill>
            <a:latin typeface="Tahoma"/>
            <a:ea typeface="Tahoma"/>
            <a:cs typeface="Tahoma"/>
            <a:sym typeface="Tahoma"/>
          </a:endParaRPr>
        </a:p>
      </dgm:t>
    </dgm:pt>
    <dgm:pt modelId="{56CDD2CE-409C-4DA4-94F6-FCBA0C41952D}" type="parTrans" cxnId="{EB0D21E8-AEC0-4CEC-A18D-1EC66B455402}">
      <dgm:prSet/>
      <dgm:spPr/>
      <dgm:t>
        <a:bodyPr/>
        <a:lstStyle/>
        <a:p>
          <a:endParaRPr lang="tr-TR"/>
        </a:p>
      </dgm:t>
    </dgm:pt>
    <dgm:pt modelId="{A7AF6068-4E54-477B-96E5-148F318A23E5}" type="sibTrans" cxnId="{EB0D21E8-AEC0-4CEC-A18D-1EC66B455402}">
      <dgm:prSet/>
      <dgm:spPr/>
      <dgm:t>
        <a:bodyPr/>
        <a:lstStyle/>
        <a:p>
          <a:endParaRPr lang="tr-TR"/>
        </a:p>
      </dgm:t>
    </dgm:pt>
    <dgm:pt modelId="{3B46390D-FD6B-4AB8-89D4-1AB52E38E6B2}">
      <dgm:prSet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1200" b="1" dirty="0" smtClean="0">
              <a:solidFill>
                <a:schemeClr val="bg1"/>
              </a:solidFill>
              <a:latin typeface="Tahoma"/>
              <a:ea typeface="Tahoma"/>
              <a:cs typeface="Tahoma"/>
              <a:sym typeface="Tahoma"/>
            </a:rPr>
            <a:t>ANALJEZIK NEFROPATISI</a:t>
          </a:r>
          <a:endParaRPr lang="en-US" sz="1200" b="1" dirty="0">
            <a:solidFill>
              <a:schemeClr val="bg1"/>
            </a:solidFill>
            <a:latin typeface="Tahoma"/>
            <a:ea typeface="Tahoma"/>
            <a:cs typeface="Tahoma"/>
            <a:sym typeface="Tahoma"/>
          </a:endParaRPr>
        </a:p>
      </dgm:t>
    </dgm:pt>
    <dgm:pt modelId="{9C358907-A460-4876-A609-2B674D8CD94A}" type="parTrans" cxnId="{22A4F455-BE7C-445E-9B71-A3D5C2B5AB14}">
      <dgm:prSet/>
      <dgm:spPr/>
      <dgm:t>
        <a:bodyPr/>
        <a:lstStyle/>
        <a:p>
          <a:endParaRPr lang="tr-TR"/>
        </a:p>
      </dgm:t>
    </dgm:pt>
    <dgm:pt modelId="{D663BC2F-03F9-481E-8E9D-C6E916EFD440}" type="sibTrans" cxnId="{22A4F455-BE7C-445E-9B71-A3D5C2B5AB14}">
      <dgm:prSet/>
      <dgm:spPr/>
      <dgm:t>
        <a:bodyPr/>
        <a:lstStyle/>
        <a:p>
          <a:endParaRPr lang="tr-TR"/>
        </a:p>
      </dgm:t>
    </dgm:pt>
    <dgm:pt modelId="{7E4777DE-AFDF-4A14-B256-B52F035350E3}">
      <dgm:prSet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1200" b="1" dirty="0" smtClean="0">
              <a:solidFill>
                <a:schemeClr val="bg1"/>
              </a:solidFill>
              <a:latin typeface="Tahoma"/>
              <a:ea typeface="Tahoma"/>
              <a:cs typeface="Tahoma"/>
              <a:sym typeface="Tahoma"/>
            </a:rPr>
            <a:t>AKUT TÜBÜLER NEKROZ</a:t>
          </a:r>
          <a:endParaRPr lang="en-US" sz="1200" b="1" dirty="0">
            <a:solidFill>
              <a:schemeClr val="bg1"/>
            </a:solidFill>
            <a:latin typeface="Tahoma"/>
            <a:ea typeface="Tahoma"/>
            <a:cs typeface="Tahoma"/>
            <a:sym typeface="Tahoma"/>
          </a:endParaRPr>
        </a:p>
      </dgm:t>
    </dgm:pt>
    <dgm:pt modelId="{09D38247-2140-400E-8C78-F367089AD338}" type="parTrans" cxnId="{FD0E0FC0-6E18-4581-AA45-0DF9A1C7C2D0}">
      <dgm:prSet/>
      <dgm:spPr/>
      <dgm:t>
        <a:bodyPr/>
        <a:lstStyle/>
        <a:p>
          <a:endParaRPr lang="tr-TR"/>
        </a:p>
      </dgm:t>
    </dgm:pt>
    <dgm:pt modelId="{E170FAA6-FEA3-4AFF-83A3-4F2EF6C9BD19}" type="sibTrans" cxnId="{FD0E0FC0-6E18-4581-AA45-0DF9A1C7C2D0}">
      <dgm:prSet/>
      <dgm:spPr/>
      <dgm:t>
        <a:bodyPr/>
        <a:lstStyle/>
        <a:p>
          <a:endParaRPr lang="tr-TR"/>
        </a:p>
      </dgm:t>
    </dgm:pt>
    <dgm:pt modelId="{0C50D586-CD4F-4CA6-8CAD-249B8CFEEDEB}">
      <dgm:prSet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1200" b="1" dirty="0" smtClean="0">
              <a:solidFill>
                <a:schemeClr val="bg1"/>
              </a:solidFill>
              <a:latin typeface="Tahoma"/>
              <a:ea typeface="Tahoma"/>
              <a:cs typeface="Tahoma"/>
              <a:sym typeface="Tahoma"/>
            </a:rPr>
            <a:t>NEFROTIK SENDRO</a:t>
          </a:r>
          <a:r>
            <a:rPr lang="tr-TR" sz="1200" b="1" dirty="0" smtClean="0">
              <a:solidFill>
                <a:schemeClr val="bg1"/>
              </a:solidFill>
              <a:latin typeface="Tahoma"/>
              <a:ea typeface="Tahoma"/>
              <a:cs typeface="Tahoma"/>
              <a:sym typeface="Tahoma"/>
            </a:rPr>
            <a:t>M</a:t>
          </a:r>
          <a:endParaRPr lang="en-US" sz="1200" b="1" dirty="0">
            <a:solidFill>
              <a:schemeClr val="bg1"/>
            </a:solidFill>
            <a:latin typeface="Tahoma"/>
            <a:ea typeface="Tahoma"/>
            <a:cs typeface="Tahoma"/>
            <a:sym typeface="Tahoma"/>
          </a:endParaRPr>
        </a:p>
      </dgm:t>
    </dgm:pt>
    <dgm:pt modelId="{83B88A34-64BD-4526-9039-99D26592C458}" type="parTrans" cxnId="{BDE6BD2B-B984-4397-9F0B-C75B6ABCD83C}">
      <dgm:prSet/>
      <dgm:spPr/>
      <dgm:t>
        <a:bodyPr/>
        <a:lstStyle/>
        <a:p>
          <a:endParaRPr lang="tr-TR"/>
        </a:p>
      </dgm:t>
    </dgm:pt>
    <dgm:pt modelId="{E99FC1EC-6163-4B2E-979F-1A068A88361C}" type="sibTrans" cxnId="{BDE6BD2B-B984-4397-9F0B-C75B6ABCD83C}">
      <dgm:prSet/>
      <dgm:spPr/>
      <dgm:t>
        <a:bodyPr/>
        <a:lstStyle/>
        <a:p>
          <a:endParaRPr lang="tr-TR"/>
        </a:p>
      </dgm:t>
    </dgm:pt>
    <dgm:pt modelId="{ECE50471-847F-4245-B850-73B4C783E484}">
      <dgm:prSet custT="1"/>
      <dgm:spPr/>
      <dgm:t>
        <a:bodyPr/>
        <a:lstStyle/>
        <a:p>
          <a:r>
            <a:rPr lang="en-US" sz="1200" b="1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(ASPIRIN+FENASETIN)</a:t>
          </a:r>
          <a:endParaRPr lang="en-US" sz="1200" b="1" dirty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</dgm:t>
    </dgm:pt>
    <dgm:pt modelId="{099F8B9C-AE24-491C-92F4-AA92FB201495}" type="parTrans" cxnId="{70084C51-2C8C-4743-9ADC-7900F8ED620F}">
      <dgm:prSet/>
      <dgm:spPr/>
      <dgm:t>
        <a:bodyPr/>
        <a:lstStyle/>
        <a:p>
          <a:endParaRPr lang="tr-TR"/>
        </a:p>
      </dgm:t>
    </dgm:pt>
    <dgm:pt modelId="{39287C81-6722-40ED-A9AF-9A7E72B6D1EA}" type="sibTrans" cxnId="{70084C51-2C8C-4743-9ADC-7900F8ED620F}">
      <dgm:prSet/>
      <dgm:spPr/>
      <dgm:t>
        <a:bodyPr/>
        <a:lstStyle/>
        <a:p>
          <a:endParaRPr lang="tr-TR"/>
        </a:p>
      </dgm:t>
    </dgm:pt>
    <dgm:pt modelId="{CDB2A746-918E-4D76-8E96-BA2350EDD75E}" type="pres">
      <dgm:prSet presAssocID="{4B45B8FB-6F3B-4152-BD63-FA0115294A3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AC3946E7-195D-4688-AC40-0A27B9AD74B8}" type="pres">
      <dgm:prSet presAssocID="{C6B0937C-7F84-45D5-ADA0-F3A9FB75EEB4}" presName="hierRoot1" presStyleCnt="0">
        <dgm:presLayoutVars>
          <dgm:hierBranch val="init"/>
        </dgm:presLayoutVars>
      </dgm:prSet>
      <dgm:spPr/>
    </dgm:pt>
    <dgm:pt modelId="{7A911A6E-382D-47F5-AA46-B0336CBDF63E}" type="pres">
      <dgm:prSet presAssocID="{C6B0937C-7F84-45D5-ADA0-F3A9FB75EEB4}" presName="rootComposite1" presStyleCnt="0"/>
      <dgm:spPr/>
    </dgm:pt>
    <dgm:pt modelId="{23C7EE31-2D2B-4EEA-A6BD-8732A41939B2}" type="pres">
      <dgm:prSet presAssocID="{C6B0937C-7F84-45D5-ADA0-F3A9FB75EEB4}" presName="rootText1" presStyleLbl="node0" presStyleIdx="0" presStyleCnt="1" custScaleX="871799" custScaleY="25848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C34CC73-04C6-4030-ABEE-4901DFB85D79}" type="pres">
      <dgm:prSet presAssocID="{C6B0937C-7F84-45D5-ADA0-F3A9FB75EEB4}" presName="rootConnector1" presStyleLbl="node1" presStyleIdx="0" presStyleCnt="0"/>
      <dgm:spPr/>
      <dgm:t>
        <a:bodyPr/>
        <a:lstStyle/>
        <a:p>
          <a:endParaRPr lang="tr-TR"/>
        </a:p>
      </dgm:t>
    </dgm:pt>
    <dgm:pt modelId="{56C28931-AFB8-4B8B-BBAB-5F31E088F9C9}" type="pres">
      <dgm:prSet presAssocID="{C6B0937C-7F84-45D5-ADA0-F3A9FB75EEB4}" presName="hierChild2" presStyleCnt="0"/>
      <dgm:spPr/>
    </dgm:pt>
    <dgm:pt modelId="{DB30A1C1-E4EC-4A7A-B8CE-F3C530029F2B}" type="pres">
      <dgm:prSet presAssocID="{C605878C-4E2A-441D-8C68-644AAF53DA70}" presName="Name37" presStyleLbl="parChTrans1D2" presStyleIdx="0" presStyleCnt="6"/>
      <dgm:spPr/>
      <dgm:t>
        <a:bodyPr/>
        <a:lstStyle/>
        <a:p>
          <a:endParaRPr lang="tr-TR"/>
        </a:p>
      </dgm:t>
    </dgm:pt>
    <dgm:pt modelId="{9C536577-B852-467A-86CE-A3155ADD34E6}" type="pres">
      <dgm:prSet presAssocID="{CEF134EE-DA25-4C3B-A64E-0D499879F413}" presName="hierRoot2" presStyleCnt="0">
        <dgm:presLayoutVars>
          <dgm:hierBranch val="init"/>
        </dgm:presLayoutVars>
      </dgm:prSet>
      <dgm:spPr/>
    </dgm:pt>
    <dgm:pt modelId="{54AECE15-9C79-449E-B8DB-09D37637B8D5}" type="pres">
      <dgm:prSet presAssocID="{CEF134EE-DA25-4C3B-A64E-0D499879F413}" presName="rootComposite" presStyleCnt="0"/>
      <dgm:spPr/>
    </dgm:pt>
    <dgm:pt modelId="{B03A1CFA-B40F-4876-9CC1-B4B6E160C1CA}" type="pres">
      <dgm:prSet presAssocID="{CEF134EE-DA25-4C3B-A64E-0D499879F413}" presName="rootText" presStyleLbl="node2" presStyleIdx="0" presStyleCnt="5" custScaleX="248913" custScaleY="15803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C274B6E-EB72-427A-AED2-6666509E4131}" type="pres">
      <dgm:prSet presAssocID="{CEF134EE-DA25-4C3B-A64E-0D499879F413}" presName="rootConnector" presStyleLbl="node2" presStyleIdx="0" presStyleCnt="5"/>
      <dgm:spPr/>
      <dgm:t>
        <a:bodyPr/>
        <a:lstStyle/>
        <a:p>
          <a:endParaRPr lang="tr-TR"/>
        </a:p>
      </dgm:t>
    </dgm:pt>
    <dgm:pt modelId="{C10883BD-2878-4B0E-9249-00273AC0AB54}" type="pres">
      <dgm:prSet presAssocID="{CEF134EE-DA25-4C3B-A64E-0D499879F413}" presName="hierChild4" presStyleCnt="0"/>
      <dgm:spPr/>
    </dgm:pt>
    <dgm:pt modelId="{29B1FF78-3464-4F39-A285-12D5B4262432}" type="pres">
      <dgm:prSet presAssocID="{DE106E43-EEB8-47E1-A369-BC84A220E39C}" presName="Name37" presStyleLbl="parChTrans1D3" presStyleIdx="0" presStyleCnt="11"/>
      <dgm:spPr/>
      <dgm:t>
        <a:bodyPr/>
        <a:lstStyle/>
        <a:p>
          <a:endParaRPr lang="tr-TR"/>
        </a:p>
      </dgm:t>
    </dgm:pt>
    <dgm:pt modelId="{748F0491-8E59-4D80-90FD-A5B023F263A6}" type="pres">
      <dgm:prSet presAssocID="{CEB2A69F-C913-4872-BE32-70DF39FA1CE3}" presName="hierRoot2" presStyleCnt="0">
        <dgm:presLayoutVars>
          <dgm:hierBranch val="init"/>
        </dgm:presLayoutVars>
      </dgm:prSet>
      <dgm:spPr/>
    </dgm:pt>
    <dgm:pt modelId="{65E8228F-B158-40CD-8004-C9FAC307E726}" type="pres">
      <dgm:prSet presAssocID="{CEB2A69F-C913-4872-BE32-70DF39FA1CE3}" presName="rootComposite" presStyleCnt="0"/>
      <dgm:spPr/>
    </dgm:pt>
    <dgm:pt modelId="{84A3C804-E489-45BC-9C70-1DD8D730365C}" type="pres">
      <dgm:prSet presAssocID="{CEB2A69F-C913-4872-BE32-70DF39FA1CE3}" presName="rootText" presStyleLbl="node3" presStyleIdx="0" presStyleCnt="10" custScaleX="176308" custScaleY="13089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8581CB5-EFFD-4C53-80D4-6E281A3D5B72}" type="pres">
      <dgm:prSet presAssocID="{CEB2A69F-C913-4872-BE32-70DF39FA1CE3}" presName="rootConnector" presStyleLbl="node3" presStyleIdx="0" presStyleCnt="10"/>
      <dgm:spPr/>
      <dgm:t>
        <a:bodyPr/>
        <a:lstStyle/>
        <a:p>
          <a:endParaRPr lang="tr-TR"/>
        </a:p>
      </dgm:t>
    </dgm:pt>
    <dgm:pt modelId="{999058D9-9F7D-4FAB-A1DB-8A9B2B552597}" type="pres">
      <dgm:prSet presAssocID="{CEB2A69F-C913-4872-BE32-70DF39FA1CE3}" presName="hierChild4" presStyleCnt="0"/>
      <dgm:spPr/>
    </dgm:pt>
    <dgm:pt modelId="{1AFDECC2-5156-4B74-9F58-2B3604E15015}" type="pres">
      <dgm:prSet presAssocID="{CEB2A69F-C913-4872-BE32-70DF39FA1CE3}" presName="hierChild5" presStyleCnt="0"/>
      <dgm:spPr/>
    </dgm:pt>
    <dgm:pt modelId="{AC45F9AA-A4A1-4BAD-B919-38E4A3703507}" type="pres">
      <dgm:prSet presAssocID="{CEF134EE-DA25-4C3B-A64E-0D499879F413}" presName="hierChild5" presStyleCnt="0"/>
      <dgm:spPr/>
    </dgm:pt>
    <dgm:pt modelId="{EDDBF6B4-8EEE-460C-BC5C-B6BD0B384E7D}" type="pres">
      <dgm:prSet presAssocID="{07DBDAB2-81A7-4D1A-825E-C75777D5E494}" presName="Name37" presStyleLbl="parChTrans1D2" presStyleIdx="1" presStyleCnt="6"/>
      <dgm:spPr/>
      <dgm:t>
        <a:bodyPr/>
        <a:lstStyle/>
        <a:p>
          <a:endParaRPr lang="tr-TR"/>
        </a:p>
      </dgm:t>
    </dgm:pt>
    <dgm:pt modelId="{C89A9E83-2386-4C3A-AA4C-F2EB68BDCDB1}" type="pres">
      <dgm:prSet presAssocID="{3CCC2309-EB41-4605-9590-82982805A7AC}" presName="hierRoot2" presStyleCnt="0">
        <dgm:presLayoutVars>
          <dgm:hierBranch val="init"/>
        </dgm:presLayoutVars>
      </dgm:prSet>
      <dgm:spPr/>
    </dgm:pt>
    <dgm:pt modelId="{5342BD58-C71C-48F9-B6AF-BB1DC4131638}" type="pres">
      <dgm:prSet presAssocID="{3CCC2309-EB41-4605-9590-82982805A7AC}" presName="rootComposite" presStyleCnt="0"/>
      <dgm:spPr/>
    </dgm:pt>
    <dgm:pt modelId="{D6D231FD-377E-4720-8166-62B436990A94}" type="pres">
      <dgm:prSet presAssocID="{3CCC2309-EB41-4605-9590-82982805A7AC}" presName="rootText" presStyleLbl="node2" presStyleIdx="1" presStyleCnt="5" custScaleX="199697" custScaleY="17033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E3A308F-E6F6-4349-A24A-CEA664C74E59}" type="pres">
      <dgm:prSet presAssocID="{3CCC2309-EB41-4605-9590-82982805A7AC}" presName="rootConnector" presStyleLbl="node2" presStyleIdx="1" presStyleCnt="5"/>
      <dgm:spPr/>
      <dgm:t>
        <a:bodyPr/>
        <a:lstStyle/>
        <a:p>
          <a:endParaRPr lang="tr-TR"/>
        </a:p>
      </dgm:t>
    </dgm:pt>
    <dgm:pt modelId="{6804EA6A-E4BA-423E-90E8-0A3FF4B110B7}" type="pres">
      <dgm:prSet presAssocID="{3CCC2309-EB41-4605-9590-82982805A7AC}" presName="hierChild4" presStyleCnt="0"/>
      <dgm:spPr/>
    </dgm:pt>
    <dgm:pt modelId="{0C88847D-5CB0-4772-AE28-EBAE8BC8D8A5}" type="pres">
      <dgm:prSet presAssocID="{C9784A79-2573-42AC-B01A-54D591F40581}" presName="Name37" presStyleLbl="parChTrans1D3" presStyleIdx="1" presStyleCnt="11"/>
      <dgm:spPr/>
      <dgm:t>
        <a:bodyPr/>
        <a:lstStyle/>
        <a:p>
          <a:endParaRPr lang="tr-TR"/>
        </a:p>
      </dgm:t>
    </dgm:pt>
    <dgm:pt modelId="{B0C1F671-42B8-4452-9D56-F63163D7A443}" type="pres">
      <dgm:prSet presAssocID="{4ED783AD-461D-43B1-B01A-5DE818391BB8}" presName="hierRoot2" presStyleCnt="0">
        <dgm:presLayoutVars>
          <dgm:hierBranch val="init"/>
        </dgm:presLayoutVars>
      </dgm:prSet>
      <dgm:spPr/>
    </dgm:pt>
    <dgm:pt modelId="{88574305-978E-47DB-9795-3853F29C0215}" type="pres">
      <dgm:prSet presAssocID="{4ED783AD-461D-43B1-B01A-5DE818391BB8}" presName="rootComposite" presStyleCnt="0"/>
      <dgm:spPr/>
    </dgm:pt>
    <dgm:pt modelId="{A0E05736-A18B-4A5E-A7BF-3B6681270839}" type="pres">
      <dgm:prSet presAssocID="{4ED783AD-461D-43B1-B01A-5DE818391BB8}" presName="rootText" presStyleLbl="node3" presStyleIdx="1" presStyleCnt="10" custScaleX="176308" custScaleY="13089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B8ABA39-8944-4985-8088-0FB0E66701A4}" type="pres">
      <dgm:prSet presAssocID="{4ED783AD-461D-43B1-B01A-5DE818391BB8}" presName="rootConnector" presStyleLbl="node3" presStyleIdx="1" presStyleCnt="10"/>
      <dgm:spPr/>
      <dgm:t>
        <a:bodyPr/>
        <a:lstStyle/>
        <a:p>
          <a:endParaRPr lang="tr-TR"/>
        </a:p>
      </dgm:t>
    </dgm:pt>
    <dgm:pt modelId="{64D43583-010C-4D1B-B258-D6B3BE97AAA5}" type="pres">
      <dgm:prSet presAssocID="{4ED783AD-461D-43B1-B01A-5DE818391BB8}" presName="hierChild4" presStyleCnt="0"/>
      <dgm:spPr/>
    </dgm:pt>
    <dgm:pt modelId="{564EFC5A-6FCF-476E-83FE-20B8AB290AC8}" type="pres">
      <dgm:prSet presAssocID="{4ED783AD-461D-43B1-B01A-5DE818391BB8}" presName="hierChild5" presStyleCnt="0"/>
      <dgm:spPr/>
    </dgm:pt>
    <dgm:pt modelId="{36F817B7-63CA-4B8B-9D82-54BF55C350A6}" type="pres">
      <dgm:prSet presAssocID="{59C1437B-9E33-494A-9F4E-A8255A86BDB8}" presName="Name37" presStyleLbl="parChTrans1D3" presStyleIdx="2" presStyleCnt="11"/>
      <dgm:spPr/>
      <dgm:t>
        <a:bodyPr/>
        <a:lstStyle/>
        <a:p>
          <a:endParaRPr lang="tr-TR"/>
        </a:p>
      </dgm:t>
    </dgm:pt>
    <dgm:pt modelId="{6428B5BD-5DC6-4649-8E77-50E02188B79C}" type="pres">
      <dgm:prSet presAssocID="{58D95760-BF14-475E-8CC5-83690BEB11E0}" presName="hierRoot2" presStyleCnt="0">
        <dgm:presLayoutVars>
          <dgm:hierBranch val="init"/>
        </dgm:presLayoutVars>
      </dgm:prSet>
      <dgm:spPr/>
    </dgm:pt>
    <dgm:pt modelId="{B7D7E3E0-4980-485C-95CC-E2DE90CC9EE0}" type="pres">
      <dgm:prSet presAssocID="{58D95760-BF14-475E-8CC5-83690BEB11E0}" presName="rootComposite" presStyleCnt="0"/>
      <dgm:spPr/>
    </dgm:pt>
    <dgm:pt modelId="{A55F2676-211F-4D94-A8B1-460ED0120389}" type="pres">
      <dgm:prSet presAssocID="{58D95760-BF14-475E-8CC5-83690BEB11E0}" presName="rootText" presStyleLbl="node3" presStyleIdx="2" presStyleCnt="10" custScaleX="291705" custScaleY="13089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3DAC330-D007-4D50-A628-712A48350BF4}" type="pres">
      <dgm:prSet presAssocID="{58D95760-BF14-475E-8CC5-83690BEB11E0}" presName="rootConnector" presStyleLbl="node3" presStyleIdx="2" presStyleCnt="10"/>
      <dgm:spPr/>
      <dgm:t>
        <a:bodyPr/>
        <a:lstStyle/>
        <a:p>
          <a:endParaRPr lang="tr-TR"/>
        </a:p>
      </dgm:t>
    </dgm:pt>
    <dgm:pt modelId="{012DC962-DEEC-4FF3-9E6D-B1CB4EB29EF2}" type="pres">
      <dgm:prSet presAssocID="{58D95760-BF14-475E-8CC5-83690BEB11E0}" presName="hierChild4" presStyleCnt="0"/>
      <dgm:spPr/>
    </dgm:pt>
    <dgm:pt modelId="{888C3CDE-342F-44C0-81AE-79EC638FC7DB}" type="pres">
      <dgm:prSet presAssocID="{58D95760-BF14-475E-8CC5-83690BEB11E0}" presName="hierChild5" presStyleCnt="0"/>
      <dgm:spPr/>
    </dgm:pt>
    <dgm:pt modelId="{55C31B9D-6BC8-4ED0-BAF4-7A681095AFC4}" type="pres">
      <dgm:prSet presAssocID="{42B13B56-293F-456E-B747-8128B09A5633}" presName="Name37" presStyleLbl="parChTrans1D3" presStyleIdx="3" presStyleCnt="11"/>
      <dgm:spPr/>
      <dgm:t>
        <a:bodyPr/>
        <a:lstStyle/>
        <a:p>
          <a:endParaRPr lang="tr-TR"/>
        </a:p>
      </dgm:t>
    </dgm:pt>
    <dgm:pt modelId="{21F5BC18-BC55-49D7-868E-45ACD50C94E2}" type="pres">
      <dgm:prSet presAssocID="{86A3E685-CD27-4D7E-B7E4-5930FD2B424E}" presName="hierRoot2" presStyleCnt="0">
        <dgm:presLayoutVars>
          <dgm:hierBranch val="init"/>
        </dgm:presLayoutVars>
      </dgm:prSet>
      <dgm:spPr/>
    </dgm:pt>
    <dgm:pt modelId="{DDE4DCE3-E6B5-48B9-8D20-F57A5D3436B2}" type="pres">
      <dgm:prSet presAssocID="{86A3E685-CD27-4D7E-B7E4-5930FD2B424E}" presName="rootComposite" presStyleCnt="0"/>
      <dgm:spPr/>
    </dgm:pt>
    <dgm:pt modelId="{CC0602B6-AC8F-4163-9AE8-780CE8ABAC35}" type="pres">
      <dgm:prSet presAssocID="{86A3E685-CD27-4D7E-B7E4-5930FD2B424E}" presName="rootText" presStyleLbl="node3" presStyleIdx="3" presStyleCnt="10" custScaleX="416294" custScaleY="13089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428FA25-1191-4D30-945B-509C6857E1C9}" type="pres">
      <dgm:prSet presAssocID="{86A3E685-CD27-4D7E-B7E4-5930FD2B424E}" presName="rootConnector" presStyleLbl="node3" presStyleIdx="3" presStyleCnt="10"/>
      <dgm:spPr/>
      <dgm:t>
        <a:bodyPr/>
        <a:lstStyle/>
        <a:p>
          <a:endParaRPr lang="tr-TR"/>
        </a:p>
      </dgm:t>
    </dgm:pt>
    <dgm:pt modelId="{1B077494-A0E2-4111-A16D-2B10095889C2}" type="pres">
      <dgm:prSet presAssocID="{86A3E685-CD27-4D7E-B7E4-5930FD2B424E}" presName="hierChild4" presStyleCnt="0"/>
      <dgm:spPr/>
    </dgm:pt>
    <dgm:pt modelId="{8B909D26-706A-4DCB-99C0-CC85103FFDD9}" type="pres">
      <dgm:prSet presAssocID="{86A3E685-CD27-4D7E-B7E4-5930FD2B424E}" presName="hierChild5" presStyleCnt="0"/>
      <dgm:spPr/>
    </dgm:pt>
    <dgm:pt modelId="{BDDABA2F-57CA-44DD-B88F-179919311B73}" type="pres">
      <dgm:prSet presAssocID="{9542110E-0DEE-429C-A3F4-C56079F05664}" presName="Name37" presStyleLbl="parChTrans1D3" presStyleIdx="4" presStyleCnt="11"/>
      <dgm:spPr/>
      <dgm:t>
        <a:bodyPr/>
        <a:lstStyle/>
        <a:p>
          <a:endParaRPr lang="tr-TR"/>
        </a:p>
      </dgm:t>
    </dgm:pt>
    <dgm:pt modelId="{B828AE4F-E8EC-4505-BE1E-6B4418753CCF}" type="pres">
      <dgm:prSet presAssocID="{C37CD565-6A10-4141-8706-2BDC04CC54BE}" presName="hierRoot2" presStyleCnt="0">
        <dgm:presLayoutVars>
          <dgm:hierBranch val="init"/>
        </dgm:presLayoutVars>
      </dgm:prSet>
      <dgm:spPr/>
    </dgm:pt>
    <dgm:pt modelId="{E1B98C78-3C16-46FB-9439-99F4912AF175}" type="pres">
      <dgm:prSet presAssocID="{C37CD565-6A10-4141-8706-2BDC04CC54BE}" presName="rootComposite" presStyleCnt="0"/>
      <dgm:spPr/>
    </dgm:pt>
    <dgm:pt modelId="{C9C50C88-8BD5-4BF8-B0AF-A4B0145D854D}" type="pres">
      <dgm:prSet presAssocID="{C37CD565-6A10-4141-8706-2BDC04CC54BE}" presName="rootText" presStyleLbl="node3" presStyleIdx="4" presStyleCnt="10" custScaleX="291705" custScaleY="13089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90E805C-046A-4DF2-AE1D-02674132966D}" type="pres">
      <dgm:prSet presAssocID="{C37CD565-6A10-4141-8706-2BDC04CC54BE}" presName="rootConnector" presStyleLbl="node3" presStyleIdx="4" presStyleCnt="10"/>
      <dgm:spPr/>
      <dgm:t>
        <a:bodyPr/>
        <a:lstStyle/>
        <a:p>
          <a:endParaRPr lang="tr-TR"/>
        </a:p>
      </dgm:t>
    </dgm:pt>
    <dgm:pt modelId="{F52D9303-531F-4F0C-B783-1F4939C37992}" type="pres">
      <dgm:prSet presAssocID="{C37CD565-6A10-4141-8706-2BDC04CC54BE}" presName="hierChild4" presStyleCnt="0"/>
      <dgm:spPr/>
    </dgm:pt>
    <dgm:pt modelId="{53362F1D-5179-44DF-82AF-774E24BE10F1}" type="pres">
      <dgm:prSet presAssocID="{C37CD565-6A10-4141-8706-2BDC04CC54BE}" presName="hierChild5" presStyleCnt="0"/>
      <dgm:spPr/>
    </dgm:pt>
    <dgm:pt modelId="{36702FA3-AD18-49F9-9E30-A84D6E51C87B}" type="pres">
      <dgm:prSet presAssocID="{3CCC2309-EB41-4605-9590-82982805A7AC}" presName="hierChild5" presStyleCnt="0"/>
      <dgm:spPr/>
    </dgm:pt>
    <dgm:pt modelId="{4C27D675-2F29-4426-8D0D-E6F98B90DB57}" type="pres">
      <dgm:prSet presAssocID="{4A37069F-2BFF-449F-B0DB-C4284EF53DF8}" presName="Name37" presStyleLbl="parChTrans1D2" presStyleIdx="2" presStyleCnt="6"/>
      <dgm:spPr/>
      <dgm:t>
        <a:bodyPr/>
        <a:lstStyle/>
        <a:p>
          <a:endParaRPr lang="tr-TR"/>
        </a:p>
      </dgm:t>
    </dgm:pt>
    <dgm:pt modelId="{1D9EE99B-527C-48D3-8930-4A7A03AB045F}" type="pres">
      <dgm:prSet presAssocID="{7E34E81D-426B-4A26-8F55-8B57F233DBD3}" presName="hierRoot2" presStyleCnt="0">
        <dgm:presLayoutVars>
          <dgm:hierBranch val="init"/>
        </dgm:presLayoutVars>
      </dgm:prSet>
      <dgm:spPr/>
    </dgm:pt>
    <dgm:pt modelId="{160D619B-B00F-4227-9E32-B7687CCFA419}" type="pres">
      <dgm:prSet presAssocID="{7E34E81D-426B-4A26-8F55-8B57F233DBD3}" presName="rootComposite" presStyleCnt="0"/>
      <dgm:spPr/>
    </dgm:pt>
    <dgm:pt modelId="{9F191B0A-AAAD-49AB-9DFA-F7A7E2AA8ACA}" type="pres">
      <dgm:prSet presAssocID="{7E34E81D-426B-4A26-8F55-8B57F233DBD3}" presName="rootText" presStyleLbl="node2" presStyleIdx="2" presStyleCnt="5" custScaleX="326901" custScaleY="130890" custLinFactNeighborX="83107" custLinFactNeighborY="437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DBFA634-E0FF-4AF6-AB55-15733ACDC4B0}" type="pres">
      <dgm:prSet presAssocID="{7E34E81D-426B-4A26-8F55-8B57F233DBD3}" presName="rootConnector" presStyleLbl="node2" presStyleIdx="2" presStyleCnt="5"/>
      <dgm:spPr/>
      <dgm:t>
        <a:bodyPr/>
        <a:lstStyle/>
        <a:p>
          <a:endParaRPr lang="tr-TR"/>
        </a:p>
      </dgm:t>
    </dgm:pt>
    <dgm:pt modelId="{41A610A8-1E67-46EC-AD39-8C2FD03ECFB5}" type="pres">
      <dgm:prSet presAssocID="{7E34E81D-426B-4A26-8F55-8B57F233DBD3}" presName="hierChild4" presStyleCnt="0"/>
      <dgm:spPr/>
    </dgm:pt>
    <dgm:pt modelId="{38BDE5FE-407A-4A1B-B2F7-73A8FA156811}" type="pres">
      <dgm:prSet presAssocID="{7E34E81D-426B-4A26-8F55-8B57F233DBD3}" presName="hierChild5" presStyleCnt="0"/>
      <dgm:spPr/>
    </dgm:pt>
    <dgm:pt modelId="{1BE939C3-4F44-4095-B3AD-E2017817FB29}" type="pres">
      <dgm:prSet presAssocID="{DEE1348F-C649-447E-AFD1-FC13ACBF579B}" presName="Name37" presStyleLbl="parChTrans1D2" presStyleIdx="3" presStyleCnt="6"/>
      <dgm:spPr/>
      <dgm:t>
        <a:bodyPr/>
        <a:lstStyle/>
        <a:p>
          <a:endParaRPr lang="tr-TR"/>
        </a:p>
      </dgm:t>
    </dgm:pt>
    <dgm:pt modelId="{0E8EE47D-32D6-47E2-8E1D-6DF727D8636F}" type="pres">
      <dgm:prSet presAssocID="{16FCC757-6E93-4E4F-8473-6C3B8CCE63F3}" presName="hierRoot2" presStyleCnt="0">
        <dgm:presLayoutVars>
          <dgm:hierBranch val="init"/>
        </dgm:presLayoutVars>
      </dgm:prSet>
      <dgm:spPr/>
    </dgm:pt>
    <dgm:pt modelId="{C20EE485-1685-42EF-939E-E491E0113F13}" type="pres">
      <dgm:prSet presAssocID="{16FCC757-6E93-4E4F-8473-6C3B8CCE63F3}" presName="rootComposite" presStyleCnt="0"/>
      <dgm:spPr/>
    </dgm:pt>
    <dgm:pt modelId="{9F5A9D61-B36C-4772-ACB2-8191634EB4A9}" type="pres">
      <dgm:prSet presAssocID="{16FCC757-6E93-4E4F-8473-6C3B8CCE63F3}" presName="rootText" presStyleLbl="node2" presStyleIdx="3" presStyleCnt="5" custScaleX="199006" custScaleY="130890" custLinFactX="26847" custLinFactNeighborX="100000" custLinFactNeighborY="874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F5784BA-6BF7-406C-9347-35F85848732D}" type="pres">
      <dgm:prSet presAssocID="{16FCC757-6E93-4E4F-8473-6C3B8CCE63F3}" presName="rootConnector" presStyleLbl="node2" presStyleIdx="3" presStyleCnt="5"/>
      <dgm:spPr/>
      <dgm:t>
        <a:bodyPr/>
        <a:lstStyle/>
        <a:p>
          <a:endParaRPr lang="tr-TR"/>
        </a:p>
      </dgm:t>
    </dgm:pt>
    <dgm:pt modelId="{48589E61-6A14-4404-8276-C5D6498FCC30}" type="pres">
      <dgm:prSet presAssocID="{16FCC757-6E93-4E4F-8473-6C3B8CCE63F3}" presName="hierChild4" presStyleCnt="0"/>
      <dgm:spPr/>
    </dgm:pt>
    <dgm:pt modelId="{D2BBDA75-94F7-44FC-A198-C0F1113B1F49}" type="pres">
      <dgm:prSet presAssocID="{16FCC757-6E93-4E4F-8473-6C3B8CCE63F3}" presName="hierChild5" presStyleCnt="0"/>
      <dgm:spPr/>
    </dgm:pt>
    <dgm:pt modelId="{12E3BD9C-9786-4666-B75C-4247E19EBD3F}" type="pres">
      <dgm:prSet presAssocID="{D5742107-F6D7-4078-B5BA-39571BA1E583}" presName="Name37" presStyleLbl="parChTrans1D2" presStyleIdx="4" presStyleCnt="6"/>
      <dgm:spPr/>
      <dgm:t>
        <a:bodyPr/>
        <a:lstStyle/>
        <a:p>
          <a:endParaRPr lang="tr-TR"/>
        </a:p>
      </dgm:t>
    </dgm:pt>
    <dgm:pt modelId="{FF1A4B68-AC83-479B-B296-0FC3F188BF61}" type="pres">
      <dgm:prSet presAssocID="{32AFE20B-E94C-4B6F-BD4A-9D98ABD09310}" presName="hierRoot2" presStyleCnt="0">
        <dgm:presLayoutVars>
          <dgm:hierBranch val="init"/>
        </dgm:presLayoutVars>
      </dgm:prSet>
      <dgm:spPr/>
    </dgm:pt>
    <dgm:pt modelId="{D32202EF-91A0-4A62-992F-8DF61B3F20CD}" type="pres">
      <dgm:prSet presAssocID="{32AFE20B-E94C-4B6F-BD4A-9D98ABD09310}" presName="rootComposite" presStyleCnt="0"/>
      <dgm:spPr/>
    </dgm:pt>
    <dgm:pt modelId="{DB3AD51F-7B40-44C1-82CD-6E291588C411}" type="pres">
      <dgm:prSet presAssocID="{32AFE20B-E94C-4B6F-BD4A-9D98ABD09310}" presName="rootText" presStyleLbl="node2" presStyleIdx="4" presStyleCnt="5" custScaleX="385155" custScaleY="130890" custLinFactX="61839" custLinFactNeighborX="100000" custLinFactNeighborY="2187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7B2F66D-E619-410F-98B0-8D8B4A9D9DAA}" type="pres">
      <dgm:prSet presAssocID="{32AFE20B-E94C-4B6F-BD4A-9D98ABD09310}" presName="rootConnector" presStyleLbl="node2" presStyleIdx="4" presStyleCnt="5"/>
      <dgm:spPr/>
      <dgm:t>
        <a:bodyPr/>
        <a:lstStyle/>
        <a:p>
          <a:endParaRPr lang="tr-TR"/>
        </a:p>
      </dgm:t>
    </dgm:pt>
    <dgm:pt modelId="{0A58A1EC-7647-44F2-8FFF-EFA13231224E}" type="pres">
      <dgm:prSet presAssocID="{32AFE20B-E94C-4B6F-BD4A-9D98ABD09310}" presName="hierChild4" presStyleCnt="0"/>
      <dgm:spPr/>
    </dgm:pt>
    <dgm:pt modelId="{2311CB66-4B29-412B-9928-D3C5847379C2}" type="pres">
      <dgm:prSet presAssocID="{1EDEDF29-074E-492B-B749-38CD075C08BC}" presName="Name37" presStyleLbl="parChTrans1D3" presStyleIdx="5" presStyleCnt="11"/>
      <dgm:spPr/>
      <dgm:t>
        <a:bodyPr/>
        <a:lstStyle/>
        <a:p>
          <a:endParaRPr lang="tr-TR"/>
        </a:p>
      </dgm:t>
    </dgm:pt>
    <dgm:pt modelId="{94ADA50F-91EF-4C56-9389-8C4B0E98BFF0}" type="pres">
      <dgm:prSet presAssocID="{0836D3E4-D114-4DF5-9760-4F00EDAE5091}" presName="hierRoot2" presStyleCnt="0">
        <dgm:presLayoutVars>
          <dgm:hierBranch val="init"/>
        </dgm:presLayoutVars>
      </dgm:prSet>
      <dgm:spPr/>
    </dgm:pt>
    <dgm:pt modelId="{B3AC061D-699F-4D43-B3FA-5017733D686F}" type="pres">
      <dgm:prSet presAssocID="{0836D3E4-D114-4DF5-9760-4F00EDAE5091}" presName="rootComposite" presStyleCnt="0"/>
      <dgm:spPr/>
    </dgm:pt>
    <dgm:pt modelId="{B65AED41-377B-4016-A4F1-B7F9A5DEFBE0}" type="pres">
      <dgm:prSet presAssocID="{0836D3E4-D114-4DF5-9760-4F00EDAE5091}" presName="rootText" presStyleLbl="node3" presStyleIdx="5" presStyleCnt="10" custScaleX="176308" custScaleY="13089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38113C6-3EBE-4944-A042-8207C2049EEE}" type="pres">
      <dgm:prSet presAssocID="{0836D3E4-D114-4DF5-9760-4F00EDAE5091}" presName="rootConnector" presStyleLbl="node3" presStyleIdx="5" presStyleCnt="10"/>
      <dgm:spPr/>
      <dgm:t>
        <a:bodyPr/>
        <a:lstStyle/>
        <a:p>
          <a:endParaRPr lang="tr-TR"/>
        </a:p>
      </dgm:t>
    </dgm:pt>
    <dgm:pt modelId="{D6259123-36D2-4133-BD25-83F7E5F758B2}" type="pres">
      <dgm:prSet presAssocID="{0836D3E4-D114-4DF5-9760-4F00EDAE5091}" presName="hierChild4" presStyleCnt="0"/>
      <dgm:spPr/>
    </dgm:pt>
    <dgm:pt modelId="{284BD519-28FD-49D1-BE45-5304FFD399FA}" type="pres">
      <dgm:prSet presAssocID="{0836D3E4-D114-4DF5-9760-4F00EDAE5091}" presName="hierChild5" presStyleCnt="0"/>
      <dgm:spPr/>
    </dgm:pt>
    <dgm:pt modelId="{D013695C-733A-4B8A-9E2E-33D62CF24D87}" type="pres">
      <dgm:prSet presAssocID="{56CDD2CE-409C-4DA4-94F6-FCBA0C41952D}" presName="Name37" presStyleLbl="parChTrans1D3" presStyleIdx="6" presStyleCnt="11"/>
      <dgm:spPr/>
      <dgm:t>
        <a:bodyPr/>
        <a:lstStyle/>
        <a:p>
          <a:endParaRPr lang="tr-TR"/>
        </a:p>
      </dgm:t>
    </dgm:pt>
    <dgm:pt modelId="{5EE27A92-D0CE-4942-BCEF-A2B7F3AD627F}" type="pres">
      <dgm:prSet presAssocID="{07A5B586-9FCC-4E83-8CBB-B03DE36829D5}" presName="hierRoot2" presStyleCnt="0">
        <dgm:presLayoutVars>
          <dgm:hierBranch val="init"/>
        </dgm:presLayoutVars>
      </dgm:prSet>
      <dgm:spPr/>
    </dgm:pt>
    <dgm:pt modelId="{2F533A86-8321-4391-995F-7C755A6CA97E}" type="pres">
      <dgm:prSet presAssocID="{07A5B586-9FCC-4E83-8CBB-B03DE36829D5}" presName="rootComposite" presStyleCnt="0"/>
      <dgm:spPr/>
    </dgm:pt>
    <dgm:pt modelId="{CE200402-E98B-4E6D-A079-7650B7CD14EE}" type="pres">
      <dgm:prSet presAssocID="{07A5B586-9FCC-4E83-8CBB-B03DE36829D5}" presName="rootText" presStyleLbl="node3" presStyleIdx="6" presStyleCnt="10" custScaleX="354930" custScaleY="13089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5F4A9C0-072D-4D66-AA78-40ECF29E030B}" type="pres">
      <dgm:prSet presAssocID="{07A5B586-9FCC-4E83-8CBB-B03DE36829D5}" presName="rootConnector" presStyleLbl="node3" presStyleIdx="6" presStyleCnt="10"/>
      <dgm:spPr/>
      <dgm:t>
        <a:bodyPr/>
        <a:lstStyle/>
        <a:p>
          <a:endParaRPr lang="tr-TR"/>
        </a:p>
      </dgm:t>
    </dgm:pt>
    <dgm:pt modelId="{6E59DE4D-0408-488C-AAE3-134DBD573F3F}" type="pres">
      <dgm:prSet presAssocID="{07A5B586-9FCC-4E83-8CBB-B03DE36829D5}" presName="hierChild4" presStyleCnt="0"/>
      <dgm:spPr/>
    </dgm:pt>
    <dgm:pt modelId="{FB141D59-7824-4BED-8B14-C29A2B4A9BCD}" type="pres">
      <dgm:prSet presAssocID="{099F8B9C-AE24-491C-92F4-AA92FB201495}" presName="Name37" presStyleLbl="parChTrans1D4" presStyleIdx="0" presStyleCnt="6"/>
      <dgm:spPr/>
      <dgm:t>
        <a:bodyPr/>
        <a:lstStyle/>
        <a:p>
          <a:endParaRPr lang="tr-TR"/>
        </a:p>
      </dgm:t>
    </dgm:pt>
    <dgm:pt modelId="{AB686F4A-E960-4100-BC83-42498F6F07FC}" type="pres">
      <dgm:prSet presAssocID="{ECE50471-847F-4245-B850-73B4C783E484}" presName="hierRoot2" presStyleCnt="0">
        <dgm:presLayoutVars>
          <dgm:hierBranch val="init"/>
        </dgm:presLayoutVars>
      </dgm:prSet>
      <dgm:spPr/>
    </dgm:pt>
    <dgm:pt modelId="{D53CEF26-D3A3-4898-8A52-1DB362E2BAC6}" type="pres">
      <dgm:prSet presAssocID="{ECE50471-847F-4245-B850-73B4C783E484}" presName="rootComposite" presStyleCnt="0"/>
      <dgm:spPr/>
    </dgm:pt>
    <dgm:pt modelId="{D903234B-AEFE-4A87-9937-9D9ED6254CA9}" type="pres">
      <dgm:prSet presAssocID="{ECE50471-847F-4245-B850-73B4C783E484}" presName="rootText" presStyleLbl="node4" presStyleIdx="0" presStyleCnt="6" custScaleX="330970" custScaleY="13089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6A9A46C-9AA3-4235-97E1-550AB06F8F55}" type="pres">
      <dgm:prSet presAssocID="{ECE50471-847F-4245-B850-73B4C783E484}" presName="rootConnector" presStyleLbl="node4" presStyleIdx="0" presStyleCnt="6"/>
      <dgm:spPr/>
      <dgm:t>
        <a:bodyPr/>
        <a:lstStyle/>
        <a:p>
          <a:endParaRPr lang="tr-TR"/>
        </a:p>
      </dgm:t>
    </dgm:pt>
    <dgm:pt modelId="{5293F7E6-0ACF-4D41-B9A4-4BF7403691E4}" type="pres">
      <dgm:prSet presAssocID="{ECE50471-847F-4245-B850-73B4C783E484}" presName="hierChild4" presStyleCnt="0"/>
      <dgm:spPr/>
    </dgm:pt>
    <dgm:pt modelId="{BF6814A1-9CBA-43D7-AE33-768D0F8B8790}" type="pres">
      <dgm:prSet presAssocID="{ECE50471-847F-4245-B850-73B4C783E484}" presName="hierChild5" presStyleCnt="0"/>
      <dgm:spPr/>
    </dgm:pt>
    <dgm:pt modelId="{899F06FB-F47B-43D5-8DBA-107A6D4C18B8}" type="pres">
      <dgm:prSet presAssocID="{07A5B586-9FCC-4E83-8CBB-B03DE36829D5}" presName="hierChild5" presStyleCnt="0"/>
      <dgm:spPr/>
    </dgm:pt>
    <dgm:pt modelId="{040878FC-09B0-44A4-9E0E-83DFABCAA642}" type="pres">
      <dgm:prSet presAssocID="{9C358907-A460-4876-A609-2B674D8CD94A}" presName="Name37" presStyleLbl="parChTrans1D3" presStyleIdx="7" presStyleCnt="11"/>
      <dgm:spPr/>
      <dgm:t>
        <a:bodyPr/>
        <a:lstStyle/>
        <a:p>
          <a:endParaRPr lang="tr-TR"/>
        </a:p>
      </dgm:t>
    </dgm:pt>
    <dgm:pt modelId="{B1B07DCC-6257-4E71-A1C4-81F9BBC0B9DD}" type="pres">
      <dgm:prSet presAssocID="{3B46390D-FD6B-4AB8-89D4-1AB52E38E6B2}" presName="hierRoot2" presStyleCnt="0">
        <dgm:presLayoutVars>
          <dgm:hierBranch val="init"/>
        </dgm:presLayoutVars>
      </dgm:prSet>
      <dgm:spPr/>
    </dgm:pt>
    <dgm:pt modelId="{81AF7739-D972-43E4-BE1F-B8A0A2D872B0}" type="pres">
      <dgm:prSet presAssocID="{3B46390D-FD6B-4AB8-89D4-1AB52E38E6B2}" presName="rootComposite" presStyleCnt="0"/>
      <dgm:spPr/>
    </dgm:pt>
    <dgm:pt modelId="{14C4E02C-8B4F-44A6-A13B-86A3A0908D59}" type="pres">
      <dgm:prSet presAssocID="{3B46390D-FD6B-4AB8-89D4-1AB52E38E6B2}" presName="rootText" presStyleLbl="node3" presStyleIdx="7" presStyleCnt="10" custScaleX="213796" custScaleY="130890" custLinFactNeighborX="66590" custLinFactNeighborY="859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F8592C5-A1B1-4E57-B1CD-C945D742470C}" type="pres">
      <dgm:prSet presAssocID="{3B46390D-FD6B-4AB8-89D4-1AB52E38E6B2}" presName="rootConnector" presStyleLbl="node3" presStyleIdx="7" presStyleCnt="10"/>
      <dgm:spPr/>
      <dgm:t>
        <a:bodyPr/>
        <a:lstStyle/>
        <a:p>
          <a:endParaRPr lang="tr-TR"/>
        </a:p>
      </dgm:t>
    </dgm:pt>
    <dgm:pt modelId="{2E433279-6022-49D6-9D55-034B57692BD4}" type="pres">
      <dgm:prSet presAssocID="{3B46390D-FD6B-4AB8-89D4-1AB52E38E6B2}" presName="hierChild4" presStyleCnt="0"/>
      <dgm:spPr/>
    </dgm:pt>
    <dgm:pt modelId="{A48F67FC-4263-49E3-B28E-E8584F261430}" type="pres">
      <dgm:prSet presAssocID="{3B46390D-FD6B-4AB8-89D4-1AB52E38E6B2}" presName="hierChild5" presStyleCnt="0"/>
      <dgm:spPr/>
    </dgm:pt>
    <dgm:pt modelId="{558FE261-BBF7-4B45-98CA-CD63D2D885AE}" type="pres">
      <dgm:prSet presAssocID="{09D38247-2140-400E-8C78-F367089AD338}" presName="Name37" presStyleLbl="parChTrans1D3" presStyleIdx="8" presStyleCnt="11"/>
      <dgm:spPr/>
      <dgm:t>
        <a:bodyPr/>
        <a:lstStyle/>
        <a:p>
          <a:endParaRPr lang="tr-TR"/>
        </a:p>
      </dgm:t>
    </dgm:pt>
    <dgm:pt modelId="{56413D2B-917D-43ED-87B3-500280B220BB}" type="pres">
      <dgm:prSet presAssocID="{7E4777DE-AFDF-4A14-B256-B52F035350E3}" presName="hierRoot2" presStyleCnt="0">
        <dgm:presLayoutVars>
          <dgm:hierBranch val="init"/>
        </dgm:presLayoutVars>
      </dgm:prSet>
      <dgm:spPr/>
    </dgm:pt>
    <dgm:pt modelId="{394E5F7F-C25C-414A-B698-F48010721EC9}" type="pres">
      <dgm:prSet presAssocID="{7E4777DE-AFDF-4A14-B256-B52F035350E3}" presName="rootComposite" presStyleCnt="0"/>
      <dgm:spPr/>
    </dgm:pt>
    <dgm:pt modelId="{2EDDBCA4-914D-4172-A076-E9A5802B4621}" type="pres">
      <dgm:prSet presAssocID="{7E4777DE-AFDF-4A14-B256-B52F035350E3}" presName="rootText" presStyleLbl="node3" presStyleIdx="8" presStyleCnt="10" custScaleX="200148" custScaleY="238330" custLinFactNeighborX="64442" custLinFactNeighborY="859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E520011-3C0E-4AE7-8643-3B5845825CBD}" type="pres">
      <dgm:prSet presAssocID="{7E4777DE-AFDF-4A14-B256-B52F035350E3}" presName="rootConnector" presStyleLbl="node3" presStyleIdx="8" presStyleCnt="10"/>
      <dgm:spPr/>
      <dgm:t>
        <a:bodyPr/>
        <a:lstStyle/>
        <a:p>
          <a:endParaRPr lang="tr-TR"/>
        </a:p>
      </dgm:t>
    </dgm:pt>
    <dgm:pt modelId="{735ED581-D75A-44CB-9FDF-52B3B3969903}" type="pres">
      <dgm:prSet presAssocID="{7E4777DE-AFDF-4A14-B256-B52F035350E3}" presName="hierChild4" presStyleCnt="0"/>
      <dgm:spPr/>
    </dgm:pt>
    <dgm:pt modelId="{E951A216-788E-4C10-92FD-98C95CE1F72B}" type="pres">
      <dgm:prSet presAssocID="{7E4777DE-AFDF-4A14-B256-B52F035350E3}" presName="hierChild5" presStyleCnt="0"/>
      <dgm:spPr/>
    </dgm:pt>
    <dgm:pt modelId="{DC21817C-B132-4B28-9F8D-04CCB37E9784}" type="pres">
      <dgm:prSet presAssocID="{83B88A34-64BD-4526-9039-99D26592C458}" presName="Name37" presStyleLbl="parChTrans1D3" presStyleIdx="9" presStyleCnt="11"/>
      <dgm:spPr/>
      <dgm:t>
        <a:bodyPr/>
        <a:lstStyle/>
        <a:p>
          <a:endParaRPr lang="tr-TR"/>
        </a:p>
      </dgm:t>
    </dgm:pt>
    <dgm:pt modelId="{B9846501-A1B8-4F10-9B13-6267E6BD1185}" type="pres">
      <dgm:prSet presAssocID="{0C50D586-CD4F-4CA6-8CAD-249B8CFEEDEB}" presName="hierRoot2" presStyleCnt="0">
        <dgm:presLayoutVars>
          <dgm:hierBranch val="init"/>
        </dgm:presLayoutVars>
      </dgm:prSet>
      <dgm:spPr/>
    </dgm:pt>
    <dgm:pt modelId="{B362710C-71F7-4A96-8FE9-2206D313397A}" type="pres">
      <dgm:prSet presAssocID="{0C50D586-CD4F-4CA6-8CAD-249B8CFEEDEB}" presName="rootComposite" presStyleCnt="0"/>
      <dgm:spPr/>
    </dgm:pt>
    <dgm:pt modelId="{547A9F07-61A8-44E8-B045-C0C4E70C7B7B}" type="pres">
      <dgm:prSet presAssocID="{0C50D586-CD4F-4CA6-8CAD-249B8CFEEDEB}" presName="rootText" presStyleLbl="node3" presStyleIdx="9" presStyleCnt="10" custScaleX="176308" custScaleY="130890" custLinFactNeighborX="6444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A14649F-E248-4BCD-9AFC-5D110A277C57}" type="pres">
      <dgm:prSet presAssocID="{0C50D586-CD4F-4CA6-8CAD-249B8CFEEDEB}" presName="rootConnector" presStyleLbl="node3" presStyleIdx="9" presStyleCnt="10"/>
      <dgm:spPr/>
      <dgm:t>
        <a:bodyPr/>
        <a:lstStyle/>
        <a:p>
          <a:endParaRPr lang="tr-TR"/>
        </a:p>
      </dgm:t>
    </dgm:pt>
    <dgm:pt modelId="{0E970A4E-7E1D-406D-BE1E-13CD91A75EAD}" type="pres">
      <dgm:prSet presAssocID="{0C50D586-CD4F-4CA6-8CAD-249B8CFEEDEB}" presName="hierChild4" presStyleCnt="0"/>
      <dgm:spPr/>
    </dgm:pt>
    <dgm:pt modelId="{361EA5C3-F606-434C-9A33-1D48AA0A7024}" type="pres">
      <dgm:prSet presAssocID="{0C50D586-CD4F-4CA6-8CAD-249B8CFEEDEB}" presName="hierChild5" presStyleCnt="0"/>
      <dgm:spPr/>
    </dgm:pt>
    <dgm:pt modelId="{9112D76B-D77F-4DC7-B218-401201490E4A}" type="pres">
      <dgm:prSet presAssocID="{32AFE20B-E94C-4B6F-BD4A-9D98ABD09310}" presName="hierChild5" presStyleCnt="0"/>
      <dgm:spPr/>
    </dgm:pt>
    <dgm:pt modelId="{4188C28E-AF0B-4A55-83AB-84DD84D341D0}" type="pres">
      <dgm:prSet presAssocID="{C6B0937C-7F84-45D5-ADA0-F3A9FB75EEB4}" presName="hierChild3" presStyleCnt="0"/>
      <dgm:spPr/>
    </dgm:pt>
    <dgm:pt modelId="{DED23B0F-1A08-470A-85F7-FD49A910CE09}" type="pres">
      <dgm:prSet presAssocID="{9CE0B8F3-AB0B-44DC-BE85-4E6658D4F65E}" presName="Name111" presStyleLbl="parChTrans1D2" presStyleIdx="5" presStyleCnt="6"/>
      <dgm:spPr/>
      <dgm:t>
        <a:bodyPr/>
        <a:lstStyle/>
        <a:p>
          <a:endParaRPr lang="tr-TR"/>
        </a:p>
      </dgm:t>
    </dgm:pt>
    <dgm:pt modelId="{39D1A185-C5C5-438E-98DD-9C71534B811F}" type="pres">
      <dgm:prSet presAssocID="{A7143179-82A8-40CD-99E5-AF75C936F203}" presName="hierRoot3" presStyleCnt="0">
        <dgm:presLayoutVars>
          <dgm:hierBranch val="init"/>
        </dgm:presLayoutVars>
      </dgm:prSet>
      <dgm:spPr/>
    </dgm:pt>
    <dgm:pt modelId="{4FE49DE4-9BC7-4020-99FF-8EA607B76B5C}" type="pres">
      <dgm:prSet presAssocID="{A7143179-82A8-40CD-99E5-AF75C936F203}" presName="rootComposite3" presStyleCnt="0"/>
      <dgm:spPr/>
    </dgm:pt>
    <dgm:pt modelId="{C8A42C64-59F5-4711-818C-8FCF894AB32E}" type="pres">
      <dgm:prSet presAssocID="{A7143179-82A8-40CD-99E5-AF75C936F203}" presName="rootText3" presStyleLbl="asst1" presStyleIdx="0" presStyleCnt="2" custScaleX="296866" custScaleY="13089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00E060E-BD31-44F9-B974-396E2BE5A390}" type="pres">
      <dgm:prSet presAssocID="{A7143179-82A8-40CD-99E5-AF75C936F203}" presName="rootConnector3" presStyleLbl="asst1" presStyleIdx="0" presStyleCnt="2"/>
      <dgm:spPr/>
      <dgm:t>
        <a:bodyPr/>
        <a:lstStyle/>
        <a:p>
          <a:endParaRPr lang="tr-TR"/>
        </a:p>
      </dgm:t>
    </dgm:pt>
    <dgm:pt modelId="{72EE5457-4067-4D7E-8FFD-395EA99A1694}" type="pres">
      <dgm:prSet presAssocID="{A7143179-82A8-40CD-99E5-AF75C936F203}" presName="hierChild6" presStyleCnt="0"/>
      <dgm:spPr/>
    </dgm:pt>
    <dgm:pt modelId="{FCFD6ECC-8A95-471A-AB35-47F184B656FF}" type="pres">
      <dgm:prSet presAssocID="{A7143179-82A8-40CD-99E5-AF75C936F203}" presName="hierChild7" presStyleCnt="0"/>
      <dgm:spPr/>
    </dgm:pt>
    <dgm:pt modelId="{D39B6A74-2402-4B8C-9184-4167F5E17A29}" type="pres">
      <dgm:prSet presAssocID="{85FCC78A-4D3D-475B-8AA5-8F55A0DEB85B}" presName="Name111" presStyleLbl="parChTrans1D3" presStyleIdx="10" presStyleCnt="11"/>
      <dgm:spPr/>
      <dgm:t>
        <a:bodyPr/>
        <a:lstStyle/>
        <a:p>
          <a:endParaRPr lang="tr-TR"/>
        </a:p>
      </dgm:t>
    </dgm:pt>
    <dgm:pt modelId="{F96326D4-E09F-4BAD-AE2A-947721C62501}" type="pres">
      <dgm:prSet presAssocID="{66E259A1-7FA0-4569-81AD-E849CEF71469}" presName="hierRoot3" presStyleCnt="0">
        <dgm:presLayoutVars>
          <dgm:hierBranch val="init"/>
        </dgm:presLayoutVars>
      </dgm:prSet>
      <dgm:spPr/>
    </dgm:pt>
    <dgm:pt modelId="{458D4125-20AC-4A0B-BA20-AFBBEB254638}" type="pres">
      <dgm:prSet presAssocID="{66E259A1-7FA0-4569-81AD-E849CEF71469}" presName="rootComposite3" presStyleCnt="0"/>
      <dgm:spPr/>
    </dgm:pt>
    <dgm:pt modelId="{D21613C3-C010-4C09-83E4-C32B3BEE8EF0}" type="pres">
      <dgm:prSet presAssocID="{66E259A1-7FA0-4569-81AD-E849CEF71469}" presName="rootText3" presStyleLbl="asst1" presStyleIdx="1" presStyleCnt="2" custScaleX="176308" custScaleY="13089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0C4B848-9147-4104-B534-0875BDBD7947}" type="pres">
      <dgm:prSet presAssocID="{66E259A1-7FA0-4569-81AD-E849CEF71469}" presName="rootConnector3" presStyleLbl="asst1" presStyleIdx="1" presStyleCnt="2"/>
      <dgm:spPr/>
      <dgm:t>
        <a:bodyPr/>
        <a:lstStyle/>
        <a:p>
          <a:endParaRPr lang="tr-TR"/>
        </a:p>
      </dgm:t>
    </dgm:pt>
    <dgm:pt modelId="{700DAB09-D75C-481F-ACE7-7D1023876EAD}" type="pres">
      <dgm:prSet presAssocID="{66E259A1-7FA0-4569-81AD-E849CEF71469}" presName="hierChild6" presStyleCnt="0"/>
      <dgm:spPr/>
    </dgm:pt>
    <dgm:pt modelId="{E4BFFF74-75B1-4F3E-A826-1F3F1BEC7DEF}" type="pres">
      <dgm:prSet presAssocID="{29FED943-C404-4648-A7B0-7BE32C50157C}" presName="Name37" presStyleLbl="parChTrans1D4" presStyleIdx="1" presStyleCnt="6"/>
      <dgm:spPr/>
      <dgm:t>
        <a:bodyPr/>
        <a:lstStyle/>
        <a:p>
          <a:endParaRPr lang="tr-TR"/>
        </a:p>
      </dgm:t>
    </dgm:pt>
    <dgm:pt modelId="{765A9B67-AAD5-464A-8F8F-2153626D1862}" type="pres">
      <dgm:prSet presAssocID="{6E6C5640-15D7-457F-A4D2-9D78D994B0BC}" presName="hierRoot2" presStyleCnt="0">
        <dgm:presLayoutVars>
          <dgm:hierBranch val="init"/>
        </dgm:presLayoutVars>
      </dgm:prSet>
      <dgm:spPr/>
    </dgm:pt>
    <dgm:pt modelId="{3FA70B8A-CE22-4B89-96BA-B5442E6B9770}" type="pres">
      <dgm:prSet presAssocID="{6E6C5640-15D7-457F-A4D2-9D78D994B0BC}" presName="rootComposite" presStyleCnt="0"/>
      <dgm:spPr/>
    </dgm:pt>
    <dgm:pt modelId="{6F03586E-489E-4E8C-9229-DDB2646680E6}" type="pres">
      <dgm:prSet presAssocID="{6E6C5640-15D7-457F-A4D2-9D78D994B0BC}" presName="rootText" presStyleLbl="node4" presStyleIdx="1" presStyleCnt="6" custScaleX="176308" custScaleY="176809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9B86D48-B1AF-4CC1-A440-23654076B43F}" type="pres">
      <dgm:prSet presAssocID="{6E6C5640-15D7-457F-A4D2-9D78D994B0BC}" presName="rootConnector" presStyleLbl="node4" presStyleIdx="1" presStyleCnt="6"/>
      <dgm:spPr/>
      <dgm:t>
        <a:bodyPr/>
        <a:lstStyle/>
        <a:p>
          <a:endParaRPr lang="tr-TR"/>
        </a:p>
      </dgm:t>
    </dgm:pt>
    <dgm:pt modelId="{D3A0D70D-3E9A-45DA-97FC-94C93541FC12}" type="pres">
      <dgm:prSet presAssocID="{6E6C5640-15D7-457F-A4D2-9D78D994B0BC}" presName="hierChild4" presStyleCnt="0"/>
      <dgm:spPr/>
    </dgm:pt>
    <dgm:pt modelId="{AE7D239B-9404-4A3C-9118-B43E9B69D81F}" type="pres">
      <dgm:prSet presAssocID="{6E6C5640-15D7-457F-A4D2-9D78D994B0BC}" presName="hierChild5" presStyleCnt="0"/>
      <dgm:spPr/>
    </dgm:pt>
    <dgm:pt modelId="{727E39ED-E99F-4CC3-9B68-6B171130B8F6}" type="pres">
      <dgm:prSet presAssocID="{D9CC6E14-E86B-4D5F-BE15-7A87DEF4BC5E}" presName="Name37" presStyleLbl="parChTrans1D4" presStyleIdx="2" presStyleCnt="6"/>
      <dgm:spPr/>
      <dgm:t>
        <a:bodyPr/>
        <a:lstStyle/>
        <a:p>
          <a:endParaRPr lang="tr-TR"/>
        </a:p>
      </dgm:t>
    </dgm:pt>
    <dgm:pt modelId="{A328E02D-A6DE-4F55-B1E7-D1EA97AC4A97}" type="pres">
      <dgm:prSet presAssocID="{DB5D852E-0221-4CDC-9E94-DC5C019ED639}" presName="hierRoot2" presStyleCnt="0">
        <dgm:presLayoutVars>
          <dgm:hierBranch val="init"/>
        </dgm:presLayoutVars>
      </dgm:prSet>
      <dgm:spPr/>
    </dgm:pt>
    <dgm:pt modelId="{1286C3FD-79F0-4137-A021-C79B9043AB03}" type="pres">
      <dgm:prSet presAssocID="{DB5D852E-0221-4CDC-9E94-DC5C019ED639}" presName="rootComposite" presStyleCnt="0"/>
      <dgm:spPr/>
    </dgm:pt>
    <dgm:pt modelId="{CAD8EBED-BF10-4B84-9DA4-8DEBA8029FCA}" type="pres">
      <dgm:prSet presAssocID="{DB5D852E-0221-4CDC-9E94-DC5C019ED639}" presName="rootText" presStyleLbl="node4" presStyleIdx="2" presStyleCnt="6" custScaleX="315654" custScaleY="18468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0AD6FB6-279C-4974-B141-E88EBFE149A5}" type="pres">
      <dgm:prSet presAssocID="{DB5D852E-0221-4CDC-9E94-DC5C019ED639}" presName="rootConnector" presStyleLbl="node4" presStyleIdx="2" presStyleCnt="6"/>
      <dgm:spPr/>
      <dgm:t>
        <a:bodyPr/>
        <a:lstStyle/>
        <a:p>
          <a:endParaRPr lang="tr-TR"/>
        </a:p>
      </dgm:t>
    </dgm:pt>
    <dgm:pt modelId="{553785CA-5BB9-4E31-A406-D25398A71EEF}" type="pres">
      <dgm:prSet presAssocID="{DB5D852E-0221-4CDC-9E94-DC5C019ED639}" presName="hierChild4" presStyleCnt="0"/>
      <dgm:spPr/>
    </dgm:pt>
    <dgm:pt modelId="{1210852E-7FD1-46C5-AE59-1F45B2906AB7}" type="pres">
      <dgm:prSet presAssocID="{66592696-D81E-4C8F-A82F-3C9D3AF2F374}" presName="Name37" presStyleLbl="parChTrans1D4" presStyleIdx="3" presStyleCnt="6"/>
      <dgm:spPr/>
      <dgm:t>
        <a:bodyPr/>
        <a:lstStyle/>
        <a:p>
          <a:endParaRPr lang="tr-TR"/>
        </a:p>
      </dgm:t>
    </dgm:pt>
    <dgm:pt modelId="{5C8DEBE8-52D9-4440-9547-5112BA412048}" type="pres">
      <dgm:prSet presAssocID="{EBFC9A09-C82E-469F-803B-24B4CC09A8DD}" presName="hierRoot2" presStyleCnt="0">
        <dgm:presLayoutVars>
          <dgm:hierBranch val="init"/>
        </dgm:presLayoutVars>
      </dgm:prSet>
      <dgm:spPr/>
    </dgm:pt>
    <dgm:pt modelId="{21ECAEE1-56D2-4841-9BC8-43296FAB0422}" type="pres">
      <dgm:prSet presAssocID="{EBFC9A09-C82E-469F-803B-24B4CC09A8DD}" presName="rootComposite" presStyleCnt="0"/>
      <dgm:spPr/>
    </dgm:pt>
    <dgm:pt modelId="{49AAD4A5-815D-4245-BE6B-0BAE98A62239}" type="pres">
      <dgm:prSet presAssocID="{EBFC9A09-C82E-469F-803B-24B4CC09A8DD}" presName="rootText" presStyleLbl="node4" presStyleIdx="3" presStyleCnt="6" custScaleX="176308" custScaleY="13089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1480B0F-9A30-427B-9E2E-08FCA31CE785}" type="pres">
      <dgm:prSet presAssocID="{EBFC9A09-C82E-469F-803B-24B4CC09A8DD}" presName="rootConnector" presStyleLbl="node4" presStyleIdx="3" presStyleCnt="6"/>
      <dgm:spPr/>
      <dgm:t>
        <a:bodyPr/>
        <a:lstStyle/>
        <a:p>
          <a:endParaRPr lang="tr-TR"/>
        </a:p>
      </dgm:t>
    </dgm:pt>
    <dgm:pt modelId="{E058B5F9-E001-40BF-B915-B1345D15EF4F}" type="pres">
      <dgm:prSet presAssocID="{EBFC9A09-C82E-469F-803B-24B4CC09A8DD}" presName="hierChild4" presStyleCnt="0"/>
      <dgm:spPr/>
    </dgm:pt>
    <dgm:pt modelId="{57D99530-EC70-4A9C-9C5E-25CDD249EFD2}" type="pres">
      <dgm:prSet presAssocID="{EBFC9A09-C82E-469F-803B-24B4CC09A8DD}" presName="hierChild5" presStyleCnt="0"/>
      <dgm:spPr/>
    </dgm:pt>
    <dgm:pt modelId="{EC91D1B0-5188-402A-B2A8-D647309E1191}" type="pres">
      <dgm:prSet presAssocID="{4C4B4D41-DDDB-4CB1-B4E1-DD3950ABB1C6}" presName="Name37" presStyleLbl="parChTrans1D4" presStyleIdx="4" presStyleCnt="6"/>
      <dgm:spPr/>
      <dgm:t>
        <a:bodyPr/>
        <a:lstStyle/>
        <a:p>
          <a:endParaRPr lang="tr-TR"/>
        </a:p>
      </dgm:t>
    </dgm:pt>
    <dgm:pt modelId="{FF455294-ABB2-494D-8A04-87FCBB228800}" type="pres">
      <dgm:prSet presAssocID="{214DA955-69C3-4608-95CE-E7845C510D09}" presName="hierRoot2" presStyleCnt="0">
        <dgm:presLayoutVars>
          <dgm:hierBranch val="init"/>
        </dgm:presLayoutVars>
      </dgm:prSet>
      <dgm:spPr/>
    </dgm:pt>
    <dgm:pt modelId="{90B446F5-0E95-4A44-A48F-ACC9E58485A2}" type="pres">
      <dgm:prSet presAssocID="{214DA955-69C3-4608-95CE-E7845C510D09}" presName="rootComposite" presStyleCnt="0"/>
      <dgm:spPr/>
    </dgm:pt>
    <dgm:pt modelId="{3616D346-B7F0-457C-8C77-A838FA5EA5D5}" type="pres">
      <dgm:prSet presAssocID="{214DA955-69C3-4608-95CE-E7845C510D09}" presName="rootText" presStyleLbl="node4" presStyleIdx="4" presStyleCnt="6" custScaleX="176308" custScaleY="13089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7E15089-49F6-4062-B2EF-9B939D216843}" type="pres">
      <dgm:prSet presAssocID="{214DA955-69C3-4608-95CE-E7845C510D09}" presName="rootConnector" presStyleLbl="node4" presStyleIdx="4" presStyleCnt="6"/>
      <dgm:spPr/>
      <dgm:t>
        <a:bodyPr/>
        <a:lstStyle/>
        <a:p>
          <a:endParaRPr lang="tr-TR"/>
        </a:p>
      </dgm:t>
    </dgm:pt>
    <dgm:pt modelId="{345BF1A8-38E1-434E-9534-A36F91DF7ED4}" type="pres">
      <dgm:prSet presAssocID="{214DA955-69C3-4608-95CE-E7845C510D09}" presName="hierChild4" presStyleCnt="0"/>
      <dgm:spPr/>
    </dgm:pt>
    <dgm:pt modelId="{1A497A32-8F7D-4E53-9286-F417D97B7CB3}" type="pres">
      <dgm:prSet presAssocID="{214DA955-69C3-4608-95CE-E7845C510D09}" presName="hierChild5" presStyleCnt="0"/>
      <dgm:spPr/>
    </dgm:pt>
    <dgm:pt modelId="{800B0D44-D0A3-4CA6-AA5C-C14BBDBF04CD}" type="pres">
      <dgm:prSet presAssocID="{E4A28F69-3930-44C4-8DB0-C95DA39BA954}" presName="Name37" presStyleLbl="parChTrans1D4" presStyleIdx="5" presStyleCnt="6"/>
      <dgm:spPr/>
      <dgm:t>
        <a:bodyPr/>
        <a:lstStyle/>
        <a:p>
          <a:endParaRPr lang="tr-TR"/>
        </a:p>
      </dgm:t>
    </dgm:pt>
    <dgm:pt modelId="{53AC45EB-FE10-4103-8F8C-E0932410A285}" type="pres">
      <dgm:prSet presAssocID="{4250C497-441D-4C9B-8FC5-F188CC27ED54}" presName="hierRoot2" presStyleCnt="0">
        <dgm:presLayoutVars>
          <dgm:hierBranch val="init"/>
        </dgm:presLayoutVars>
      </dgm:prSet>
      <dgm:spPr/>
    </dgm:pt>
    <dgm:pt modelId="{D2145712-D60B-4573-BA02-D29AE08E5314}" type="pres">
      <dgm:prSet presAssocID="{4250C497-441D-4C9B-8FC5-F188CC27ED54}" presName="rootComposite" presStyleCnt="0"/>
      <dgm:spPr/>
    </dgm:pt>
    <dgm:pt modelId="{FAFD3172-956C-4B7C-B414-EEB9AC6EF497}" type="pres">
      <dgm:prSet presAssocID="{4250C497-441D-4C9B-8FC5-F188CC27ED54}" presName="rootText" presStyleLbl="node4" presStyleIdx="5" presStyleCnt="6" custScaleX="176308" custScaleY="13089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27E06C5-AC45-402C-A4D0-9627A68CDA16}" type="pres">
      <dgm:prSet presAssocID="{4250C497-441D-4C9B-8FC5-F188CC27ED54}" presName="rootConnector" presStyleLbl="node4" presStyleIdx="5" presStyleCnt="6"/>
      <dgm:spPr/>
      <dgm:t>
        <a:bodyPr/>
        <a:lstStyle/>
        <a:p>
          <a:endParaRPr lang="tr-TR"/>
        </a:p>
      </dgm:t>
    </dgm:pt>
    <dgm:pt modelId="{E6E54E31-C9CE-4005-855B-0069D7A766DD}" type="pres">
      <dgm:prSet presAssocID="{4250C497-441D-4C9B-8FC5-F188CC27ED54}" presName="hierChild4" presStyleCnt="0"/>
      <dgm:spPr/>
    </dgm:pt>
    <dgm:pt modelId="{244D6AE3-61C9-44FF-B302-66BAA9CBD3D4}" type="pres">
      <dgm:prSet presAssocID="{4250C497-441D-4C9B-8FC5-F188CC27ED54}" presName="hierChild5" presStyleCnt="0"/>
      <dgm:spPr/>
    </dgm:pt>
    <dgm:pt modelId="{240EC752-B248-4ACD-B475-514E2AF52D5C}" type="pres">
      <dgm:prSet presAssocID="{DB5D852E-0221-4CDC-9E94-DC5C019ED639}" presName="hierChild5" presStyleCnt="0"/>
      <dgm:spPr/>
    </dgm:pt>
    <dgm:pt modelId="{EACC6C3F-4D9F-4E22-8747-4DE97C760C8E}" type="pres">
      <dgm:prSet presAssocID="{66E259A1-7FA0-4569-81AD-E849CEF71469}" presName="hierChild7" presStyleCnt="0"/>
      <dgm:spPr/>
    </dgm:pt>
  </dgm:ptLst>
  <dgm:cxnLst>
    <dgm:cxn modelId="{D9576C40-24F7-419D-8442-3CF07CB04B2A}" type="presOf" srcId="{099F8B9C-AE24-491C-92F4-AA92FB201495}" destId="{FB141D59-7824-4BED-8B14-C29A2B4A9BCD}" srcOrd="0" destOrd="0" presId="urn:microsoft.com/office/officeart/2005/8/layout/orgChart1"/>
    <dgm:cxn modelId="{16DC376A-427F-4788-B4DE-607BA02297D6}" type="presOf" srcId="{3B46390D-FD6B-4AB8-89D4-1AB52E38E6B2}" destId="{14C4E02C-8B4F-44A6-A13B-86A3A0908D59}" srcOrd="0" destOrd="0" presId="urn:microsoft.com/office/officeart/2005/8/layout/orgChart1"/>
    <dgm:cxn modelId="{B36824F7-E611-4E24-BC5D-C84DC8831731}" srcId="{C6B0937C-7F84-45D5-ADA0-F3A9FB75EEB4}" destId="{3CCC2309-EB41-4605-9590-82982805A7AC}" srcOrd="2" destOrd="0" parTransId="{07DBDAB2-81A7-4D1A-825E-C75777D5E494}" sibTransId="{F229BD73-CA9D-4AB2-A4E2-04EAC296EDB5}"/>
    <dgm:cxn modelId="{0280EDD3-8791-4DA1-B2C3-E20C2EB1CB2B}" type="presOf" srcId="{4ED783AD-461D-43B1-B01A-5DE818391BB8}" destId="{AB8ABA39-8944-4985-8088-0FB0E66701A4}" srcOrd="1" destOrd="0" presId="urn:microsoft.com/office/officeart/2005/8/layout/orgChart1"/>
    <dgm:cxn modelId="{9FB5B3DF-F3CD-4AE4-9548-023857847F54}" type="presOf" srcId="{4ED783AD-461D-43B1-B01A-5DE818391BB8}" destId="{A0E05736-A18B-4A5E-A7BF-3B6681270839}" srcOrd="0" destOrd="0" presId="urn:microsoft.com/office/officeart/2005/8/layout/orgChart1"/>
    <dgm:cxn modelId="{8AF3C094-2392-4F81-A7A7-164EA522546D}" type="presOf" srcId="{7E4777DE-AFDF-4A14-B256-B52F035350E3}" destId="{2EDDBCA4-914D-4172-A076-E9A5802B4621}" srcOrd="0" destOrd="0" presId="urn:microsoft.com/office/officeart/2005/8/layout/orgChart1"/>
    <dgm:cxn modelId="{6BF0EA4F-0DE8-49D7-866A-0A845EE1370B}" type="presOf" srcId="{DEE1348F-C649-447E-AFD1-FC13ACBF579B}" destId="{1BE939C3-4F44-4095-B3AD-E2017817FB29}" srcOrd="0" destOrd="0" presId="urn:microsoft.com/office/officeart/2005/8/layout/orgChart1"/>
    <dgm:cxn modelId="{E81C0AB1-B11F-4FEC-8453-FA6A376F1C9B}" type="presOf" srcId="{0836D3E4-D114-4DF5-9760-4F00EDAE5091}" destId="{B65AED41-377B-4016-A4F1-B7F9A5DEFBE0}" srcOrd="0" destOrd="0" presId="urn:microsoft.com/office/officeart/2005/8/layout/orgChart1"/>
    <dgm:cxn modelId="{DBD10318-0710-4A18-BF2F-3DD83A6397F8}" srcId="{C6B0937C-7F84-45D5-ADA0-F3A9FB75EEB4}" destId="{A7143179-82A8-40CD-99E5-AF75C936F203}" srcOrd="0" destOrd="0" parTransId="{9CE0B8F3-AB0B-44DC-BE85-4E6658D4F65E}" sibTransId="{9CDDF250-B9DC-4BAB-98AE-9E2DE12E9F39}"/>
    <dgm:cxn modelId="{AD55D3BD-D6E7-4A44-9DA0-CDB8986A54B3}" type="presOf" srcId="{3B46390D-FD6B-4AB8-89D4-1AB52E38E6B2}" destId="{5F8592C5-A1B1-4E57-B1CD-C945D742470C}" srcOrd="1" destOrd="0" presId="urn:microsoft.com/office/officeart/2005/8/layout/orgChart1"/>
    <dgm:cxn modelId="{16EB22E1-DC6A-4718-A49A-40D594F18E45}" type="presOf" srcId="{0C50D586-CD4F-4CA6-8CAD-249B8CFEEDEB}" destId="{8A14649F-E248-4BCD-9AFC-5D110A277C57}" srcOrd="1" destOrd="0" presId="urn:microsoft.com/office/officeart/2005/8/layout/orgChart1"/>
    <dgm:cxn modelId="{AC45559C-B738-4C65-A43E-61D20DCE3A71}" type="presOf" srcId="{86A3E685-CD27-4D7E-B7E4-5930FD2B424E}" destId="{A428FA25-1191-4D30-945B-509C6857E1C9}" srcOrd="1" destOrd="0" presId="urn:microsoft.com/office/officeart/2005/8/layout/orgChart1"/>
    <dgm:cxn modelId="{0F970E55-EEC6-4E58-B785-28221E6C5CEF}" type="presOf" srcId="{DB5D852E-0221-4CDC-9E94-DC5C019ED639}" destId="{CAD8EBED-BF10-4B84-9DA4-8DEBA8029FCA}" srcOrd="0" destOrd="0" presId="urn:microsoft.com/office/officeart/2005/8/layout/orgChart1"/>
    <dgm:cxn modelId="{A60AAA9B-A39B-4B6F-B0CE-956030E06DB8}" type="presOf" srcId="{C9784A79-2573-42AC-B01A-54D591F40581}" destId="{0C88847D-5CB0-4772-AE28-EBAE8BC8D8A5}" srcOrd="0" destOrd="0" presId="urn:microsoft.com/office/officeart/2005/8/layout/orgChart1"/>
    <dgm:cxn modelId="{53EE19A2-18D0-48B9-BFDE-7D76CA6D5E79}" type="presOf" srcId="{9CE0B8F3-AB0B-44DC-BE85-4E6658D4F65E}" destId="{DED23B0F-1A08-470A-85F7-FD49A910CE09}" srcOrd="0" destOrd="0" presId="urn:microsoft.com/office/officeart/2005/8/layout/orgChart1"/>
    <dgm:cxn modelId="{AEBF6308-EACC-42B5-9081-4C50F35CA907}" type="presOf" srcId="{66E259A1-7FA0-4569-81AD-E849CEF71469}" destId="{D21613C3-C010-4C09-83E4-C32B3BEE8EF0}" srcOrd="0" destOrd="0" presId="urn:microsoft.com/office/officeart/2005/8/layout/orgChart1"/>
    <dgm:cxn modelId="{6F6F08DE-FDE4-4881-8E7E-E8B627DBF239}" srcId="{CEF134EE-DA25-4C3B-A64E-0D499879F413}" destId="{CEB2A69F-C913-4872-BE32-70DF39FA1CE3}" srcOrd="0" destOrd="0" parTransId="{DE106E43-EEB8-47E1-A369-BC84A220E39C}" sibTransId="{76C271D7-605A-4877-A147-B77DC3AC050A}"/>
    <dgm:cxn modelId="{EB0D21E8-AEC0-4CEC-A18D-1EC66B455402}" srcId="{32AFE20B-E94C-4B6F-BD4A-9D98ABD09310}" destId="{07A5B586-9FCC-4E83-8CBB-B03DE36829D5}" srcOrd="1" destOrd="0" parTransId="{56CDD2CE-409C-4DA4-94F6-FCBA0C41952D}" sibTransId="{A7AF6068-4E54-477B-96E5-148F318A23E5}"/>
    <dgm:cxn modelId="{90226A2C-3EFE-4DE0-9DC2-EBD81FEF8608}" type="presOf" srcId="{C605878C-4E2A-441D-8C68-644AAF53DA70}" destId="{DB30A1C1-E4EC-4A7A-B8CE-F3C530029F2B}" srcOrd="0" destOrd="0" presId="urn:microsoft.com/office/officeart/2005/8/layout/orgChart1"/>
    <dgm:cxn modelId="{B8F40BCA-5E75-48CB-9BB9-12CF28C372B8}" type="presOf" srcId="{29FED943-C404-4648-A7B0-7BE32C50157C}" destId="{E4BFFF74-75B1-4F3E-A826-1F3F1BEC7DEF}" srcOrd="0" destOrd="0" presId="urn:microsoft.com/office/officeart/2005/8/layout/orgChart1"/>
    <dgm:cxn modelId="{C208522C-8284-4955-BC2A-152F3A733F94}" type="presOf" srcId="{C37CD565-6A10-4141-8706-2BDC04CC54BE}" destId="{090E805C-046A-4DF2-AE1D-02674132966D}" srcOrd="1" destOrd="0" presId="urn:microsoft.com/office/officeart/2005/8/layout/orgChart1"/>
    <dgm:cxn modelId="{12C17AF7-5B28-49F2-8E10-DEC52BD18A3F}" srcId="{DB5D852E-0221-4CDC-9E94-DC5C019ED639}" destId="{214DA955-69C3-4608-95CE-E7845C510D09}" srcOrd="1" destOrd="0" parTransId="{4C4B4D41-DDDB-4CB1-B4E1-DD3950ABB1C6}" sibTransId="{09F6B994-7B5F-4F14-B3F7-C91D08CBAD41}"/>
    <dgm:cxn modelId="{652BE2EF-2FB9-420D-8886-19E55359A52D}" type="presOf" srcId="{66592696-D81E-4C8F-A82F-3C9D3AF2F374}" destId="{1210852E-7FD1-46C5-AE59-1F45B2906AB7}" srcOrd="0" destOrd="0" presId="urn:microsoft.com/office/officeart/2005/8/layout/orgChart1"/>
    <dgm:cxn modelId="{ACB8EFD2-1A21-4DAE-9E5D-34B671335ACA}" type="presOf" srcId="{0C50D586-CD4F-4CA6-8CAD-249B8CFEEDEB}" destId="{547A9F07-61A8-44E8-B045-C0C4E70C7B7B}" srcOrd="0" destOrd="0" presId="urn:microsoft.com/office/officeart/2005/8/layout/orgChart1"/>
    <dgm:cxn modelId="{4C73211D-CA81-425A-90C2-A4155A9E57AE}" type="presOf" srcId="{07DBDAB2-81A7-4D1A-825E-C75777D5E494}" destId="{EDDBF6B4-8EEE-460C-BC5C-B6BD0B384E7D}" srcOrd="0" destOrd="0" presId="urn:microsoft.com/office/officeart/2005/8/layout/orgChart1"/>
    <dgm:cxn modelId="{BADCBD8C-172E-4577-9D52-2204F2B9BFE3}" type="presOf" srcId="{1EDEDF29-074E-492B-B749-38CD075C08BC}" destId="{2311CB66-4B29-412B-9928-D3C5847379C2}" srcOrd="0" destOrd="0" presId="urn:microsoft.com/office/officeart/2005/8/layout/orgChart1"/>
    <dgm:cxn modelId="{B5646F9C-7560-4C02-A0FD-70C33DD33FA0}" srcId="{C6B0937C-7F84-45D5-ADA0-F3A9FB75EEB4}" destId="{7E34E81D-426B-4A26-8F55-8B57F233DBD3}" srcOrd="3" destOrd="0" parTransId="{4A37069F-2BFF-449F-B0DB-C4284EF53DF8}" sibTransId="{0415F443-943C-4FD4-8ED1-60AD34B4872C}"/>
    <dgm:cxn modelId="{88F05BDC-6A41-456E-878C-DC22EA9564AF}" type="presOf" srcId="{214DA955-69C3-4608-95CE-E7845C510D09}" destId="{3616D346-B7F0-457C-8C77-A838FA5EA5D5}" srcOrd="0" destOrd="0" presId="urn:microsoft.com/office/officeart/2005/8/layout/orgChart1"/>
    <dgm:cxn modelId="{A09C5B7A-A7BC-414E-BFD7-0B4AD6CD2C63}" type="presOf" srcId="{59C1437B-9E33-494A-9F4E-A8255A86BDB8}" destId="{36F817B7-63CA-4B8B-9D82-54BF55C350A6}" srcOrd="0" destOrd="0" presId="urn:microsoft.com/office/officeart/2005/8/layout/orgChart1"/>
    <dgm:cxn modelId="{5244BC84-ACCE-4247-B881-B6B28971BD20}" type="presOf" srcId="{CEF134EE-DA25-4C3B-A64E-0D499879F413}" destId="{B03A1CFA-B40F-4876-9CC1-B4B6E160C1CA}" srcOrd="0" destOrd="0" presId="urn:microsoft.com/office/officeart/2005/8/layout/orgChart1"/>
    <dgm:cxn modelId="{C06BDBCC-A2CD-4C70-B6C9-CFD4E78C02DB}" type="presOf" srcId="{DB5D852E-0221-4CDC-9E94-DC5C019ED639}" destId="{B0AD6FB6-279C-4974-B141-E88EBFE149A5}" srcOrd="1" destOrd="0" presId="urn:microsoft.com/office/officeart/2005/8/layout/orgChart1"/>
    <dgm:cxn modelId="{B30CE76C-17B6-4978-9AF9-9EC1E331932C}" srcId="{3CCC2309-EB41-4605-9590-82982805A7AC}" destId="{58D95760-BF14-475E-8CC5-83690BEB11E0}" srcOrd="1" destOrd="0" parTransId="{59C1437B-9E33-494A-9F4E-A8255A86BDB8}" sibTransId="{1460A9E7-8F6C-4A5F-B34F-DC55538D2F89}"/>
    <dgm:cxn modelId="{905117C1-D665-49C8-871F-AE3580157821}" type="presOf" srcId="{214DA955-69C3-4608-95CE-E7845C510D09}" destId="{67E15089-49F6-4062-B2EF-9B939D216843}" srcOrd="1" destOrd="0" presId="urn:microsoft.com/office/officeart/2005/8/layout/orgChart1"/>
    <dgm:cxn modelId="{89B49CC0-B936-4035-9810-4EC432963C8C}" type="presOf" srcId="{16FCC757-6E93-4E4F-8473-6C3B8CCE63F3}" destId="{9F5A9D61-B36C-4772-ACB2-8191634EB4A9}" srcOrd="0" destOrd="0" presId="urn:microsoft.com/office/officeart/2005/8/layout/orgChart1"/>
    <dgm:cxn modelId="{2E8BF23B-5CE4-4BF5-BDD7-051713F57762}" type="presOf" srcId="{ECE50471-847F-4245-B850-73B4C783E484}" destId="{D903234B-AEFE-4A87-9937-9D9ED6254CA9}" srcOrd="0" destOrd="0" presId="urn:microsoft.com/office/officeart/2005/8/layout/orgChart1"/>
    <dgm:cxn modelId="{EDF0458C-453F-4965-957B-5758C6FADAEE}" type="presOf" srcId="{DE106E43-EEB8-47E1-A369-BC84A220E39C}" destId="{29B1FF78-3464-4F39-A285-12D5B4262432}" srcOrd="0" destOrd="0" presId="urn:microsoft.com/office/officeart/2005/8/layout/orgChart1"/>
    <dgm:cxn modelId="{8BB94185-976F-4B0F-AC23-1DCF4A20D702}" srcId="{4B45B8FB-6F3B-4152-BD63-FA0115294A38}" destId="{C6B0937C-7F84-45D5-ADA0-F3A9FB75EEB4}" srcOrd="0" destOrd="0" parTransId="{3A198215-B724-46BC-81D2-146C525DA04E}" sibTransId="{270846FE-6CC7-4637-BCF6-5E472C57C02A}"/>
    <dgm:cxn modelId="{4481A98D-E124-452D-9086-05C206B82F73}" srcId="{A7143179-82A8-40CD-99E5-AF75C936F203}" destId="{66E259A1-7FA0-4569-81AD-E849CEF71469}" srcOrd="0" destOrd="0" parTransId="{85FCC78A-4D3D-475B-8AA5-8F55A0DEB85B}" sibTransId="{7ACB91C1-8409-41F2-AA23-DE1816E502A2}"/>
    <dgm:cxn modelId="{916844B0-528F-454A-89FE-1D21C59C4E5E}" type="presOf" srcId="{9C358907-A460-4876-A609-2B674D8CD94A}" destId="{040878FC-09B0-44A4-9E0E-83DFABCAA642}" srcOrd="0" destOrd="0" presId="urn:microsoft.com/office/officeart/2005/8/layout/orgChart1"/>
    <dgm:cxn modelId="{68BEDC15-4A4E-414B-820B-7FAF50E0A466}" type="presOf" srcId="{A7143179-82A8-40CD-99E5-AF75C936F203}" destId="{C8A42C64-59F5-4711-818C-8FCF894AB32E}" srcOrd="0" destOrd="0" presId="urn:microsoft.com/office/officeart/2005/8/layout/orgChart1"/>
    <dgm:cxn modelId="{5F1A637D-6168-4773-8261-E99C738C97C3}" type="presOf" srcId="{32AFE20B-E94C-4B6F-BD4A-9D98ABD09310}" destId="{A7B2F66D-E619-410F-98B0-8D8B4A9D9DAA}" srcOrd="1" destOrd="0" presId="urn:microsoft.com/office/officeart/2005/8/layout/orgChart1"/>
    <dgm:cxn modelId="{1527A5C7-5F77-4119-BD1A-BD1589176DC0}" type="presOf" srcId="{D5742107-F6D7-4078-B5BA-39571BA1E583}" destId="{12E3BD9C-9786-4666-B75C-4247E19EBD3F}" srcOrd="0" destOrd="0" presId="urn:microsoft.com/office/officeart/2005/8/layout/orgChart1"/>
    <dgm:cxn modelId="{8534CE0D-6DB2-4EA0-B6BF-300E62753782}" srcId="{3CCC2309-EB41-4605-9590-82982805A7AC}" destId="{C37CD565-6A10-4141-8706-2BDC04CC54BE}" srcOrd="3" destOrd="0" parTransId="{9542110E-0DEE-429C-A3F4-C56079F05664}" sibTransId="{FED21A17-3C0B-483C-B468-F841FDB4846E}"/>
    <dgm:cxn modelId="{8B012085-1CB7-4DA7-8823-8BA808FC83F0}" type="presOf" srcId="{C6B0937C-7F84-45D5-ADA0-F3A9FB75EEB4}" destId="{AC34CC73-04C6-4030-ABEE-4901DFB85D79}" srcOrd="1" destOrd="0" presId="urn:microsoft.com/office/officeart/2005/8/layout/orgChart1"/>
    <dgm:cxn modelId="{CE697CAF-430E-459B-85F0-DFC4B3F0DE24}" type="presOf" srcId="{ECE50471-847F-4245-B850-73B4C783E484}" destId="{26A9A46C-9AA3-4235-97E1-550AB06F8F55}" srcOrd="1" destOrd="0" presId="urn:microsoft.com/office/officeart/2005/8/layout/orgChart1"/>
    <dgm:cxn modelId="{0DB77C50-2696-4989-A168-ADE0837C02BF}" srcId="{DB5D852E-0221-4CDC-9E94-DC5C019ED639}" destId="{4250C497-441D-4C9B-8FC5-F188CC27ED54}" srcOrd="2" destOrd="0" parTransId="{E4A28F69-3930-44C4-8DB0-C95DA39BA954}" sibTransId="{CEF40F51-CC3D-46C4-B655-A0CF68D8161B}"/>
    <dgm:cxn modelId="{24CE8743-81AF-4688-8BF6-434DCB03C059}" srcId="{32AFE20B-E94C-4B6F-BD4A-9D98ABD09310}" destId="{0836D3E4-D114-4DF5-9760-4F00EDAE5091}" srcOrd="0" destOrd="0" parTransId="{1EDEDF29-074E-492B-B749-38CD075C08BC}" sibTransId="{FFB99AD7-3544-4957-9806-843C8180B8F0}"/>
    <dgm:cxn modelId="{2F59941C-D9E2-4EFC-884F-3884D3DF5E1A}" srcId="{DB5D852E-0221-4CDC-9E94-DC5C019ED639}" destId="{EBFC9A09-C82E-469F-803B-24B4CC09A8DD}" srcOrd="0" destOrd="0" parTransId="{66592696-D81E-4C8F-A82F-3C9D3AF2F374}" sibTransId="{661B9AC3-2DC4-4243-AC48-6F62A5626A5B}"/>
    <dgm:cxn modelId="{6661A019-A819-4F57-9830-F975E4CAEC5E}" srcId="{C6B0937C-7F84-45D5-ADA0-F3A9FB75EEB4}" destId="{16FCC757-6E93-4E4F-8473-6C3B8CCE63F3}" srcOrd="4" destOrd="0" parTransId="{DEE1348F-C649-447E-AFD1-FC13ACBF579B}" sibTransId="{AA7B252D-56D4-44DC-A39D-6270FBD215B4}"/>
    <dgm:cxn modelId="{DA099FCF-6865-4081-B1AF-60295520D591}" type="presOf" srcId="{4B45B8FB-6F3B-4152-BD63-FA0115294A38}" destId="{CDB2A746-918E-4D76-8E96-BA2350EDD75E}" srcOrd="0" destOrd="0" presId="urn:microsoft.com/office/officeart/2005/8/layout/orgChart1"/>
    <dgm:cxn modelId="{7F0480F7-E57F-435C-A165-A9D9CED2D67A}" type="presOf" srcId="{CEB2A69F-C913-4872-BE32-70DF39FA1CE3}" destId="{78581CB5-EFFD-4C53-80D4-6E281A3D5B72}" srcOrd="1" destOrd="0" presId="urn:microsoft.com/office/officeart/2005/8/layout/orgChart1"/>
    <dgm:cxn modelId="{E899BF5F-E08E-4FF4-9319-771C668FF665}" type="presOf" srcId="{3CCC2309-EB41-4605-9590-82982805A7AC}" destId="{D6D231FD-377E-4720-8166-62B436990A94}" srcOrd="0" destOrd="0" presId="urn:microsoft.com/office/officeart/2005/8/layout/orgChart1"/>
    <dgm:cxn modelId="{61AE31D5-0B3C-4CCD-B246-A0A97FE7E660}" type="presOf" srcId="{7E34E81D-426B-4A26-8F55-8B57F233DBD3}" destId="{9F191B0A-AAAD-49AB-9DFA-F7A7E2AA8ACA}" srcOrd="0" destOrd="0" presId="urn:microsoft.com/office/officeart/2005/8/layout/orgChart1"/>
    <dgm:cxn modelId="{B2515A0D-C81A-4730-BA56-832A6524B466}" type="presOf" srcId="{16FCC757-6E93-4E4F-8473-6C3B8CCE63F3}" destId="{BF5784BA-6BF7-406C-9347-35F85848732D}" srcOrd="1" destOrd="0" presId="urn:microsoft.com/office/officeart/2005/8/layout/orgChart1"/>
    <dgm:cxn modelId="{91074CC8-20AC-496A-ACC1-9B02365E9DF0}" type="presOf" srcId="{7E34E81D-426B-4A26-8F55-8B57F233DBD3}" destId="{ADBFA634-E0FF-4AF6-AB55-15733ACDC4B0}" srcOrd="1" destOrd="0" presId="urn:microsoft.com/office/officeart/2005/8/layout/orgChart1"/>
    <dgm:cxn modelId="{22A4F455-BE7C-445E-9B71-A3D5C2B5AB14}" srcId="{32AFE20B-E94C-4B6F-BD4A-9D98ABD09310}" destId="{3B46390D-FD6B-4AB8-89D4-1AB52E38E6B2}" srcOrd="2" destOrd="0" parTransId="{9C358907-A460-4876-A609-2B674D8CD94A}" sibTransId="{D663BC2F-03F9-481E-8E9D-C6E916EFD440}"/>
    <dgm:cxn modelId="{120FD1E3-670D-4584-99E1-11E21FF81F3C}" srcId="{3CCC2309-EB41-4605-9590-82982805A7AC}" destId="{4ED783AD-461D-43B1-B01A-5DE818391BB8}" srcOrd="0" destOrd="0" parTransId="{C9784A79-2573-42AC-B01A-54D591F40581}" sibTransId="{438102D9-6B83-437F-B96A-4ECD0E239C29}"/>
    <dgm:cxn modelId="{87148057-9988-4FA1-B17F-1E86446AD862}" type="presOf" srcId="{66E259A1-7FA0-4569-81AD-E849CEF71469}" destId="{E0C4B848-9147-4104-B534-0875BDBD7947}" srcOrd="1" destOrd="0" presId="urn:microsoft.com/office/officeart/2005/8/layout/orgChart1"/>
    <dgm:cxn modelId="{B593CBF7-D359-49C4-9D5D-05430E8E363B}" srcId="{C6B0937C-7F84-45D5-ADA0-F3A9FB75EEB4}" destId="{32AFE20B-E94C-4B6F-BD4A-9D98ABD09310}" srcOrd="5" destOrd="0" parTransId="{D5742107-F6D7-4078-B5BA-39571BA1E583}" sibTransId="{606CA749-0239-4271-871C-C80CFF931C58}"/>
    <dgm:cxn modelId="{643426F2-851E-4EA7-9396-7302297D571B}" type="presOf" srcId="{56CDD2CE-409C-4DA4-94F6-FCBA0C41952D}" destId="{D013695C-733A-4B8A-9E2E-33D62CF24D87}" srcOrd="0" destOrd="0" presId="urn:microsoft.com/office/officeart/2005/8/layout/orgChart1"/>
    <dgm:cxn modelId="{43DBE5ED-E181-4AB5-AB0F-4DE8EED110F9}" type="presOf" srcId="{32AFE20B-E94C-4B6F-BD4A-9D98ABD09310}" destId="{DB3AD51F-7B40-44C1-82CD-6E291588C411}" srcOrd="0" destOrd="0" presId="urn:microsoft.com/office/officeart/2005/8/layout/orgChart1"/>
    <dgm:cxn modelId="{E93DE571-C5EF-4A03-AF8C-4E1A24490596}" type="presOf" srcId="{83B88A34-64BD-4526-9039-99D26592C458}" destId="{DC21817C-B132-4B28-9F8D-04CCB37E9784}" srcOrd="0" destOrd="0" presId="urn:microsoft.com/office/officeart/2005/8/layout/orgChart1"/>
    <dgm:cxn modelId="{39D4B9C8-693E-435F-8B61-A0C758B3C9C9}" type="presOf" srcId="{07A5B586-9FCC-4E83-8CBB-B03DE36829D5}" destId="{CE200402-E98B-4E6D-A079-7650B7CD14EE}" srcOrd="0" destOrd="0" presId="urn:microsoft.com/office/officeart/2005/8/layout/orgChart1"/>
    <dgm:cxn modelId="{2C228A07-913E-424E-8A2C-EC66DBEBE80D}" type="presOf" srcId="{A7143179-82A8-40CD-99E5-AF75C936F203}" destId="{C00E060E-BD31-44F9-B974-396E2BE5A390}" srcOrd="1" destOrd="0" presId="urn:microsoft.com/office/officeart/2005/8/layout/orgChart1"/>
    <dgm:cxn modelId="{13BC591D-7936-45DC-B178-1DC4B8DF3CCF}" type="presOf" srcId="{85FCC78A-4D3D-475B-8AA5-8F55A0DEB85B}" destId="{D39B6A74-2402-4B8C-9184-4167F5E17A29}" srcOrd="0" destOrd="0" presId="urn:microsoft.com/office/officeart/2005/8/layout/orgChart1"/>
    <dgm:cxn modelId="{5B563255-FC2C-447E-9F40-5D54ED833BB4}" type="presOf" srcId="{CEB2A69F-C913-4872-BE32-70DF39FA1CE3}" destId="{84A3C804-E489-45BC-9C70-1DD8D730365C}" srcOrd="0" destOrd="0" presId="urn:microsoft.com/office/officeart/2005/8/layout/orgChart1"/>
    <dgm:cxn modelId="{D48ED4C0-6F82-40D4-BACE-7508EFE7E476}" type="presOf" srcId="{6E6C5640-15D7-457F-A4D2-9D78D994B0BC}" destId="{6F03586E-489E-4E8C-9229-DDB2646680E6}" srcOrd="0" destOrd="0" presId="urn:microsoft.com/office/officeart/2005/8/layout/orgChart1"/>
    <dgm:cxn modelId="{4CB993BE-47F6-4BB2-9BBB-0E32F19DBCD4}" type="presOf" srcId="{CEF134EE-DA25-4C3B-A64E-0D499879F413}" destId="{5C274B6E-EB72-427A-AED2-6666509E4131}" srcOrd="1" destOrd="0" presId="urn:microsoft.com/office/officeart/2005/8/layout/orgChart1"/>
    <dgm:cxn modelId="{FD0E0FC0-6E18-4581-AA45-0DF9A1C7C2D0}" srcId="{32AFE20B-E94C-4B6F-BD4A-9D98ABD09310}" destId="{7E4777DE-AFDF-4A14-B256-B52F035350E3}" srcOrd="3" destOrd="0" parTransId="{09D38247-2140-400E-8C78-F367089AD338}" sibTransId="{E170FAA6-FEA3-4AFF-83A3-4F2EF6C9BD19}"/>
    <dgm:cxn modelId="{CA6A4A7A-5125-45EC-A3C3-561F569505F2}" type="presOf" srcId="{58D95760-BF14-475E-8CC5-83690BEB11E0}" destId="{13DAC330-D007-4D50-A628-712A48350BF4}" srcOrd="1" destOrd="0" presId="urn:microsoft.com/office/officeart/2005/8/layout/orgChart1"/>
    <dgm:cxn modelId="{AFFC68AE-5CC9-4576-A875-6DF24C769809}" type="presOf" srcId="{42B13B56-293F-456E-B747-8128B09A5633}" destId="{55C31B9D-6BC8-4ED0-BAF4-7A681095AFC4}" srcOrd="0" destOrd="0" presId="urn:microsoft.com/office/officeart/2005/8/layout/orgChart1"/>
    <dgm:cxn modelId="{ABDD59C9-3CBF-41F5-ADB5-753F1444BF8D}" type="presOf" srcId="{4A37069F-2BFF-449F-B0DB-C4284EF53DF8}" destId="{4C27D675-2F29-4426-8D0D-E6F98B90DB57}" srcOrd="0" destOrd="0" presId="urn:microsoft.com/office/officeart/2005/8/layout/orgChart1"/>
    <dgm:cxn modelId="{15FD0BD8-98BC-4AB9-AC24-F16A1C7765D2}" type="presOf" srcId="{07A5B586-9FCC-4E83-8CBB-B03DE36829D5}" destId="{75F4A9C0-072D-4D66-AA78-40ECF29E030B}" srcOrd="1" destOrd="0" presId="urn:microsoft.com/office/officeart/2005/8/layout/orgChart1"/>
    <dgm:cxn modelId="{8AFBB3ED-974E-4D46-9332-4A12FA81B781}" type="presOf" srcId="{7E4777DE-AFDF-4A14-B256-B52F035350E3}" destId="{4E520011-3C0E-4AE7-8643-3B5845825CBD}" srcOrd="1" destOrd="0" presId="urn:microsoft.com/office/officeart/2005/8/layout/orgChart1"/>
    <dgm:cxn modelId="{9F1ACCAB-7D46-437E-8048-3958EC74879B}" srcId="{66E259A1-7FA0-4569-81AD-E849CEF71469}" destId="{DB5D852E-0221-4CDC-9E94-DC5C019ED639}" srcOrd="1" destOrd="0" parTransId="{D9CC6E14-E86B-4D5F-BE15-7A87DEF4BC5E}" sibTransId="{9F5B1937-5788-4675-9707-C8E71151C2D7}"/>
    <dgm:cxn modelId="{6F93110A-C095-4A12-A92F-CA42261C5533}" type="presOf" srcId="{0836D3E4-D114-4DF5-9760-4F00EDAE5091}" destId="{E38113C6-3EBE-4944-A042-8207C2049EEE}" srcOrd="1" destOrd="0" presId="urn:microsoft.com/office/officeart/2005/8/layout/orgChart1"/>
    <dgm:cxn modelId="{4DC22D24-7BFC-498D-A372-5629772E57CE}" type="presOf" srcId="{86A3E685-CD27-4D7E-B7E4-5930FD2B424E}" destId="{CC0602B6-AC8F-4163-9AE8-780CE8ABAC35}" srcOrd="0" destOrd="0" presId="urn:microsoft.com/office/officeart/2005/8/layout/orgChart1"/>
    <dgm:cxn modelId="{B345F662-7CA7-4DB3-98B7-9F20E17172B3}" srcId="{66E259A1-7FA0-4569-81AD-E849CEF71469}" destId="{6E6C5640-15D7-457F-A4D2-9D78D994B0BC}" srcOrd="0" destOrd="0" parTransId="{29FED943-C404-4648-A7B0-7BE32C50157C}" sibTransId="{4D20714C-2914-4CA8-8178-59135437F4BC}"/>
    <dgm:cxn modelId="{6FD5B340-4538-41E4-8258-51382CC47CEE}" type="presOf" srcId="{58D95760-BF14-475E-8CC5-83690BEB11E0}" destId="{A55F2676-211F-4D94-A8B1-460ED0120389}" srcOrd="0" destOrd="0" presId="urn:microsoft.com/office/officeart/2005/8/layout/orgChart1"/>
    <dgm:cxn modelId="{ED663D0E-F9F8-459D-8634-32576BEE19B2}" type="presOf" srcId="{3CCC2309-EB41-4605-9590-82982805A7AC}" destId="{AE3A308F-E6F6-4349-A24A-CEA664C74E59}" srcOrd="1" destOrd="0" presId="urn:microsoft.com/office/officeart/2005/8/layout/orgChart1"/>
    <dgm:cxn modelId="{9606C908-E7EF-4E06-9CB2-DA7F3C034F4F}" type="presOf" srcId="{EBFC9A09-C82E-469F-803B-24B4CC09A8DD}" destId="{49AAD4A5-815D-4245-BE6B-0BAE98A62239}" srcOrd="0" destOrd="0" presId="urn:microsoft.com/office/officeart/2005/8/layout/orgChart1"/>
    <dgm:cxn modelId="{2A634150-61FF-431B-A4C5-B23FC0533A90}" type="presOf" srcId="{9542110E-0DEE-429C-A3F4-C56079F05664}" destId="{BDDABA2F-57CA-44DD-B88F-179919311B73}" srcOrd="0" destOrd="0" presId="urn:microsoft.com/office/officeart/2005/8/layout/orgChart1"/>
    <dgm:cxn modelId="{D628426F-6797-4D30-B992-7E50237BE8CE}" type="presOf" srcId="{4250C497-441D-4C9B-8FC5-F188CC27ED54}" destId="{FAFD3172-956C-4B7C-B414-EEB9AC6EF497}" srcOrd="0" destOrd="0" presId="urn:microsoft.com/office/officeart/2005/8/layout/orgChart1"/>
    <dgm:cxn modelId="{6F567009-B134-412F-A207-2CC61A673CD4}" type="presOf" srcId="{D9CC6E14-E86B-4D5F-BE15-7A87DEF4BC5E}" destId="{727E39ED-E99F-4CC3-9B68-6B171130B8F6}" srcOrd="0" destOrd="0" presId="urn:microsoft.com/office/officeart/2005/8/layout/orgChart1"/>
    <dgm:cxn modelId="{94CA0BFC-55FB-46D3-9F26-E4094BF83EC3}" type="presOf" srcId="{C37CD565-6A10-4141-8706-2BDC04CC54BE}" destId="{C9C50C88-8BD5-4BF8-B0AF-A4B0145D854D}" srcOrd="0" destOrd="0" presId="urn:microsoft.com/office/officeart/2005/8/layout/orgChart1"/>
    <dgm:cxn modelId="{EEF79E97-E1A5-4F98-B746-5B8A9C4CB4E3}" type="presOf" srcId="{E4A28F69-3930-44C4-8DB0-C95DA39BA954}" destId="{800B0D44-D0A3-4CA6-AA5C-C14BBDBF04CD}" srcOrd="0" destOrd="0" presId="urn:microsoft.com/office/officeart/2005/8/layout/orgChart1"/>
    <dgm:cxn modelId="{BDE6BD2B-B984-4397-9F0B-C75B6ABCD83C}" srcId="{32AFE20B-E94C-4B6F-BD4A-9D98ABD09310}" destId="{0C50D586-CD4F-4CA6-8CAD-249B8CFEEDEB}" srcOrd="4" destOrd="0" parTransId="{83B88A34-64BD-4526-9039-99D26592C458}" sibTransId="{E99FC1EC-6163-4B2E-979F-1A068A88361C}"/>
    <dgm:cxn modelId="{78F15A3F-B741-4BD7-B261-0D87274A157B}" type="presOf" srcId="{4C4B4D41-DDDB-4CB1-B4E1-DD3950ABB1C6}" destId="{EC91D1B0-5188-402A-B2A8-D647309E1191}" srcOrd="0" destOrd="0" presId="urn:microsoft.com/office/officeart/2005/8/layout/orgChart1"/>
    <dgm:cxn modelId="{70084C51-2C8C-4743-9ADC-7900F8ED620F}" srcId="{07A5B586-9FCC-4E83-8CBB-B03DE36829D5}" destId="{ECE50471-847F-4245-B850-73B4C783E484}" srcOrd="0" destOrd="0" parTransId="{099F8B9C-AE24-491C-92F4-AA92FB201495}" sibTransId="{39287C81-6722-40ED-A9AF-9A7E72B6D1EA}"/>
    <dgm:cxn modelId="{947C9CCF-1C04-4BEF-BDFC-9A5DC237DF96}" type="presOf" srcId="{EBFC9A09-C82E-469F-803B-24B4CC09A8DD}" destId="{31480B0F-9A30-427B-9E2E-08FCA31CE785}" srcOrd="1" destOrd="0" presId="urn:microsoft.com/office/officeart/2005/8/layout/orgChart1"/>
    <dgm:cxn modelId="{6BF0DB5A-E7D6-401C-891B-6FED9C120D9A}" type="presOf" srcId="{4250C497-441D-4C9B-8FC5-F188CC27ED54}" destId="{827E06C5-AC45-402C-A4D0-9627A68CDA16}" srcOrd="1" destOrd="0" presId="urn:microsoft.com/office/officeart/2005/8/layout/orgChart1"/>
    <dgm:cxn modelId="{742786A4-5471-41F7-B0ED-423731373FD2}" srcId="{3CCC2309-EB41-4605-9590-82982805A7AC}" destId="{86A3E685-CD27-4D7E-B7E4-5930FD2B424E}" srcOrd="2" destOrd="0" parTransId="{42B13B56-293F-456E-B747-8128B09A5633}" sibTransId="{3BCDE6D1-5994-4232-B01C-B7F5E700029D}"/>
    <dgm:cxn modelId="{82474E60-4114-4A88-8E90-09A11B8E8C31}" type="presOf" srcId="{09D38247-2140-400E-8C78-F367089AD338}" destId="{558FE261-BBF7-4B45-98CA-CD63D2D885AE}" srcOrd="0" destOrd="0" presId="urn:microsoft.com/office/officeart/2005/8/layout/orgChart1"/>
    <dgm:cxn modelId="{1C2D452B-3359-47C1-B37F-9BC4CFF8A475}" type="presOf" srcId="{C6B0937C-7F84-45D5-ADA0-F3A9FB75EEB4}" destId="{23C7EE31-2D2B-4EEA-A6BD-8732A41939B2}" srcOrd="0" destOrd="0" presId="urn:microsoft.com/office/officeart/2005/8/layout/orgChart1"/>
    <dgm:cxn modelId="{BAA8FCEE-77A7-4155-82F5-6D26753F753F}" srcId="{C6B0937C-7F84-45D5-ADA0-F3A9FB75EEB4}" destId="{CEF134EE-DA25-4C3B-A64E-0D499879F413}" srcOrd="1" destOrd="0" parTransId="{C605878C-4E2A-441D-8C68-644AAF53DA70}" sibTransId="{799FC0CD-F52B-4F38-B850-EFB68CD28AFD}"/>
    <dgm:cxn modelId="{C4213BDE-7BBB-4EE8-804B-53E47F0F0FAD}" type="presOf" srcId="{6E6C5640-15D7-457F-A4D2-9D78D994B0BC}" destId="{49B86D48-B1AF-4CC1-A440-23654076B43F}" srcOrd="1" destOrd="0" presId="urn:microsoft.com/office/officeart/2005/8/layout/orgChart1"/>
    <dgm:cxn modelId="{6824EC65-1C2C-43B8-93D7-A076807A571B}" type="presParOf" srcId="{CDB2A746-918E-4D76-8E96-BA2350EDD75E}" destId="{AC3946E7-195D-4688-AC40-0A27B9AD74B8}" srcOrd="0" destOrd="0" presId="urn:microsoft.com/office/officeart/2005/8/layout/orgChart1"/>
    <dgm:cxn modelId="{5A20BDD3-303A-4785-A41D-E80301E22ADA}" type="presParOf" srcId="{AC3946E7-195D-4688-AC40-0A27B9AD74B8}" destId="{7A911A6E-382D-47F5-AA46-B0336CBDF63E}" srcOrd="0" destOrd="0" presId="urn:microsoft.com/office/officeart/2005/8/layout/orgChart1"/>
    <dgm:cxn modelId="{9ED2734A-1ACC-4610-BA7C-1CA567E4DFF9}" type="presParOf" srcId="{7A911A6E-382D-47F5-AA46-B0336CBDF63E}" destId="{23C7EE31-2D2B-4EEA-A6BD-8732A41939B2}" srcOrd="0" destOrd="0" presId="urn:microsoft.com/office/officeart/2005/8/layout/orgChart1"/>
    <dgm:cxn modelId="{A6556850-200F-4BC6-A71E-8D49BC1F972F}" type="presParOf" srcId="{7A911A6E-382D-47F5-AA46-B0336CBDF63E}" destId="{AC34CC73-04C6-4030-ABEE-4901DFB85D79}" srcOrd="1" destOrd="0" presId="urn:microsoft.com/office/officeart/2005/8/layout/orgChart1"/>
    <dgm:cxn modelId="{ADDDB565-85D9-4F4E-8E2A-55E316F7B02A}" type="presParOf" srcId="{AC3946E7-195D-4688-AC40-0A27B9AD74B8}" destId="{56C28931-AFB8-4B8B-BBAB-5F31E088F9C9}" srcOrd="1" destOrd="0" presId="urn:microsoft.com/office/officeart/2005/8/layout/orgChart1"/>
    <dgm:cxn modelId="{7A5204F8-6AD3-483B-A281-721AA7768314}" type="presParOf" srcId="{56C28931-AFB8-4B8B-BBAB-5F31E088F9C9}" destId="{DB30A1C1-E4EC-4A7A-B8CE-F3C530029F2B}" srcOrd="0" destOrd="0" presId="urn:microsoft.com/office/officeart/2005/8/layout/orgChart1"/>
    <dgm:cxn modelId="{537AD427-8794-47C2-84AE-351E618B60CC}" type="presParOf" srcId="{56C28931-AFB8-4B8B-BBAB-5F31E088F9C9}" destId="{9C536577-B852-467A-86CE-A3155ADD34E6}" srcOrd="1" destOrd="0" presId="urn:microsoft.com/office/officeart/2005/8/layout/orgChart1"/>
    <dgm:cxn modelId="{D91A5278-8455-49F9-94B2-CE7A8D056113}" type="presParOf" srcId="{9C536577-B852-467A-86CE-A3155ADD34E6}" destId="{54AECE15-9C79-449E-B8DB-09D37637B8D5}" srcOrd="0" destOrd="0" presId="urn:microsoft.com/office/officeart/2005/8/layout/orgChart1"/>
    <dgm:cxn modelId="{9C55E420-8030-4E9E-B646-8BA10E56E786}" type="presParOf" srcId="{54AECE15-9C79-449E-B8DB-09D37637B8D5}" destId="{B03A1CFA-B40F-4876-9CC1-B4B6E160C1CA}" srcOrd="0" destOrd="0" presId="urn:microsoft.com/office/officeart/2005/8/layout/orgChart1"/>
    <dgm:cxn modelId="{6AA658FB-8850-49EA-8EE9-E321053806FC}" type="presParOf" srcId="{54AECE15-9C79-449E-B8DB-09D37637B8D5}" destId="{5C274B6E-EB72-427A-AED2-6666509E4131}" srcOrd="1" destOrd="0" presId="urn:microsoft.com/office/officeart/2005/8/layout/orgChart1"/>
    <dgm:cxn modelId="{BAA70D3B-ABEB-4BDA-9875-01F37BE87159}" type="presParOf" srcId="{9C536577-B852-467A-86CE-A3155ADD34E6}" destId="{C10883BD-2878-4B0E-9249-00273AC0AB54}" srcOrd="1" destOrd="0" presId="urn:microsoft.com/office/officeart/2005/8/layout/orgChart1"/>
    <dgm:cxn modelId="{269B4D8A-DC28-459C-94F7-29FE117439C0}" type="presParOf" srcId="{C10883BD-2878-4B0E-9249-00273AC0AB54}" destId="{29B1FF78-3464-4F39-A285-12D5B4262432}" srcOrd="0" destOrd="0" presId="urn:microsoft.com/office/officeart/2005/8/layout/orgChart1"/>
    <dgm:cxn modelId="{84084A52-2D63-48FC-A89C-4BF1610CA017}" type="presParOf" srcId="{C10883BD-2878-4B0E-9249-00273AC0AB54}" destId="{748F0491-8E59-4D80-90FD-A5B023F263A6}" srcOrd="1" destOrd="0" presId="urn:microsoft.com/office/officeart/2005/8/layout/orgChart1"/>
    <dgm:cxn modelId="{4F949FA9-87C7-4D24-A172-FC07850882C3}" type="presParOf" srcId="{748F0491-8E59-4D80-90FD-A5B023F263A6}" destId="{65E8228F-B158-40CD-8004-C9FAC307E726}" srcOrd="0" destOrd="0" presId="urn:microsoft.com/office/officeart/2005/8/layout/orgChart1"/>
    <dgm:cxn modelId="{B96DA7AA-FEEC-442A-992C-7230E3F15208}" type="presParOf" srcId="{65E8228F-B158-40CD-8004-C9FAC307E726}" destId="{84A3C804-E489-45BC-9C70-1DD8D730365C}" srcOrd="0" destOrd="0" presId="urn:microsoft.com/office/officeart/2005/8/layout/orgChart1"/>
    <dgm:cxn modelId="{3C68510E-E416-4167-8531-0B8872F6ACBF}" type="presParOf" srcId="{65E8228F-B158-40CD-8004-C9FAC307E726}" destId="{78581CB5-EFFD-4C53-80D4-6E281A3D5B72}" srcOrd="1" destOrd="0" presId="urn:microsoft.com/office/officeart/2005/8/layout/orgChart1"/>
    <dgm:cxn modelId="{2BE8559B-1FBD-4DDC-BAD0-6BDA0CDD63A3}" type="presParOf" srcId="{748F0491-8E59-4D80-90FD-A5B023F263A6}" destId="{999058D9-9F7D-4FAB-A1DB-8A9B2B552597}" srcOrd="1" destOrd="0" presId="urn:microsoft.com/office/officeart/2005/8/layout/orgChart1"/>
    <dgm:cxn modelId="{E95C5C32-BA3B-4D71-9D3C-0EDD05BF3960}" type="presParOf" srcId="{748F0491-8E59-4D80-90FD-A5B023F263A6}" destId="{1AFDECC2-5156-4B74-9F58-2B3604E15015}" srcOrd="2" destOrd="0" presId="urn:microsoft.com/office/officeart/2005/8/layout/orgChart1"/>
    <dgm:cxn modelId="{3863DC9D-B3C4-4E9F-84CC-C2925546CC2A}" type="presParOf" srcId="{9C536577-B852-467A-86CE-A3155ADD34E6}" destId="{AC45F9AA-A4A1-4BAD-B919-38E4A3703507}" srcOrd="2" destOrd="0" presId="urn:microsoft.com/office/officeart/2005/8/layout/orgChart1"/>
    <dgm:cxn modelId="{4B6C9B5B-346F-4FBC-B6BC-4B436177F137}" type="presParOf" srcId="{56C28931-AFB8-4B8B-BBAB-5F31E088F9C9}" destId="{EDDBF6B4-8EEE-460C-BC5C-B6BD0B384E7D}" srcOrd="2" destOrd="0" presId="urn:microsoft.com/office/officeart/2005/8/layout/orgChart1"/>
    <dgm:cxn modelId="{611C4300-6556-4E4E-BBC6-3872A2DA42EE}" type="presParOf" srcId="{56C28931-AFB8-4B8B-BBAB-5F31E088F9C9}" destId="{C89A9E83-2386-4C3A-AA4C-F2EB68BDCDB1}" srcOrd="3" destOrd="0" presId="urn:microsoft.com/office/officeart/2005/8/layout/orgChart1"/>
    <dgm:cxn modelId="{6F8C927D-7F30-4359-ACED-B2C7A6552AB4}" type="presParOf" srcId="{C89A9E83-2386-4C3A-AA4C-F2EB68BDCDB1}" destId="{5342BD58-C71C-48F9-B6AF-BB1DC4131638}" srcOrd="0" destOrd="0" presId="urn:microsoft.com/office/officeart/2005/8/layout/orgChart1"/>
    <dgm:cxn modelId="{CC28F118-E82E-4FB6-920E-0561BB9BFD2B}" type="presParOf" srcId="{5342BD58-C71C-48F9-B6AF-BB1DC4131638}" destId="{D6D231FD-377E-4720-8166-62B436990A94}" srcOrd="0" destOrd="0" presId="urn:microsoft.com/office/officeart/2005/8/layout/orgChart1"/>
    <dgm:cxn modelId="{30F69DA7-1E53-43EF-BCD3-DB0B2059396D}" type="presParOf" srcId="{5342BD58-C71C-48F9-B6AF-BB1DC4131638}" destId="{AE3A308F-E6F6-4349-A24A-CEA664C74E59}" srcOrd="1" destOrd="0" presId="urn:microsoft.com/office/officeart/2005/8/layout/orgChart1"/>
    <dgm:cxn modelId="{EA709F33-E278-42D5-9B30-DAE4C0DCC355}" type="presParOf" srcId="{C89A9E83-2386-4C3A-AA4C-F2EB68BDCDB1}" destId="{6804EA6A-E4BA-423E-90E8-0A3FF4B110B7}" srcOrd="1" destOrd="0" presId="urn:microsoft.com/office/officeart/2005/8/layout/orgChart1"/>
    <dgm:cxn modelId="{03A0F822-BAB6-4BB7-BA6E-061585DA2420}" type="presParOf" srcId="{6804EA6A-E4BA-423E-90E8-0A3FF4B110B7}" destId="{0C88847D-5CB0-4772-AE28-EBAE8BC8D8A5}" srcOrd="0" destOrd="0" presId="urn:microsoft.com/office/officeart/2005/8/layout/orgChart1"/>
    <dgm:cxn modelId="{1B5C88ED-451B-409F-82BC-2AC3CA6E0C28}" type="presParOf" srcId="{6804EA6A-E4BA-423E-90E8-0A3FF4B110B7}" destId="{B0C1F671-42B8-4452-9D56-F63163D7A443}" srcOrd="1" destOrd="0" presId="urn:microsoft.com/office/officeart/2005/8/layout/orgChart1"/>
    <dgm:cxn modelId="{77D84DC9-DFE1-4108-BF27-80058EB3910E}" type="presParOf" srcId="{B0C1F671-42B8-4452-9D56-F63163D7A443}" destId="{88574305-978E-47DB-9795-3853F29C0215}" srcOrd="0" destOrd="0" presId="urn:microsoft.com/office/officeart/2005/8/layout/orgChart1"/>
    <dgm:cxn modelId="{3781B9EF-A915-400F-973B-902C98B888D9}" type="presParOf" srcId="{88574305-978E-47DB-9795-3853F29C0215}" destId="{A0E05736-A18B-4A5E-A7BF-3B6681270839}" srcOrd="0" destOrd="0" presId="urn:microsoft.com/office/officeart/2005/8/layout/orgChart1"/>
    <dgm:cxn modelId="{EC037E7F-111D-4EA3-8D2B-3C93BD446EB2}" type="presParOf" srcId="{88574305-978E-47DB-9795-3853F29C0215}" destId="{AB8ABA39-8944-4985-8088-0FB0E66701A4}" srcOrd="1" destOrd="0" presId="urn:microsoft.com/office/officeart/2005/8/layout/orgChart1"/>
    <dgm:cxn modelId="{0F9AA1EF-FA80-4400-9B8A-D5677AD3DB1F}" type="presParOf" srcId="{B0C1F671-42B8-4452-9D56-F63163D7A443}" destId="{64D43583-010C-4D1B-B258-D6B3BE97AAA5}" srcOrd="1" destOrd="0" presId="urn:microsoft.com/office/officeart/2005/8/layout/orgChart1"/>
    <dgm:cxn modelId="{89499D8E-B614-4828-996F-B0FB8BA1B3C3}" type="presParOf" srcId="{B0C1F671-42B8-4452-9D56-F63163D7A443}" destId="{564EFC5A-6FCF-476E-83FE-20B8AB290AC8}" srcOrd="2" destOrd="0" presId="urn:microsoft.com/office/officeart/2005/8/layout/orgChart1"/>
    <dgm:cxn modelId="{6ECFEB7A-3AF7-4EAE-AF0D-FFB3DE4BFB56}" type="presParOf" srcId="{6804EA6A-E4BA-423E-90E8-0A3FF4B110B7}" destId="{36F817B7-63CA-4B8B-9D82-54BF55C350A6}" srcOrd="2" destOrd="0" presId="urn:microsoft.com/office/officeart/2005/8/layout/orgChart1"/>
    <dgm:cxn modelId="{CCB05B05-F657-4BC9-B484-9A99CD62A0DD}" type="presParOf" srcId="{6804EA6A-E4BA-423E-90E8-0A3FF4B110B7}" destId="{6428B5BD-5DC6-4649-8E77-50E02188B79C}" srcOrd="3" destOrd="0" presId="urn:microsoft.com/office/officeart/2005/8/layout/orgChart1"/>
    <dgm:cxn modelId="{58114BAC-D5FB-422D-9AD8-24F64CD2BA95}" type="presParOf" srcId="{6428B5BD-5DC6-4649-8E77-50E02188B79C}" destId="{B7D7E3E0-4980-485C-95CC-E2DE90CC9EE0}" srcOrd="0" destOrd="0" presId="urn:microsoft.com/office/officeart/2005/8/layout/orgChart1"/>
    <dgm:cxn modelId="{59103F3B-CF59-4E8E-A450-86A263D21466}" type="presParOf" srcId="{B7D7E3E0-4980-485C-95CC-E2DE90CC9EE0}" destId="{A55F2676-211F-4D94-A8B1-460ED0120389}" srcOrd="0" destOrd="0" presId="urn:microsoft.com/office/officeart/2005/8/layout/orgChart1"/>
    <dgm:cxn modelId="{1C8BE481-8FA0-4FA4-B113-ACBDC3881BDC}" type="presParOf" srcId="{B7D7E3E0-4980-485C-95CC-E2DE90CC9EE0}" destId="{13DAC330-D007-4D50-A628-712A48350BF4}" srcOrd="1" destOrd="0" presId="urn:microsoft.com/office/officeart/2005/8/layout/orgChart1"/>
    <dgm:cxn modelId="{85E96CEE-06E9-472F-862E-8BF8E139324E}" type="presParOf" srcId="{6428B5BD-5DC6-4649-8E77-50E02188B79C}" destId="{012DC962-DEEC-4FF3-9E6D-B1CB4EB29EF2}" srcOrd="1" destOrd="0" presId="urn:microsoft.com/office/officeart/2005/8/layout/orgChart1"/>
    <dgm:cxn modelId="{B34F7ED4-9190-4EEC-B8DA-24D3A47B1628}" type="presParOf" srcId="{6428B5BD-5DC6-4649-8E77-50E02188B79C}" destId="{888C3CDE-342F-44C0-81AE-79EC638FC7DB}" srcOrd="2" destOrd="0" presId="urn:microsoft.com/office/officeart/2005/8/layout/orgChart1"/>
    <dgm:cxn modelId="{D95F3BCB-9ED6-40E4-941F-1919368A52DF}" type="presParOf" srcId="{6804EA6A-E4BA-423E-90E8-0A3FF4B110B7}" destId="{55C31B9D-6BC8-4ED0-BAF4-7A681095AFC4}" srcOrd="4" destOrd="0" presId="urn:microsoft.com/office/officeart/2005/8/layout/orgChart1"/>
    <dgm:cxn modelId="{5D08F3EF-6625-4D24-9E7F-4E5354C26980}" type="presParOf" srcId="{6804EA6A-E4BA-423E-90E8-0A3FF4B110B7}" destId="{21F5BC18-BC55-49D7-868E-45ACD50C94E2}" srcOrd="5" destOrd="0" presId="urn:microsoft.com/office/officeart/2005/8/layout/orgChart1"/>
    <dgm:cxn modelId="{C84DE612-9989-4A05-B269-7C60E220F28A}" type="presParOf" srcId="{21F5BC18-BC55-49D7-868E-45ACD50C94E2}" destId="{DDE4DCE3-E6B5-48B9-8D20-F57A5D3436B2}" srcOrd="0" destOrd="0" presId="urn:microsoft.com/office/officeart/2005/8/layout/orgChart1"/>
    <dgm:cxn modelId="{D290E596-CFC6-49D9-B08F-9C9823F8887D}" type="presParOf" srcId="{DDE4DCE3-E6B5-48B9-8D20-F57A5D3436B2}" destId="{CC0602B6-AC8F-4163-9AE8-780CE8ABAC35}" srcOrd="0" destOrd="0" presId="urn:microsoft.com/office/officeart/2005/8/layout/orgChart1"/>
    <dgm:cxn modelId="{E6DCA86A-1F06-4FF1-AA04-93B6ADD92977}" type="presParOf" srcId="{DDE4DCE3-E6B5-48B9-8D20-F57A5D3436B2}" destId="{A428FA25-1191-4D30-945B-509C6857E1C9}" srcOrd="1" destOrd="0" presId="urn:microsoft.com/office/officeart/2005/8/layout/orgChart1"/>
    <dgm:cxn modelId="{21F41F01-75BA-4B80-9370-12A122717F07}" type="presParOf" srcId="{21F5BC18-BC55-49D7-868E-45ACD50C94E2}" destId="{1B077494-A0E2-4111-A16D-2B10095889C2}" srcOrd="1" destOrd="0" presId="urn:microsoft.com/office/officeart/2005/8/layout/orgChart1"/>
    <dgm:cxn modelId="{547A05B2-223A-400F-80B9-CA9603F3C238}" type="presParOf" srcId="{21F5BC18-BC55-49D7-868E-45ACD50C94E2}" destId="{8B909D26-706A-4DCB-99C0-CC85103FFDD9}" srcOrd="2" destOrd="0" presId="urn:microsoft.com/office/officeart/2005/8/layout/orgChart1"/>
    <dgm:cxn modelId="{9A0CB281-DCF5-4FAA-95AA-4FCF7E0AE923}" type="presParOf" srcId="{6804EA6A-E4BA-423E-90E8-0A3FF4B110B7}" destId="{BDDABA2F-57CA-44DD-B88F-179919311B73}" srcOrd="6" destOrd="0" presId="urn:microsoft.com/office/officeart/2005/8/layout/orgChart1"/>
    <dgm:cxn modelId="{EE955FA5-FD3D-4676-AD80-19964343270C}" type="presParOf" srcId="{6804EA6A-E4BA-423E-90E8-0A3FF4B110B7}" destId="{B828AE4F-E8EC-4505-BE1E-6B4418753CCF}" srcOrd="7" destOrd="0" presId="urn:microsoft.com/office/officeart/2005/8/layout/orgChart1"/>
    <dgm:cxn modelId="{DBBAE1C3-FFFE-4FD9-8A8D-98B6B8A84192}" type="presParOf" srcId="{B828AE4F-E8EC-4505-BE1E-6B4418753CCF}" destId="{E1B98C78-3C16-46FB-9439-99F4912AF175}" srcOrd="0" destOrd="0" presId="urn:microsoft.com/office/officeart/2005/8/layout/orgChart1"/>
    <dgm:cxn modelId="{4EA95232-CDB6-4DA6-9FF1-4C7EDA6EB0BF}" type="presParOf" srcId="{E1B98C78-3C16-46FB-9439-99F4912AF175}" destId="{C9C50C88-8BD5-4BF8-B0AF-A4B0145D854D}" srcOrd="0" destOrd="0" presId="urn:microsoft.com/office/officeart/2005/8/layout/orgChart1"/>
    <dgm:cxn modelId="{77FC9141-2C1A-416C-A111-B393258C5720}" type="presParOf" srcId="{E1B98C78-3C16-46FB-9439-99F4912AF175}" destId="{090E805C-046A-4DF2-AE1D-02674132966D}" srcOrd="1" destOrd="0" presId="urn:microsoft.com/office/officeart/2005/8/layout/orgChart1"/>
    <dgm:cxn modelId="{115FD396-8279-449C-B34F-564565C86A28}" type="presParOf" srcId="{B828AE4F-E8EC-4505-BE1E-6B4418753CCF}" destId="{F52D9303-531F-4F0C-B783-1F4939C37992}" srcOrd="1" destOrd="0" presId="urn:microsoft.com/office/officeart/2005/8/layout/orgChart1"/>
    <dgm:cxn modelId="{85F21B1E-5EAF-4738-97F5-005D62919BCB}" type="presParOf" srcId="{B828AE4F-E8EC-4505-BE1E-6B4418753CCF}" destId="{53362F1D-5179-44DF-82AF-774E24BE10F1}" srcOrd="2" destOrd="0" presId="urn:microsoft.com/office/officeart/2005/8/layout/orgChart1"/>
    <dgm:cxn modelId="{BB79B170-ED41-499B-8568-4C0821330C90}" type="presParOf" srcId="{C89A9E83-2386-4C3A-AA4C-F2EB68BDCDB1}" destId="{36702FA3-AD18-49F9-9E30-A84D6E51C87B}" srcOrd="2" destOrd="0" presId="urn:microsoft.com/office/officeart/2005/8/layout/orgChart1"/>
    <dgm:cxn modelId="{38A33A7D-A63B-41C2-8F50-2D61D1F89114}" type="presParOf" srcId="{56C28931-AFB8-4B8B-BBAB-5F31E088F9C9}" destId="{4C27D675-2F29-4426-8D0D-E6F98B90DB57}" srcOrd="4" destOrd="0" presId="urn:microsoft.com/office/officeart/2005/8/layout/orgChart1"/>
    <dgm:cxn modelId="{02FE3F4F-4967-4F8A-9D12-4CC31FB87601}" type="presParOf" srcId="{56C28931-AFB8-4B8B-BBAB-5F31E088F9C9}" destId="{1D9EE99B-527C-48D3-8930-4A7A03AB045F}" srcOrd="5" destOrd="0" presId="urn:microsoft.com/office/officeart/2005/8/layout/orgChart1"/>
    <dgm:cxn modelId="{0CEA0609-5197-4B69-8C17-9913E5B0BD20}" type="presParOf" srcId="{1D9EE99B-527C-48D3-8930-4A7A03AB045F}" destId="{160D619B-B00F-4227-9E32-B7687CCFA419}" srcOrd="0" destOrd="0" presId="urn:microsoft.com/office/officeart/2005/8/layout/orgChart1"/>
    <dgm:cxn modelId="{11ED0357-49A7-4821-8EF2-C2AD37C2571D}" type="presParOf" srcId="{160D619B-B00F-4227-9E32-B7687CCFA419}" destId="{9F191B0A-AAAD-49AB-9DFA-F7A7E2AA8ACA}" srcOrd="0" destOrd="0" presId="urn:microsoft.com/office/officeart/2005/8/layout/orgChart1"/>
    <dgm:cxn modelId="{581ED285-A70A-4F38-83FE-0A50066692B2}" type="presParOf" srcId="{160D619B-B00F-4227-9E32-B7687CCFA419}" destId="{ADBFA634-E0FF-4AF6-AB55-15733ACDC4B0}" srcOrd="1" destOrd="0" presId="urn:microsoft.com/office/officeart/2005/8/layout/orgChart1"/>
    <dgm:cxn modelId="{B1132617-7080-42F9-90C3-144F9D880470}" type="presParOf" srcId="{1D9EE99B-527C-48D3-8930-4A7A03AB045F}" destId="{41A610A8-1E67-46EC-AD39-8C2FD03ECFB5}" srcOrd="1" destOrd="0" presId="urn:microsoft.com/office/officeart/2005/8/layout/orgChart1"/>
    <dgm:cxn modelId="{FDD4F2D1-8B5A-4924-9AAD-85F86139E20C}" type="presParOf" srcId="{1D9EE99B-527C-48D3-8930-4A7A03AB045F}" destId="{38BDE5FE-407A-4A1B-B2F7-73A8FA156811}" srcOrd="2" destOrd="0" presId="urn:microsoft.com/office/officeart/2005/8/layout/orgChart1"/>
    <dgm:cxn modelId="{19EC1D6A-70DA-41C6-A7A6-37D5FD23CC72}" type="presParOf" srcId="{56C28931-AFB8-4B8B-BBAB-5F31E088F9C9}" destId="{1BE939C3-4F44-4095-B3AD-E2017817FB29}" srcOrd="6" destOrd="0" presId="urn:microsoft.com/office/officeart/2005/8/layout/orgChart1"/>
    <dgm:cxn modelId="{671E99C1-74EE-4101-BFA7-170229AC186E}" type="presParOf" srcId="{56C28931-AFB8-4B8B-BBAB-5F31E088F9C9}" destId="{0E8EE47D-32D6-47E2-8E1D-6DF727D8636F}" srcOrd="7" destOrd="0" presId="urn:microsoft.com/office/officeart/2005/8/layout/orgChart1"/>
    <dgm:cxn modelId="{C24C2D17-31AA-4E2F-96D1-4AD5883070DE}" type="presParOf" srcId="{0E8EE47D-32D6-47E2-8E1D-6DF727D8636F}" destId="{C20EE485-1685-42EF-939E-E491E0113F13}" srcOrd="0" destOrd="0" presId="urn:microsoft.com/office/officeart/2005/8/layout/orgChart1"/>
    <dgm:cxn modelId="{629286F5-32C7-40A5-9FE4-1D9D6F992B76}" type="presParOf" srcId="{C20EE485-1685-42EF-939E-E491E0113F13}" destId="{9F5A9D61-B36C-4772-ACB2-8191634EB4A9}" srcOrd="0" destOrd="0" presId="urn:microsoft.com/office/officeart/2005/8/layout/orgChart1"/>
    <dgm:cxn modelId="{8F50B2D0-6F51-4F47-AA54-145323DC6993}" type="presParOf" srcId="{C20EE485-1685-42EF-939E-E491E0113F13}" destId="{BF5784BA-6BF7-406C-9347-35F85848732D}" srcOrd="1" destOrd="0" presId="urn:microsoft.com/office/officeart/2005/8/layout/orgChart1"/>
    <dgm:cxn modelId="{BBFA576E-6A3E-4C4E-83F6-EF3B20B088E6}" type="presParOf" srcId="{0E8EE47D-32D6-47E2-8E1D-6DF727D8636F}" destId="{48589E61-6A14-4404-8276-C5D6498FCC30}" srcOrd="1" destOrd="0" presId="urn:microsoft.com/office/officeart/2005/8/layout/orgChart1"/>
    <dgm:cxn modelId="{37034786-C213-4DB5-AAEE-609AC63D20DF}" type="presParOf" srcId="{0E8EE47D-32D6-47E2-8E1D-6DF727D8636F}" destId="{D2BBDA75-94F7-44FC-A198-C0F1113B1F49}" srcOrd="2" destOrd="0" presId="urn:microsoft.com/office/officeart/2005/8/layout/orgChart1"/>
    <dgm:cxn modelId="{700E1D27-F7B9-4297-8E14-5FE3234FAA40}" type="presParOf" srcId="{56C28931-AFB8-4B8B-BBAB-5F31E088F9C9}" destId="{12E3BD9C-9786-4666-B75C-4247E19EBD3F}" srcOrd="8" destOrd="0" presId="urn:microsoft.com/office/officeart/2005/8/layout/orgChart1"/>
    <dgm:cxn modelId="{AF315D9C-155E-4C5A-9C1B-6592F6EFD8C5}" type="presParOf" srcId="{56C28931-AFB8-4B8B-BBAB-5F31E088F9C9}" destId="{FF1A4B68-AC83-479B-B296-0FC3F188BF61}" srcOrd="9" destOrd="0" presId="urn:microsoft.com/office/officeart/2005/8/layout/orgChart1"/>
    <dgm:cxn modelId="{5E834B2C-EDD2-4D03-A00E-C900369598A2}" type="presParOf" srcId="{FF1A4B68-AC83-479B-B296-0FC3F188BF61}" destId="{D32202EF-91A0-4A62-992F-8DF61B3F20CD}" srcOrd="0" destOrd="0" presId="urn:microsoft.com/office/officeart/2005/8/layout/orgChart1"/>
    <dgm:cxn modelId="{7FEA5166-D40B-4BEC-AB3B-FAD4A0F21DD4}" type="presParOf" srcId="{D32202EF-91A0-4A62-992F-8DF61B3F20CD}" destId="{DB3AD51F-7B40-44C1-82CD-6E291588C411}" srcOrd="0" destOrd="0" presId="urn:microsoft.com/office/officeart/2005/8/layout/orgChart1"/>
    <dgm:cxn modelId="{EE213032-FFDB-4F1D-94FD-5892A4A5FF9E}" type="presParOf" srcId="{D32202EF-91A0-4A62-992F-8DF61B3F20CD}" destId="{A7B2F66D-E619-410F-98B0-8D8B4A9D9DAA}" srcOrd="1" destOrd="0" presId="urn:microsoft.com/office/officeart/2005/8/layout/orgChart1"/>
    <dgm:cxn modelId="{46A55C39-23BE-4BA9-8E52-72372E467F00}" type="presParOf" srcId="{FF1A4B68-AC83-479B-B296-0FC3F188BF61}" destId="{0A58A1EC-7647-44F2-8FFF-EFA13231224E}" srcOrd="1" destOrd="0" presId="urn:microsoft.com/office/officeart/2005/8/layout/orgChart1"/>
    <dgm:cxn modelId="{A0DDFD12-FE13-4DAF-A69F-0B065BBF42FF}" type="presParOf" srcId="{0A58A1EC-7647-44F2-8FFF-EFA13231224E}" destId="{2311CB66-4B29-412B-9928-D3C5847379C2}" srcOrd="0" destOrd="0" presId="urn:microsoft.com/office/officeart/2005/8/layout/orgChart1"/>
    <dgm:cxn modelId="{B1357219-C6CA-40A1-A9E3-2F31DB31BFB0}" type="presParOf" srcId="{0A58A1EC-7647-44F2-8FFF-EFA13231224E}" destId="{94ADA50F-91EF-4C56-9389-8C4B0E98BFF0}" srcOrd="1" destOrd="0" presId="urn:microsoft.com/office/officeart/2005/8/layout/orgChart1"/>
    <dgm:cxn modelId="{D6FCC4EA-323C-478B-9430-05F61BBBDDF3}" type="presParOf" srcId="{94ADA50F-91EF-4C56-9389-8C4B0E98BFF0}" destId="{B3AC061D-699F-4D43-B3FA-5017733D686F}" srcOrd="0" destOrd="0" presId="urn:microsoft.com/office/officeart/2005/8/layout/orgChart1"/>
    <dgm:cxn modelId="{707DC219-AF46-45DB-ADFD-8C2ECD901CB4}" type="presParOf" srcId="{B3AC061D-699F-4D43-B3FA-5017733D686F}" destId="{B65AED41-377B-4016-A4F1-B7F9A5DEFBE0}" srcOrd="0" destOrd="0" presId="urn:microsoft.com/office/officeart/2005/8/layout/orgChart1"/>
    <dgm:cxn modelId="{4A19375C-20A7-4FD6-90F6-03EA76CC1E3F}" type="presParOf" srcId="{B3AC061D-699F-4D43-B3FA-5017733D686F}" destId="{E38113C6-3EBE-4944-A042-8207C2049EEE}" srcOrd="1" destOrd="0" presId="urn:microsoft.com/office/officeart/2005/8/layout/orgChart1"/>
    <dgm:cxn modelId="{FE8C78AD-DB8C-4EF6-A6D7-0B7DCB842968}" type="presParOf" srcId="{94ADA50F-91EF-4C56-9389-8C4B0E98BFF0}" destId="{D6259123-36D2-4133-BD25-83F7E5F758B2}" srcOrd="1" destOrd="0" presId="urn:microsoft.com/office/officeart/2005/8/layout/orgChart1"/>
    <dgm:cxn modelId="{41BAC96E-36B4-4AC5-9E3F-933002A420C7}" type="presParOf" srcId="{94ADA50F-91EF-4C56-9389-8C4B0E98BFF0}" destId="{284BD519-28FD-49D1-BE45-5304FFD399FA}" srcOrd="2" destOrd="0" presId="urn:microsoft.com/office/officeart/2005/8/layout/orgChart1"/>
    <dgm:cxn modelId="{9E305EA5-F224-4C9B-9105-48D2AE8C6D3E}" type="presParOf" srcId="{0A58A1EC-7647-44F2-8FFF-EFA13231224E}" destId="{D013695C-733A-4B8A-9E2E-33D62CF24D87}" srcOrd="2" destOrd="0" presId="urn:microsoft.com/office/officeart/2005/8/layout/orgChart1"/>
    <dgm:cxn modelId="{F2E8429A-E405-4EEA-8DD6-A9987038C013}" type="presParOf" srcId="{0A58A1EC-7647-44F2-8FFF-EFA13231224E}" destId="{5EE27A92-D0CE-4942-BCEF-A2B7F3AD627F}" srcOrd="3" destOrd="0" presId="urn:microsoft.com/office/officeart/2005/8/layout/orgChart1"/>
    <dgm:cxn modelId="{0AFEFB44-8C7A-48E3-96EE-A3AC9261B259}" type="presParOf" srcId="{5EE27A92-D0CE-4942-BCEF-A2B7F3AD627F}" destId="{2F533A86-8321-4391-995F-7C755A6CA97E}" srcOrd="0" destOrd="0" presId="urn:microsoft.com/office/officeart/2005/8/layout/orgChart1"/>
    <dgm:cxn modelId="{C9438483-5963-49E5-8DDC-B0BA63C8F360}" type="presParOf" srcId="{2F533A86-8321-4391-995F-7C755A6CA97E}" destId="{CE200402-E98B-4E6D-A079-7650B7CD14EE}" srcOrd="0" destOrd="0" presId="urn:microsoft.com/office/officeart/2005/8/layout/orgChart1"/>
    <dgm:cxn modelId="{D538470C-7BB7-4BF7-AAC2-B9907392E056}" type="presParOf" srcId="{2F533A86-8321-4391-995F-7C755A6CA97E}" destId="{75F4A9C0-072D-4D66-AA78-40ECF29E030B}" srcOrd="1" destOrd="0" presId="urn:microsoft.com/office/officeart/2005/8/layout/orgChart1"/>
    <dgm:cxn modelId="{DC903302-CFD3-4EA5-9E90-D5A00EBCA1F5}" type="presParOf" srcId="{5EE27A92-D0CE-4942-BCEF-A2B7F3AD627F}" destId="{6E59DE4D-0408-488C-AAE3-134DBD573F3F}" srcOrd="1" destOrd="0" presId="urn:microsoft.com/office/officeart/2005/8/layout/orgChart1"/>
    <dgm:cxn modelId="{D0DC5900-3B8F-43F7-9876-F9EADCBAB9CC}" type="presParOf" srcId="{6E59DE4D-0408-488C-AAE3-134DBD573F3F}" destId="{FB141D59-7824-4BED-8B14-C29A2B4A9BCD}" srcOrd="0" destOrd="0" presId="urn:microsoft.com/office/officeart/2005/8/layout/orgChart1"/>
    <dgm:cxn modelId="{D919BE32-6402-4EEB-8EAC-F5E977C8576C}" type="presParOf" srcId="{6E59DE4D-0408-488C-AAE3-134DBD573F3F}" destId="{AB686F4A-E960-4100-BC83-42498F6F07FC}" srcOrd="1" destOrd="0" presId="urn:microsoft.com/office/officeart/2005/8/layout/orgChart1"/>
    <dgm:cxn modelId="{D58B7B97-3024-40A7-BB63-1782AA07DB0C}" type="presParOf" srcId="{AB686F4A-E960-4100-BC83-42498F6F07FC}" destId="{D53CEF26-D3A3-4898-8A52-1DB362E2BAC6}" srcOrd="0" destOrd="0" presId="urn:microsoft.com/office/officeart/2005/8/layout/orgChart1"/>
    <dgm:cxn modelId="{AF67DEF1-A208-4D83-A424-DAEF50F02BFC}" type="presParOf" srcId="{D53CEF26-D3A3-4898-8A52-1DB362E2BAC6}" destId="{D903234B-AEFE-4A87-9937-9D9ED6254CA9}" srcOrd="0" destOrd="0" presId="urn:microsoft.com/office/officeart/2005/8/layout/orgChart1"/>
    <dgm:cxn modelId="{B917055E-B8B2-4831-86A2-E05A8F501B1F}" type="presParOf" srcId="{D53CEF26-D3A3-4898-8A52-1DB362E2BAC6}" destId="{26A9A46C-9AA3-4235-97E1-550AB06F8F55}" srcOrd="1" destOrd="0" presId="urn:microsoft.com/office/officeart/2005/8/layout/orgChart1"/>
    <dgm:cxn modelId="{207181F5-E99A-40E1-B1E7-D67195B3AEBB}" type="presParOf" srcId="{AB686F4A-E960-4100-BC83-42498F6F07FC}" destId="{5293F7E6-0ACF-4D41-B9A4-4BF7403691E4}" srcOrd="1" destOrd="0" presId="urn:microsoft.com/office/officeart/2005/8/layout/orgChart1"/>
    <dgm:cxn modelId="{A9B523FC-6AEE-4BB1-BFC3-7F6D0C450052}" type="presParOf" srcId="{AB686F4A-E960-4100-BC83-42498F6F07FC}" destId="{BF6814A1-9CBA-43D7-AE33-768D0F8B8790}" srcOrd="2" destOrd="0" presId="urn:microsoft.com/office/officeart/2005/8/layout/orgChart1"/>
    <dgm:cxn modelId="{EE629A21-4EE6-4C73-ADC5-7EA15836655C}" type="presParOf" srcId="{5EE27A92-D0CE-4942-BCEF-A2B7F3AD627F}" destId="{899F06FB-F47B-43D5-8DBA-107A6D4C18B8}" srcOrd="2" destOrd="0" presId="urn:microsoft.com/office/officeart/2005/8/layout/orgChart1"/>
    <dgm:cxn modelId="{351180EB-E157-43B3-87C7-A18C51A844BD}" type="presParOf" srcId="{0A58A1EC-7647-44F2-8FFF-EFA13231224E}" destId="{040878FC-09B0-44A4-9E0E-83DFABCAA642}" srcOrd="4" destOrd="0" presId="urn:microsoft.com/office/officeart/2005/8/layout/orgChart1"/>
    <dgm:cxn modelId="{F47B57C9-9132-44FD-9739-FC1A4914736C}" type="presParOf" srcId="{0A58A1EC-7647-44F2-8FFF-EFA13231224E}" destId="{B1B07DCC-6257-4E71-A1C4-81F9BBC0B9DD}" srcOrd="5" destOrd="0" presId="urn:microsoft.com/office/officeart/2005/8/layout/orgChart1"/>
    <dgm:cxn modelId="{41C481EE-EECC-468B-81A6-681391D2F28C}" type="presParOf" srcId="{B1B07DCC-6257-4E71-A1C4-81F9BBC0B9DD}" destId="{81AF7739-D972-43E4-BE1F-B8A0A2D872B0}" srcOrd="0" destOrd="0" presId="urn:microsoft.com/office/officeart/2005/8/layout/orgChart1"/>
    <dgm:cxn modelId="{1CA2AE84-808E-4622-94B2-8209AEC913D4}" type="presParOf" srcId="{81AF7739-D972-43E4-BE1F-B8A0A2D872B0}" destId="{14C4E02C-8B4F-44A6-A13B-86A3A0908D59}" srcOrd="0" destOrd="0" presId="urn:microsoft.com/office/officeart/2005/8/layout/orgChart1"/>
    <dgm:cxn modelId="{E206FB49-CB09-4E8A-B06B-535DCA45F609}" type="presParOf" srcId="{81AF7739-D972-43E4-BE1F-B8A0A2D872B0}" destId="{5F8592C5-A1B1-4E57-B1CD-C945D742470C}" srcOrd="1" destOrd="0" presId="urn:microsoft.com/office/officeart/2005/8/layout/orgChart1"/>
    <dgm:cxn modelId="{2B62B146-9A82-4D3A-B0EE-BCAF6A4CA33B}" type="presParOf" srcId="{B1B07DCC-6257-4E71-A1C4-81F9BBC0B9DD}" destId="{2E433279-6022-49D6-9D55-034B57692BD4}" srcOrd="1" destOrd="0" presId="urn:microsoft.com/office/officeart/2005/8/layout/orgChart1"/>
    <dgm:cxn modelId="{5E446F98-D91F-40ED-9149-E73DB277BDE9}" type="presParOf" srcId="{B1B07DCC-6257-4E71-A1C4-81F9BBC0B9DD}" destId="{A48F67FC-4263-49E3-B28E-E8584F261430}" srcOrd="2" destOrd="0" presId="urn:microsoft.com/office/officeart/2005/8/layout/orgChart1"/>
    <dgm:cxn modelId="{D9923543-4D83-4CBF-BE65-5C45A5D07B56}" type="presParOf" srcId="{0A58A1EC-7647-44F2-8FFF-EFA13231224E}" destId="{558FE261-BBF7-4B45-98CA-CD63D2D885AE}" srcOrd="6" destOrd="0" presId="urn:microsoft.com/office/officeart/2005/8/layout/orgChart1"/>
    <dgm:cxn modelId="{545E35D9-4F54-43A4-8A25-315AB02D6727}" type="presParOf" srcId="{0A58A1EC-7647-44F2-8FFF-EFA13231224E}" destId="{56413D2B-917D-43ED-87B3-500280B220BB}" srcOrd="7" destOrd="0" presId="urn:microsoft.com/office/officeart/2005/8/layout/orgChart1"/>
    <dgm:cxn modelId="{3B9EF248-5BAB-4568-992D-1F3577E51CA2}" type="presParOf" srcId="{56413D2B-917D-43ED-87B3-500280B220BB}" destId="{394E5F7F-C25C-414A-B698-F48010721EC9}" srcOrd="0" destOrd="0" presId="urn:microsoft.com/office/officeart/2005/8/layout/orgChart1"/>
    <dgm:cxn modelId="{D4B2EAFB-7152-4712-942A-3E7E095862B6}" type="presParOf" srcId="{394E5F7F-C25C-414A-B698-F48010721EC9}" destId="{2EDDBCA4-914D-4172-A076-E9A5802B4621}" srcOrd="0" destOrd="0" presId="urn:microsoft.com/office/officeart/2005/8/layout/orgChart1"/>
    <dgm:cxn modelId="{67D680A3-727F-48E2-9065-F9634DE4ADA0}" type="presParOf" srcId="{394E5F7F-C25C-414A-B698-F48010721EC9}" destId="{4E520011-3C0E-4AE7-8643-3B5845825CBD}" srcOrd="1" destOrd="0" presId="urn:microsoft.com/office/officeart/2005/8/layout/orgChart1"/>
    <dgm:cxn modelId="{25DC967C-1387-4F6E-891C-72F4E045661E}" type="presParOf" srcId="{56413D2B-917D-43ED-87B3-500280B220BB}" destId="{735ED581-D75A-44CB-9FDF-52B3B3969903}" srcOrd="1" destOrd="0" presId="urn:microsoft.com/office/officeart/2005/8/layout/orgChart1"/>
    <dgm:cxn modelId="{7F1B3FFF-3591-451B-BE81-267FA558EFFE}" type="presParOf" srcId="{56413D2B-917D-43ED-87B3-500280B220BB}" destId="{E951A216-788E-4C10-92FD-98C95CE1F72B}" srcOrd="2" destOrd="0" presId="urn:microsoft.com/office/officeart/2005/8/layout/orgChart1"/>
    <dgm:cxn modelId="{983296F4-8631-48CF-9108-05068F308C9D}" type="presParOf" srcId="{0A58A1EC-7647-44F2-8FFF-EFA13231224E}" destId="{DC21817C-B132-4B28-9F8D-04CCB37E9784}" srcOrd="8" destOrd="0" presId="urn:microsoft.com/office/officeart/2005/8/layout/orgChart1"/>
    <dgm:cxn modelId="{0A141782-3F0B-474F-8EAE-5B350967C60C}" type="presParOf" srcId="{0A58A1EC-7647-44F2-8FFF-EFA13231224E}" destId="{B9846501-A1B8-4F10-9B13-6267E6BD1185}" srcOrd="9" destOrd="0" presId="urn:microsoft.com/office/officeart/2005/8/layout/orgChart1"/>
    <dgm:cxn modelId="{EC9734E4-EE61-4BDF-B680-87356CDE518A}" type="presParOf" srcId="{B9846501-A1B8-4F10-9B13-6267E6BD1185}" destId="{B362710C-71F7-4A96-8FE9-2206D313397A}" srcOrd="0" destOrd="0" presId="urn:microsoft.com/office/officeart/2005/8/layout/orgChart1"/>
    <dgm:cxn modelId="{2DFC6349-52BF-4F7F-BC5B-89341859C411}" type="presParOf" srcId="{B362710C-71F7-4A96-8FE9-2206D313397A}" destId="{547A9F07-61A8-44E8-B045-C0C4E70C7B7B}" srcOrd="0" destOrd="0" presId="urn:microsoft.com/office/officeart/2005/8/layout/orgChart1"/>
    <dgm:cxn modelId="{6E7B7A76-1B3C-434E-9825-AA3836C1D0EA}" type="presParOf" srcId="{B362710C-71F7-4A96-8FE9-2206D313397A}" destId="{8A14649F-E248-4BCD-9AFC-5D110A277C57}" srcOrd="1" destOrd="0" presId="urn:microsoft.com/office/officeart/2005/8/layout/orgChart1"/>
    <dgm:cxn modelId="{51CE459B-1266-4D82-ABFB-B440050B68DF}" type="presParOf" srcId="{B9846501-A1B8-4F10-9B13-6267E6BD1185}" destId="{0E970A4E-7E1D-406D-BE1E-13CD91A75EAD}" srcOrd="1" destOrd="0" presId="urn:microsoft.com/office/officeart/2005/8/layout/orgChart1"/>
    <dgm:cxn modelId="{66B3DD07-2522-4E1D-AD86-955D265810C8}" type="presParOf" srcId="{B9846501-A1B8-4F10-9B13-6267E6BD1185}" destId="{361EA5C3-F606-434C-9A33-1D48AA0A7024}" srcOrd="2" destOrd="0" presId="urn:microsoft.com/office/officeart/2005/8/layout/orgChart1"/>
    <dgm:cxn modelId="{0D262998-3416-4DAD-991C-CB62002C2B1D}" type="presParOf" srcId="{FF1A4B68-AC83-479B-B296-0FC3F188BF61}" destId="{9112D76B-D77F-4DC7-B218-401201490E4A}" srcOrd="2" destOrd="0" presId="urn:microsoft.com/office/officeart/2005/8/layout/orgChart1"/>
    <dgm:cxn modelId="{B4072358-3202-48DF-9327-1A5E0DC614EF}" type="presParOf" srcId="{AC3946E7-195D-4688-AC40-0A27B9AD74B8}" destId="{4188C28E-AF0B-4A55-83AB-84DD84D341D0}" srcOrd="2" destOrd="0" presId="urn:microsoft.com/office/officeart/2005/8/layout/orgChart1"/>
    <dgm:cxn modelId="{1AE37502-6E28-4FA4-9B95-912A80D1EECF}" type="presParOf" srcId="{4188C28E-AF0B-4A55-83AB-84DD84D341D0}" destId="{DED23B0F-1A08-470A-85F7-FD49A910CE09}" srcOrd="0" destOrd="0" presId="urn:microsoft.com/office/officeart/2005/8/layout/orgChart1"/>
    <dgm:cxn modelId="{FED33FCB-F6E2-4002-91EE-F27FE7BDB84D}" type="presParOf" srcId="{4188C28E-AF0B-4A55-83AB-84DD84D341D0}" destId="{39D1A185-C5C5-438E-98DD-9C71534B811F}" srcOrd="1" destOrd="0" presId="urn:microsoft.com/office/officeart/2005/8/layout/orgChart1"/>
    <dgm:cxn modelId="{9B2496B2-CCAF-4349-9063-CE14F3FEC85D}" type="presParOf" srcId="{39D1A185-C5C5-438E-98DD-9C71534B811F}" destId="{4FE49DE4-9BC7-4020-99FF-8EA607B76B5C}" srcOrd="0" destOrd="0" presId="urn:microsoft.com/office/officeart/2005/8/layout/orgChart1"/>
    <dgm:cxn modelId="{846CFC15-6B1E-4C32-9007-E7DE53D3D9FE}" type="presParOf" srcId="{4FE49DE4-9BC7-4020-99FF-8EA607B76B5C}" destId="{C8A42C64-59F5-4711-818C-8FCF894AB32E}" srcOrd="0" destOrd="0" presId="urn:microsoft.com/office/officeart/2005/8/layout/orgChart1"/>
    <dgm:cxn modelId="{1AFFA563-C16C-4BD2-AE30-292613AC294D}" type="presParOf" srcId="{4FE49DE4-9BC7-4020-99FF-8EA607B76B5C}" destId="{C00E060E-BD31-44F9-B974-396E2BE5A390}" srcOrd="1" destOrd="0" presId="urn:microsoft.com/office/officeart/2005/8/layout/orgChart1"/>
    <dgm:cxn modelId="{4F945F39-76B0-4F81-8551-9141E6C00AA8}" type="presParOf" srcId="{39D1A185-C5C5-438E-98DD-9C71534B811F}" destId="{72EE5457-4067-4D7E-8FFD-395EA99A1694}" srcOrd="1" destOrd="0" presId="urn:microsoft.com/office/officeart/2005/8/layout/orgChart1"/>
    <dgm:cxn modelId="{C3DF3137-D30E-4DCC-B5B6-BD5EAE8A7A3F}" type="presParOf" srcId="{39D1A185-C5C5-438E-98DD-9C71534B811F}" destId="{FCFD6ECC-8A95-471A-AB35-47F184B656FF}" srcOrd="2" destOrd="0" presId="urn:microsoft.com/office/officeart/2005/8/layout/orgChart1"/>
    <dgm:cxn modelId="{BDFA3694-0188-41DF-9605-D737A59BCA9D}" type="presParOf" srcId="{FCFD6ECC-8A95-471A-AB35-47F184B656FF}" destId="{D39B6A74-2402-4B8C-9184-4167F5E17A29}" srcOrd="0" destOrd="0" presId="urn:microsoft.com/office/officeart/2005/8/layout/orgChart1"/>
    <dgm:cxn modelId="{178BBF59-C57C-43B2-94EB-F789074718FE}" type="presParOf" srcId="{FCFD6ECC-8A95-471A-AB35-47F184B656FF}" destId="{F96326D4-E09F-4BAD-AE2A-947721C62501}" srcOrd="1" destOrd="0" presId="urn:microsoft.com/office/officeart/2005/8/layout/orgChart1"/>
    <dgm:cxn modelId="{9842A1FC-216B-41BA-BB93-95E3AA126171}" type="presParOf" srcId="{F96326D4-E09F-4BAD-AE2A-947721C62501}" destId="{458D4125-20AC-4A0B-BA20-AFBBEB254638}" srcOrd="0" destOrd="0" presId="urn:microsoft.com/office/officeart/2005/8/layout/orgChart1"/>
    <dgm:cxn modelId="{90CDC37A-8C7A-478E-98EC-73993845AD50}" type="presParOf" srcId="{458D4125-20AC-4A0B-BA20-AFBBEB254638}" destId="{D21613C3-C010-4C09-83E4-C32B3BEE8EF0}" srcOrd="0" destOrd="0" presId="urn:microsoft.com/office/officeart/2005/8/layout/orgChart1"/>
    <dgm:cxn modelId="{F2944E56-D878-46B4-89B4-84B70BA217E8}" type="presParOf" srcId="{458D4125-20AC-4A0B-BA20-AFBBEB254638}" destId="{E0C4B848-9147-4104-B534-0875BDBD7947}" srcOrd="1" destOrd="0" presId="urn:microsoft.com/office/officeart/2005/8/layout/orgChart1"/>
    <dgm:cxn modelId="{E2EC6A1F-3CFE-46C1-BE22-FCB35DB1861F}" type="presParOf" srcId="{F96326D4-E09F-4BAD-AE2A-947721C62501}" destId="{700DAB09-D75C-481F-ACE7-7D1023876EAD}" srcOrd="1" destOrd="0" presId="urn:microsoft.com/office/officeart/2005/8/layout/orgChart1"/>
    <dgm:cxn modelId="{38B6E524-67C5-4A99-B41B-73CDDB6FAE67}" type="presParOf" srcId="{700DAB09-D75C-481F-ACE7-7D1023876EAD}" destId="{E4BFFF74-75B1-4F3E-A826-1F3F1BEC7DEF}" srcOrd="0" destOrd="0" presId="urn:microsoft.com/office/officeart/2005/8/layout/orgChart1"/>
    <dgm:cxn modelId="{FC839F91-9F8C-4EE1-B2A6-F70FF17B065B}" type="presParOf" srcId="{700DAB09-D75C-481F-ACE7-7D1023876EAD}" destId="{765A9B67-AAD5-464A-8F8F-2153626D1862}" srcOrd="1" destOrd="0" presId="urn:microsoft.com/office/officeart/2005/8/layout/orgChart1"/>
    <dgm:cxn modelId="{0B413D57-A169-4FEF-BF47-A07C8DE6BD9D}" type="presParOf" srcId="{765A9B67-AAD5-464A-8F8F-2153626D1862}" destId="{3FA70B8A-CE22-4B89-96BA-B5442E6B9770}" srcOrd="0" destOrd="0" presId="urn:microsoft.com/office/officeart/2005/8/layout/orgChart1"/>
    <dgm:cxn modelId="{49A0BA21-D6F3-41D4-96C1-B251748F2B5D}" type="presParOf" srcId="{3FA70B8A-CE22-4B89-96BA-B5442E6B9770}" destId="{6F03586E-489E-4E8C-9229-DDB2646680E6}" srcOrd="0" destOrd="0" presId="urn:microsoft.com/office/officeart/2005/8/layout/orgChart1"/>
    <dgm:cxn modelId="{32DC72C0-E4E1-4710-B33F-F2A418DE5EFB}" type="presParOf" srcId="{3FA70B8A-CE22-4B89-96BA-B5442E6B9770}" destId="{49B86D48-B1AF-4CC1-A440-23654076B43F}" srcOrd="1" destOrd="0" presId="urn:microsoft.com/office/officeart/2005/8/layout/orgChart1"/>
    <dgm:cxn modelId="{ED7405CF-D805-4AC5-A448-D887F9A80FC7}" type="presParOf" srcId="{765A9B67-AAD5-464A-8F8F-2153626D1862}" destId="{D3A0D70D-3E9A-45DA-97FC-94C93541FC12}" srcOrd="1" destOrd="0" presId="urn:microsoft.com/office/officeart/2005/8/layout/orgChart1"/>
    <dgm:cxn modelId="{13C0457C-CC3D-4893-BD0A-DDA0A48FCD3F}" type="presParOf" srcId="{765A9B67-AAD5-464A-8F8F-2153626D1862}" destId="{AE7D239B-9404-4A3C-9118-B43E9B69D81F}" srcOrd="2" destOrd="0" presId="urn:microsoft.com/office/officeart/2005/8/layout/orgChart1"/>
    <dgm:cxn modelId="{51B71D57-A825-4BAD-901B-94218A6E1F4D}" type="presParOf" srcId="{700DAB09-D75C-481F-ACE7-7D1023876EAD}" destId="{727E39ED-E99F-4CC3-9B68-6B171130B8F6}" srcOrd="2" destOrd="0" presId="urn:microsoft.com/office/officeart/2005/8/layout/orgChart1"/>
    <dgm:cxn modelId="{822346B5-AA4D-4A1B-8593-1D0B055932B4}" type="presParOf" srcId="{700DAB09-D75C-481F-ACE7-7D1023876EAD}" destId="{A328E02D-A6DE-4F55-B1E7-D1EA97AC4A97}" srcOrd="3" destOrd="0" presId="urn:microsoft.com/office/officeart/2005/8/layout/orgChart1"/>
    <dgm:cxn modelId="{ABB765D6-F2CE-4C86-ADA8-455D58E9D86E}" type="presParOf" srcId="{A328E02D-A6DE-4F55-B1E7-D1EA97AC4A97}" destId="{1286C3FD-79F0-4137-A021-C79B9043AB03}" srcOrd="0" destOrd="0" presId="urn:microsoft.com/office/officeart/2005/8/layout/orgChart1"/>
    <dgm:cxn modelId="{639C011E-AD30-4FD3-A95B-72A1438F74DF}" type="presParOf" srcId="{1286C3FD-79F0-4137-A021-C79B9043AB03}" destId="{CAD8EBED-BF10-4B84-9DA4-8DEBA8029FCA}" srcOrd="0" destOrd="0" presId="urn:microsoft.com/office/officeart/2005/8/layout/orgChart1"/>
    <dgm:cxn modelId="{6872A253-FEED-4FF6-AC6F-7F359BFC88C6}" type="presParOf" srcId="{1286C3FD-79F0-4137-A021-C79B9043AB03}" destId="{B0AD6FB6-279C-4974-B141-E88EBFE149A5}" srcOrd="1" destOrd="0" presId="urn:microsoft.com/office/officeart/2005/8/layout/orgChart1"/>
    <dgm:cxn modelId="{D3D2FA84-C402-4A65-B3D1-C140C1C869DB}" type="presParOf" srcId="{A328E02D-A6DE-4F55-B1E7-D1EA97AC4A97}" destId="{553785CA-5BB9-4E31-A406-D25398A71EEF}" srcOrd="1" destOrd="0" presId="urn:microsoft.com/office/officeart/2005/8/layout/orgChart1"/>
    <dgm:cxn modelId="{541004F8-BEDD-4162-8E52-10DE2FB69293}" type="presParOf" srcId="{553785CA-5BB9-4E31-A406-D25398A71EEF}" destId="{1210852E-7FD1-46C5-AE59-1F45B2906AB7}" srcOrd="0" destOrd="0" presId="urn:microsoft.com/office/officeart/2005/8/layout/orgChart1"/>
    <dgm:cxn modelId="{8CD853A5-5560-4B49-A114-F1E1FEBE20EA}" type="presParOf" srcId="{553785CA-5BB9-4E31-A406-D25398A71EEF}" destId="{5C8DEBE8-52D9-4440-9547-5112BA412048}" srcOrd="1" destOrd="0" presId="urn:microsoft.com/office/officeart/2005/8/layout/orgChart1"/>
    <dgm:cxn modelId="{F672D4EA-5234-4EFE-B6CA-15404AE9CF83}" type="presParOf" srcId="{5C8DEBE8-52D9-4440-9547-5112BA412048}" destId="{21ECAEE1-56D2-4841-9BC8-43296FAB0422}" srcOrd="0" destOrd="0" presId="urn:microsoft.com/office/officeart/2005/8/layout/orgChart1"/>
    <dgm:cxn modelId="{7BF511D4-2A84-4E01-B2FF-8FA5D895A6CC}" type="presParOf" srcId="{21ECAEE1-56D2-4841-9BC8-43296FAB0422}" destId="{49AAD4A5-815D-4245-BE6B-0BAE98A62239}" srcOrd="0" destOrd="0" presId="urn:microsoft.com/office/officeart/2005/8/layout/orgChart1"/>
    <dgm:cxn modelId="{0C197214-2094-4F4A-8980-823D0933A1D6}" type="presParOf" srcId="{21ECAEE1-56D2-4841-9BC8-43296FAB0422}" destId="{31480B0F-9A30-427B-9E2E-08FCA31CE785}" srcOrd="1" destOrd="0" presId="urn:microsoft.com/office/officeart/2005/8/layout/orgChart1"/>
    <dgm:cxn modelId="{51FC7637-A00C-4922-B04F-425161683992}" type="presParOf" srcId="{5C8DEBE8-52D9-4440-9547-5112BA412048}" destId="{E058B5F9-E001-40BF-B915-B1345D15EF4F}" srcOrd="1" destOrd="0" presId="urn:microsoft.com/office/officeart/2005/8/layout/orgChart1"/>
    <dgm:cxn modelId="{7CEF316E-D9C8-4B13-8E23-FE6D47611585}" type="presParOf" srcId="{5C8DEBE8-52D9-4440-9547-5112BA412048}" destId="{57D99530-EC70-4A9C-9C5E-25CDD249EFD2}" srcOrd="2" destOrd="0" presId="urn:microsoft.com/office/officeart/2005/8/layout/orgChart1"/>
    <dgm:cxn modelId="{94FA67F7-706B-42D8-B15A-3B38CD501174}" type="presParOf" srcId="{553785CA-5BB9-4E31-A406-D25398A71EEF}" destId="{EC91D1B0-5188-402A-B2A8-D647309E1191}" srcOrd="2" destOrd="0" presId="urn:microsoft.com/office/officeart/2005/8/layout/orgChart1"/>
    <dgm:cxn modelId="{FB3C9442-8BB1-4669-BB1F-42E7195ED283}" type="presParOf" srcId="{553785CA-5BB9-4E31-A406-D25398A71EEF}" destId="{FF455294-ABB2-494D-8A04-87FCBB228800}" srcOrd="3" destOrd="0" presId="urn:microsoft.com/office/officeart/2005/8/layout/orgChart1"/>
    <dgm:cxn modelId="{FB5A9A73-EF9E-4591-924C-948EC48EB278}" type="presParOf" srcId="{FF455294-ABB2-494D-8A04-87FCBB228800}" destId="{90B446F5-0E95-4A44-A48F-ACC9E58485A2}" srcOrd="0" destOrd="0" presId="urn:microsoft.com/office/officeart/2005/8/layout/orgChart1"/>
    <dgm:cxn modelId="{4C7C734F-06BB-4F03-8A5E-4850D79CA2FD}" type="presParOf" srcId="{90B446F5-0E95-4A44-A48F-ACC9E58485A2}" destId="{3616D346-B7F0-457C-8C77-A838FA5EA5D5}" srcOrd="0" destOrd="0" presId="urn:microsoft.com/office/officeart/2005/8/layout/orgChart1"/>
    <dgm:cxn modelId="{B5661FB3-E437-40B6-9E35-0AF13DA3CFB2}" type="presParOf" srcId="{90B446F5-0E95-4A44-A48F-ACC9E58485A2}" destId="{67E15089-49F6-4062-B2EF-9B939D216843}" srcOrd="1" destOrd="0" presId="urn:microsoft.com/office/officeart/2005/8/layout/orgChart1"/>
    <dgm:cxn modelId="{A770E9B5-98F2-4BBE-B182-AA5CEFA74BEE}" type="presParOf" srcId="{FF455294-ABB2-494D-8A04-87FCBB228800}" destId="{345BF1A8-38E1-434E-9534-A36F91DF7ED4}" srcOrd="1" destOrd="0" presId="urn:microsoft.com/office/officeart/2005/8/layout/orgChart1"/>
    <dgm:cxn modelId="{6FF046C2-9A20-443E-9FB8-B75B7323956C}" type="presParOf" srcId="{FF455294-ABB2-494D-8A04-87FCBB228800}" destId="{1A497A32-8F7D-4E53-9286-F417D97B7CB3}" srcOrd="2" destOrd="0" presId="urn:microsoft.com/office/officeart/2005/8/layout/orgChart1"/>
    <dgm:cxn modelId="{8A192247-178E-47BA-A3DE-00541C6CC78F}" type="presParOf" srcId="{553785CA-5BB9-4E31-A406-D25398A71EEF}" destId="{800B0D44-D0A3-4CA6-AA5C-C14BBDBF04CD}" srcOrd="4" destOrd="0" presId="urn:microsoft.com/office/officeart/2005/8/layout/orgChart1"/>
    <dgm:cxn modelId="{4F774129-9BF2-4DD4-BCDB-0D854AFC18DF}" type="presParOf" srcId="{553785CA-5BB9-4E31-A406-D25398A71EEF}" destId="{53AC45EB-FE10-4103-8F8C-E0932410A285}" srcOrd="5" destOrd="0" presId="urn:microsoft.com/office/officeart/2005/8/layout/orgChart1"/>
    <dgm:cxn modelId="{5CE38327-2116-49DD-BC02-FACDE6980CC5}" type="presParOf" srcId="{53AC45EB-FE10-4103-8F8C-E0932410A285}" destId="{D2145712-D60B-4573-BA02-D29AE08E5314}" srcOrd="0" destOrd="0" presId="urn:microsoft.com/office/officeart/2005/8/layout/orgChart1"/>
    <dgm:cxn modelId="{2458EAA8-E510-4B6B-AE57-F99A25C98E2F}" type="presParOf" srcId="{D2145712-D60B-4573-BA02-D29AE08E5314}" destId="{FAFD3172-956C-4B7C-B414-EEB9AC6EF497}" srcOrd="0" destOrd="0" presId="urn:microsoft.com/office/officeart/2005/8/layout/orgChart1"/>
    <dgm:cxn modelId="{A9F5C084-875A-4251-95D8-DABDD64BEEF2}" type="presParOf" srcId="{D2145712-D60B-4573-BA02-D29AE08E5314}" destId="{827E06C5-AC45-402C-A4D0-9627A68CDA16}" srcOrd="1" destOrd="0" presId="urn:microsoft.com/office/officeart/2005/8/layout/orgChart1"/>
    <dgm:cxn modelId="{368E6A53-71C6-498F-BE3F-E7797A96B041}" type="presParOf" srcId="{53AC45EB-FE10-4103-8F8C-E0932410A285}" destId="{E6E54E31-C9CE-4005-855B-0069D7A766DD}" srcOrd="1" destOrd="0" presId="urn:microsoft.com/office/officeart/2005/8/layout/orgChart1"/>
    <dgm:cxn modelId="{D4D19787-0A28-4487-9E32-7DE430110E6D}" type="presParOf" srcId="{53AC45EB-FE10-4103-8F8C-E0932410A285}" destId="{244D6AE3-61C9-44FF-B302-66BAA9CBD3D4}" srcOrd="2" destOrd="0" presId="urn:microsoft.com/office/officeart/2005/8/layout/orgChart1"/>
    <dgm:cxn modelId="{F49D861B-77CC-4F32-818E-228D84536971}" type="presParOf" srcId="{A328E02D-A6DE-4F55-B1E7-D1EA97AC4A97}" destId="{240EC752-B248-4ACD-B475-514E2AF52D5C}" srcOrd="2" destOrd="0" presId="urn:microsoft.com/office/officeart/2005/8/layout/orgChart1"/>
    <dgm:cxn modelId="{C4C5D0FC-6CD1-4F3F-8BD7-E40800547F79}" type="presParOf" srcId="{F96326D4-E09F-4BAD-AE2A-947721C62501}" destId="{EACC6C3F-4D9F-4E22-8747-4DE97C760C8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E2948DB-E100-4C5C-BA93-943C6AA16B15}" type="doc">
      <dgm:prSet loTypeId="urn:microsoft.com/office/officeart/2005/8/layout/orgChart1" loCatId="hierarchy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449FE387-4BE6-4339-B9F8-73D7547F8429}">
      <dgm:prSet phldrT="[Metin]" custT="1"/>
      <dgm:spPr/>
      <dgm:t>
        <a:bodyPr/>
        <a:lstStyle/>
        <a:p>
          <a:r>
            <a:rPr lang="tr-TR" sz="2400" b="1" dirty="0" smtClean="0"/>
            <a:t>HEPATOTOKSİSİTE</a:t>
          </a:r>
          <a:endParaRPr lang="tr-TR" sz="2400" b="1" dirty="0"/>
        </a:p>
      </dgm:t>
    </dgm:pt>
    <dgm:pt modelId="{F30C59E7-D294-436E-94F6-826AAEB34AD5}" type="parTrans" cxnId="{DCA8A13B-60DE-4E16-9FBB-C598FA45AA18}">
      <dgm:prSet/>
      <dgm:spPr/>
      <dgm:t>
        <a:bodyPr/>
        <a:lstStyle/>
        <a:p>
          <a:endParaRPr lang="tr-TR"/>
        </a:p>
      </dgm:t>
    </dgm:pt>
    <dgm:pt modelId="{95FE993A-7595-4932-9528-D41333F5D25A}" type="sibTrans" cxnId="{DCA8A13B-60DE-4E16-9FBB-C598FA45AA18}">
      <dgm:prSet/>
      <dgm:spPr/>
      <dgm:t>
        <a:bodyPr/>
        <a:lstStyle/>
        <a:p>
          <a:endParaRPr lang="tr-TR"/>
        </a:p>
      </dgm:t>
    </dgm:pt>
    <dgm:pt modelId="{3AE7CD9F-2EDA-469C-BC20-A4D738F0E35E}" type="asst">
      <dgm:prSet phldrT="[Metin]" custT="1"/>
      <dgm:spPr/>
      <dgm:t>
        <a:bodyPr/>
        <a:lstStyle/>
        <a:p>
          <a:r>
            <a:rPr lang="tr-TR" sz="1400" b="1" dirty="0" smtClean="0"/>
            <a:t>TRANSAMİNAZLARDA ARTIŞ</a:t>
          </a:r>
          <a:endParaRPr lang="tr-TR" sz="1400" b="1" dirty="0"/>
        </a:p>
      </dgm:t>
    </dgm:pt>
    <dgm:pt modelId="{5E182813-B0F5-4F64-9454-B2619F3D4B4A}" type="parTrans" cxnId="{68D96CC9-1348-4C69-9B7E-FFCAD713F914}">
      <dgm:prSet/>
      <dgm:spPr/>
      <dgm:t>
        <a:bodyPr/>
        <a:lstStyle/>
        <a:p>
          <a:endParaRPr lang="tr-TR"/>
        </a:p>
      </dgm:t>
    </dgm:pt>
    <dgm:pt modelId="{C3B45045-4873-48CF-8D1D-530409123591}" type="sibTrans" cxnId="{68D96CC9-1348-4C69-9B7E-FFCAD713F914}">
      <dgm:prSet/>
      <dgm:spPr/>
      <dgm:t>
        <a:bodyPr/>
        <a:lstStyle/>
        <a:p>
          <a:endParaRPr lang="tr-TR"/>
        </a:p>
      </dgm:t>
    </dgm:pt>
    <dgm:pt modelId="{DBEA8BC7-3468-41D3-834A-3AA7BDFC8B54}">
      <dgm:prSet phldrT="[Metin]" custT="1"/>
      <dgm:spPr/>
      <dgm:t>
        <a:bodyPr/>
        <a:lstStyle/>
        <a:p>
          <a:r>
            <a:rPr lang="tr-TR" sz="1400" b="1" dirty="0" smtClean="0"/>
            <a:t>DİKLOFENAK</a:t>
          </a:r>
          <a:endParaRPr lang="tr-TR" sz="1400" b="1" dirty="0"/>
        </a:p>
      </dgm:t>
    </dgm:pt>
    <dgm:pt modelId="{BD5B3E1A-10F0-47A7-B60B-4586B0B59DB5}" type="parTrans" cxnId="{EE219075-12ED-4358-9EBB-C039FCA37672}">
      <dgm:prSet/>
      <dgm:spPr/>
      <dgm:t>
        <a:bodyPr/>
        <a:lstStyle/>
        <a:p>
          <a:endParaRPr lang="tr-TR"/>
        </a:p>
      </dgm:t>
    </dgm:pt>
    <dgm:pt modelId="{2D000BB3-BCAD-4E67-AA44-95F3D1CA13E4}" type="sibTrans" cxnId="{EE219075-12ED-4358-9EBB-C039FCA37672}">
      <dgm:prSet/>
      <dgm:spPr/>
      <dgm:t>
        <a:bodyPr/>
        <a:lstStyle/>
        <a:p>
          <a:endParaRPr lang="tr-TR"/>
        </a:p>
      </dgm:t>
    </dgm:pt>
    <dgm:pt modelId="{4AF1A3AD-7932-4F6E-9796-96837D988B0F}">
      <dgm:prSet phldrT="[Metin]" custT="1"/>
      <dgm:spPr/>
      <dgm:t>
        <a:bodyPr/>
        <a:lstStyle/>
        <a:p>
          <a:r>
            <a:rPr lang="tr-TR" sz="1400" b="1" dirty="0" smtClean="0"/>
            <a:t>SULİNDAK</a:t>
          </a:r>
          <a:endParaRPr lang="tr-TR" sz="1400" b="1" dirty="0"/>
        </a:p>
      </dgm:t>
    </dgm:pt>
    <dgm:pt modelId="{3F483E93-6A9A-40BA-BC41-8DA251643D9F}" type="parTrans" cxnId="{F18945D7-61DC-4753-A9BA-E6E366444021}">
      <dgm:prSet/>
      <dgm:spPr/>
      <dgm:t>
        <a:bodyPr/>
        <a:lstStyle/>
        <a:p>
          <a:endParaRPr lang="tr-TR"/>
        </a:p>
      </dgm:t>
    </dgm:pt>
    <dgm:pt modelId="{0B8CC73E-1060-4270-BF33-A568DFB30D98}" type="sibTrans" cxnId="{F18945D7-61DC-4753-A9BA-E6E366444021}">
      <dgm:prSet/>
      <dgm:spPr/>
      <dgm:t>
        <a:bodyPr/>
        <a:lstStyle/>
        <a:p>
          <a:endParaRPr lang="tr-TR"/>
        </a:p>
      </dgm:t>
    </dgm:pt>
    <dgm:pt modelId="{69654012-983B-4532-9521-D9DB38A8D944}">
      <dgm:prSet phldrT="[Metin]" custT="1"/>
      <dgm:spPr/>
      <dgm:t>
        <a:bodyPr/>
        <a:lstStyle/>
        <a:p>
          <a:r>
            <a:rPr lang="tr-TR" sz="1400" b="1" dirty="0" smtClean="0"/>
            <a:t>ASETAMİNOFEN</a:t>
          </a:r>
          <a:endParaRPr lang="tr-TR" sz="1400" b="1" dirty="0"/>
        </a:p>
      </dgm:t>
    </dgm:pt>
    <dgm:pt modelId="{7DCF62AA-ACD2-47E8-A223-393021BBC959}" type="parTrans" cxnId="{DBCC64C9-8C28-44CD-A335-97FE476989B5}">
      <dgm:prSet/>
      <dgm:spPr/>
      <dgm:t>
        <a:bodyPr/>
        <a:lstStyle/>
        <a:p>
          <a:endParaRPr lang="tr-TR"/>
        </a:p>
      </dgm:t>
    </dgm:pt>
    <dgm:pt modelId="{D5732717-F16B-4979-A203-F03023C9E4B9}" type="sibTrans" cxnId="{DBCC64C9-8C28-44CD-A335-97FE476989B5}">
      <dgm:prSet/>
      <dgm:spPr/>
      <dgm:t>
        <a:bodyPr/>
        <a:lstStyle/>
        <a:p>
          <a:endParaRPr lang="tr-TR"/>
        </a:p>
      </dgm:t>
    </dgm:pt>
    <dgm:pt modelId="{9E5E3CC0-65FB-4A80-AC8B-D88F0C6F6D5D}" type="asst">
      <dgm:prSet phldrT="[Metin]" custT="1"/>
      <dgm:spPr/>
      <dgm:t>
        <a:bodyPr/>
        <a:lstStyle/>
        <a:p>
          <a:r>
            <a:rPr lang="tr-TR" sz="1400" b="1" dirty="0" smtClean="0"/>
            <a:t>HEPATİT</a:t>
          </a:r>
          <a:endParaRPr lang="tr-TR" sz="1400" b="1" dirty="0"/>
        </a:p>
      </dgm:t>
    </dgm:pt>
    <dgm:pt modelId="{78993155-8799-44A2-A8D8-C57B3D366F14}" type="parTrans" cxnId="{FF0786FD-3664-40AE-A080-0C85EC051006}">
      <dgm:prSet/>
      <dgm:spPr/>
      <dgm:t>
        <a:bodyPr/>
        <a:lstStyle/>
        <a:p>
          <a:endParaRPr lang="tr-TR"/>
        </a:p>
      </dgm:t>
    </dgm:pt>
    <dgm:pt modelId="{6414221E-E003-4FBA-A1EA-7E2DA6CA6973}" type="sibTrans" cxnId="{FF0786FD-3664-40AE-A080-0C85EC051006}">
      <dgm:prSet/>
      <dgm:spPr/>
      <dgm:t>
        <a:bodyPr/>
        <a:lstStyle/>
        <a:p>
          <a:endParaRPr lang="tr-TR"/>
        </a:p>
      </dgm:t>
    </dgm:pt>
    <dgm:pt modelId="{BB6F3395-417E-4A64-919E-89BC1149CA39}">
      <dgm:prSet phldrT="[Metin]" custT="1"/>
      <dgm:spPr/>
      <dgm:t>
        <a:bodyPr/>
        <a:lstStyle/>
        <a:p>
          <a:r>
            <a:rPr lang="tr-TR" sz="1400" b="1" dirty="0" smtClean="0"/>
            <a:t>İNDOMETAZİN</a:t>
          </a:r>
          <a:endParaRPr lang="tr-TR" sz="1400" b="1" dirty="0"/>
        </a:p>
      </dgm:t>
    </dgm:pt>
    <dgm:pt modelId="{CFD82B5E-727B-4E83-B02C-7C0580180368}" type="parTrans" cxnId="{32DD1BEE-9831-4504-8BA2-CF0786D0B569}">
      <dgm:prSet/>
      <dgm:spPr/>
      <dgm:t>
        <a:bodyPr/>
        <a:lstStyle/>
        <a:p>
          <a:endParaRPr lang="tr-TR"/>
        </a:p>
      </dgm:t>
    </dgm:pt>
    <dgm:pt modelId="{319F5F58-5E95-41D7-84DA-2D71A6017A5C}" type="sibTrans" cxnId="{32DD1BEE-9831-4504-8BA2-CF0786D0B569}">
      <dgm:prSet/>
      <dgm:spPr/>
      <dgm:t>
        <a:bodyPr/>
        <a:lstStyle/>
        <a:p>
          <a:endParaRPr lang="tr-TR"/>
        </a:p>
      </dgm:t>
    </dgm:pt>
    <dgm:pt modelId="{F258482F-A887-448D-B4F4-59F20DB3C4AA}">
      <dgm:prSet phldrT="[Metin]" custT="1"/>
      <dgm:spPr/>
      <dgm:t>
        <a:bodyPr/>
        <a:lstStyle/>
        <a:p>
          <a:r>
            <a:rPr lang="tr-TR" sz="1400" b="1" dirty="0" smtClean="0"/>
            <a:t>ÇOCUKLARDA FETAL</a:t>
          </a:r>
          <a:endParaRPr lang="tr-TR" sz="1400" b="1" dirty="0"/>
        </a:p>
      </dgm:t>
    </dgm:pt>
    <dgm:pt modelId="{FE84EE40-F52D-4CDA-8D58-356836902B57}" type="parTrans" cxnId="{CF3E4232-581F-4A7E-BF45-49B20495D537}">
      <dgm:prSet/>
      <dgm:spPr/>
      <dgm:t>
        <a:bodyPr/>
        <a:lstStyle/>
        <a:p>
          <a:endParaRPr lang="tr-TR"/>
        </a:p>
      </dgm:t>
    </dgm:pt>
    <dgm:pt modelId="{521394BC-2657-4BB7-9D09-D2949478CFD3}" type="sibTrans" cxnId="{CF3E4232-581F-4A7E-BF45-49B20495D537}">
      <dgm:prSet/>
      <dgm:spPr/>
      <dgm:t>
        <a:bodyPr/>
        <a:lstStyle/>
        <a:p>
          <a:endParaRPr lang="tr-TR"/>
        </a:p>
      </dgm:t>
    </dgm:pt>
    <dgm:pt modelId="{ED5725AF-428D-4B1E-B367-ECB33814E607}" type="pres">
      <dgm:prSet presAssocID="{9E2948DB-E100-4C5C-BA93-943C6AA16B1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57C9DFFA-314B-404D-B26F-F0114A2D06C8}" type="pres">
      <dgm:prSet presAssocID="{449FE387-4BE6-4339-B9F8-73D7547F8429}" presName="hierRoot1" presStyleCnt="0">
        <dgm:presLayoutVars>
          <dgm:hierBranch val="init"/>
        </dgm:presLayoutVars>
      </dgm:prSet>
      <dgm:spPr/>
    </dgm:pt>
    <dgm:pt modelId="{AAC21EDB-FB8C-4A6B-863F-C4B97BF01386}" type="pres">
      <dgm:prSet presAssocID="{449FE387-4BE6-4339-B9F8-73D7547F8429}" presName="rootComposite1" presStyleCnt="0"/>
      <dgm:spPr/>
    </dgm:pt>
    <dgm:pt modelId="{DAE13F0F-D0B8-4F29-AC59-8BAA7A10FFDC}" type="pres">
      <dgm:prSet presAssocID="{449FE387-4BE6-4339-B9F8-73D7547F8429}" presName="rootText1" presStyleLbl="node0" presStyleIdx="0" presStyleCnt="1" custScaleX="19317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68FB668-3FF6-4B94-AF59-CEE3ECB6B3D5}" type="pres">
      <dgm:prSet presAssocID="{449FE387-4BE6-4339-B9F8-73D7547F8429}" presName="rootConnector1" presStyleLbl="node1" presStyleIdx="0" presStyleCnt="0"/>
      <dgm:spPr/>
      <dgm:t>
        <a:bodyPr/>
        <a:lstStyle/>
        <a:p>
          <a:endParaRPr lang="tr-TR"/>
        </a:p>
      </dgm:t>
    </dgm:pt>
    <dgm:pt modelId="{A2FCE371-DCF8-4604-B62B-39141C5C7A59}" type="pres">
      <dgm:prSet presAssocID="{449FE387-4BE6-4339-B9F8-73D7547F8429}" presName="hierChild2" presStyleCnt="0"/>
      <dgm:spPr/>
    </dgm:pt>
    <dgm:pt modelId="{618EAB3B-2470-477F-B815-79BB7073E371}" type="pres">
      <dgm:prSet presAssocID="{BD5B3E1A-10F0-47A7-B60B-4586B0B59DB5}" presName="Name37" presStyleLbl="parChTrans1D2" presStyleIdx="0" presStyleCnt="6"/>
      <dgm:spPr/>
      <dgm:t>
        <a:bodyPr/>
        <a:lstStyle/>
        <a:p>
          <a:endParaRPr lang="tr-TR"/>
        </a:p>
      </dgm:t>
    </dgm:pt>
    <dgm:pt modelId="{776ADFAF-AA71-4C44-B1DA-876D8250FBA7}" type="pres">
      <dgm:prSet presAssocID="{DBEA8BC7-3468-41D3-834A-3AA7BDFC8B54}" presName="hierRoot2" presStyleCnt="0">
        <dgm:presLayoutVars>
          <dgm:hierBranch val="init"/>
        </dgm:presLayoutVars>
      </dgm:prSet>
      <dgm:spPr/>
    </dgm:pt>
    <dgm:pt modelId="{BD69BEBA-EDCF-446A-A7C7-90DA62495C5F}" type="pres">
      <dgm:prSet presAssocID="{DBEA8BC7-3468-41D3-834A-3AA7BDFC8B54}" presName="rootComposite" presStyleCnt="0"/>
      <dgm:spPr/>
    </dgm:pt>
    <dgm:pt modelId="{E0F0170C-85F1-4DCD-A868-3FD54D933A9A}" type="pres">
      <dgm:prSet presAssocID="{DBEA8BC7-3468-41D3-834A-3AA7BDFC8B54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4683C34-F7FF-4543-A0A5-AACD78B1919F}" type="pres">
      <dgm:prSet presAssocID="{DBEA8BC7-3468-41D3-834A-3AA7BDFC8B54}" presName="rootConnector" presStyleLbl="node2" presStyleIdx="0" presStyleCnt="4"/>
      <dgm:spPr/>
      <dgm:t>
        <a:bodyPr/>
        <a:lstStyle/>
        <a:p>
          <a:endParaRPr lang="tr-TR"/>
        </a:p>
      </dgm:t>
    </dgm:pt>
    <dgm:pt modelId="{E528889D-3936-45BF-8F2F-A0409E56F066}" type="pres">
      <dgm:prSet presAssocID="{DBEA8BC7-3468-41D3-834A-3AA7BDFC8B54}" presName="hierChild4" presStyleCnt="0"/>
      <dgm:spPr/>
    </dgm:pt>
    <dgm:pt modelId="{9C0A9DDD-8696-42B9-AB4E-77B8551FD664}" type="pres">
      <dgm:prSet presAssocID="{DBEA8BC7-3468-41D3-834A-3AA7BDFC8B54}" presName="hierChild5" presStyleCnt="0"/>
      <dgm:spPr/>
    </dgm:pt>
    <dgm:pt modelId="{1131A0BA-CCDE-42FF-8AEB-3D4309EDC3EB}" type="pres">
      <dgm:prSet presAssocID="{3F483E93-6A9A-40BA-BC41-8DA251643D9F}" presName="Name37" presStyleLbl="parChTrans1D2" presStyleIdx="1" presStyleCnt="6"/>
      <dgm:spPr/>
      <dgm:t>
        <a:bodyPr/>
        <a:lstStyle/>
        <a:p>
          <a:endParaRPr lang="tr-TR"/>
        </a:p>
      </dgm:t>
    </dgm:pt>
    <dgm:pt modelId="{4ECAD02E-3EBB-44AC-9B39-808AB52CCE3C}" type="pres">
      <dgm:prSet presAssocID="{4AF1A3AD-7932-4F6E-9796-96837D988B0F}" presName="hierRoot2" presStyleCnt="0">
        <dgm:presLayoutVars>
          <dgm:hierBranch val="init"/>
        </dgm:presLayoutVars>
      </dgm:prSet>
      <dgm:spPr/>
    </dgm:pt>
    <dgm:pt modelId="{F1949571-6D15-4D98-AA59-EEE243675DB3}" type="pres">
      <dgm:prSet presAssocID="{4AF1A3AD-7932-4F6E-9796-96837D988B0F}" presName="rootComposite" presStyleCnt="0"/>
      <dgm:spPr/>
    </dgm:pt>
    <dgm:pt modelId="{71549F56-2C09-41BE-8565-415BE116C669}" type="pres">
      <dgm:prSet presAssocID="{4AF1A3AD-7932-4F6E-9796-96837D988B0F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6FAAEE7-AECE-4DE1-BBD6-118D61C38347}" type="pres">
      <dgm:prSet presAssocID="{4AF1A3AD-7932-4F6E-9796-96837D988B0F}" presName="rootConnector" presStyleLbl="node2" presStyleIdx="1" presStyleCnt="4"/>
      <dgm:spPr/>
      <dgm:t>
        <a:bodyPr/>
        <a:lstStyle/>
        <a:p>
          <a:endParaRPr lang="tr-TR"/>
        </a:p>
      </dgm:t>
    </dgm:pt>
    <dgm:pt modelId="{82989F57-149C-41EB-9750-29939E444505}" type="pres">
      <dgm:prSet presAssocID="{4AF1A3AD-7932-4F6E-9796-96837D988B0F}" presName="hierChild4" presStyleCnt="0"/>
      <dgm:spPr/>
    </dgm:pt>
    <dgm:pt modelId="{14F94114-C9EC-4001-9C3E-9AE0CA3C1260}" type="pres">
      <dgm:prSet presAssocID="{4AF1A3AD-7932-4F6E-9796-96837D988B0F}" presName="hierChild5" presStyleCnt="0"/>
      <dgm:spPr/>
    </dgm:pt>
    <dgm:pt modelId="{178E212B-2FA9-455C-BF28-267B5734B2B2}" type="pres">
      <dgm:prSet presAssocID="{7DCF62AA-ACD2-47E8-A223-393021BBC959}" presName="Name37" presStyleLbl="parChTrans1D2" presStyleIdx="2" presStyleCnt="6"/>
      <dgm:spPr/>
      <dgm:t>
        <a:bodyPr/>
        <a:lstStyle/>
        <a:p>
          <a:endParaRPr lang="tr-TR"/>
        </a:p>
      </dgm:t>
    </dgm:pt>
    <dgm:pt modelId="{FDB0B072-B683-4FE6-B53D-E3D7532805A2}" type="pres">
      <dgm:prSet presAssocID="{69654012-983B-4532-9521-D9DB38A8D944}" presName="hierRoot2" presStyleCnt="0">
        <dgm:presLayoutVars>
          <dgm:hierBranch val="init"/>
        </dgm:presLayoutVars>
      </dgm:prSet>
      <dgm:spPr/>
    </dgm:pt>
    <dgm:pt modelId="{7CFF3B67-55F8-4088-BBF3-E17AE28C2F3B}" type="pres">
      <dgm:prSet presAssocID="{69654012-983B-4532-9521-D9DB38A8D944}" presName="rootComposite" presStyleCnt="0"/>
      <dgm:spPr/>
    </dgm:pt>
    <dgm:pt modelId="{C29F929A-A84F-44F7-9A26-B118FC7D27BB}" type="pres">
      <dgm:prSet presAssocID="{69654012-983B-4532-9521-D9DB38A8D944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375E9AF-24B6-4A85-8522-008126A308C2}" type="pres">
      <dgm:prSet presAssocID="{69654012-983B-4532-9521-D9DB38A8D944}" presName="rootConnector" presStyleLbl="node2" presStyleIdx="2" presStyleCnt="4"/>
      <dgm:spPr/>
      <dgm:t>
        <a:bodyPr/>
        <a:lstStyle/>
        <a:p>
          <a:endParaRPr lang="tr-TR"/>
        </a:p>
      </dgm:t>
    </dgm:pt>
    <dgm:pt modelId="{D94CAF32-D200-41F5-85F1-7641FE6AFE38}" type="pres">
      <dgm:prSet presAssocID="{69654012-983B-4532-9521-D9DB38A8D944}" presName="hierChild4" presStyleCnt="0"/>
      <dgm:spPr/>
    </dgm:pt>
    <dgm:pt modelId="{81FC163C-536C-4176-9EEF-653C4E025DE0}" type="pres">
      <dgm:prSet presAssocID="{69654012-983B-4532-9521-D9DB38A8D944}" presName="hierChild5" presStyleCnt="0"/>
      <dgm:spPr/>
    </dgm:pt>
    <dgm:pt modelId="{0C1BA2B9-D5A2-4AF3-A84D-D7D8546B95F4}" type="pres">
      <dgm:prSet presAssocID="{CFD82B5E-727B-4E83-B02C-7C0580180368}" presName="Name37" presStyleLbl="parChTrans1D2" presStyleIdx="3" presStyleCnt="6"/>
      <dgm:spPr/>
      <dgm:t>
        <a:bodyPr/>
        <a:lstStyle/>
        <a:p>
          <a:endParaRPr lang="tr-TR"/>
        </a:p>
      </dgm:t>
    </dgm:pt>
    <dgm:pt modelId="{332D0E67-C9DE-47A8-B8E9-412C09E260C8}" type="pres">
      <dgm:prSet presAssocID="{BB6F3395-417E-4A64-919E-89BC1149CA39}" presName="hierRoot2" presStyleCnt="0">
        <dgm:presLayoutVars>
          <dgm:hierBranch val="init"/>
        </dgm:presLayoutVars>
      </dgm:prSet>
      <dgm:spPr/>
    </dgm:pt>
    <dgm:pt modelId="{E60A6CBC-7D33-4BB8-B513-19B8E96B04FC}" type="pres">
      <dgm:prSet presAssocID="{BB6F3395-417E-4A64-919E-89BC1149CA39}" presName="rootComposite" presStyleCnt="0"/>
      <dgm:spPr/>
    </dgm:pt>
    <dgm:pt modelId="{43D76A15-9E76-459B-9C20-B7CF4A53619B}" type="pres">
      <dgm:prSet presAssocID="{BB6F3395-417E-4A64-919E-89BC1149CA39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72A9276-7A8C-438A-BE94-6E8A61AC1EBF}" type="pres">
      <dgm:prSet presAssocID="{BB6F3395-417E-4A64-919E-89BC1149CA39}" presName="rootConnector" presStyleLbl="node2" presStyleIdx="3" presStyleCnt="4"/>
      <dgm:spPr/>
      <dgm:t>
        <a:bodyPr/>
        <a:lstStyle/>
        <a:p>
          <a:endParaRPr lang="tr-TR"/>
        </a:p>
      </dgm:t>
    </dgm:pt>
    <dgm:pt modelId="{CDAD0278-117B-40A1-B3CA-272C033846EE}" type="pres">
      <dgm:prSet presAssocID="{BB6F3395-417E-4A64-919E-89BC1149CA39}" presName="hierChild4" presStyleCnt="0"/>
      <dgm:spPr/>
    </dgm:pt>
    <dgm:pt modelId="{F3BAA57B-1552-4554-BE60-51514A2D80F7}" type="pres">
      <dgm:prSet presAssocID="{FE84EE40-F52D-4CDA-8D58-356836902B57}" presName="Name37" presStyleLbl="parChTrans1D3" presStyleIdx="0" presStyleCnt="1"/>
      <dgm:spPr/>
      <dgm:t>
        <a:bodyPr/>
        <a:lstStyle/>
        <a:p>
          <a:endParaRPr lang="tr-TR"/>
        </a:p>
      </dgm:t>
    </dgm:pt>
    <dgm:pt modelId="{330B2E67-F35F-44AB-8031-B848A212409F}" type="pres">
      <dgm:prSet presAssocID="{F258482F-A887-448D-B4F4-59F20DB3C4AA}" presName="hierRoot2" presStyleCnt="0">
        <dgm:presLayoutVars>
          <dgm:hierBranch val="init"/>
        </dgm:presLayoutVars>
      </dgm:prSet>
      <dgm:spPr/>
    </dgm:pt>
    <dgm:pt modelId="{2FAC8AF7-9A4C-46D0-A319-FA290C34B62A}" type="pres">
      <dgm:prSet presAssocID="{F258482F-A887-448D-B4F4-59F20DB3C4AA}" presName="rootComposite" presStyleCnt="0"/>
      <dgm:spPr/>
    </dgm:pt>
    <dgm:pt modelId="{F1182842-24F3-47A2-8494-DA35CC96FBA8}" type="pres">
      <dgm:prSet presAssocID="{F258482F-A887-448D-B4F4-59F20DB3C4AA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D9EF4DD-2E98-440B-8D0A-8E801806D512}" type="pres">
      <dgm:prSet presAssocID="{F258482F-A887-448D-B4F4-59F20DB3C4AA}" presName="rootConnector" presStyleLbl="node3" presStyleIdx="0" presStyleCnt="1"/>
      <dgm:spPr/>
      <dgm:t>
        <a:bodyPr/>
        <a:lstStyle/>
        <a:p>
          <a:endParaRPr lang="tr-TR"/>
        </a:p>
      </dgm:t>
    </dgm:pt>
    <dgm:pt modelId="{67BF2C8E-0492-4DE1-8D07-C216B16045B5}" type="pres">
      <dgm:prSet presAssocID="{F258482F-A887-448D-B4F4-59F20DB3C4AA}" presName="hierChild4" presStyleCnt="0"/>
      <dgm:spPr/>
    </dgm:pt>
    <dgm:pt modelId="{E18CABFA-90E7-4F0B-9F2A-5EEA0B4CC53E}" type="pres">
      <dgm:prSet presAssocID="{F258482F-A887-448D-B4F4-59F20DB3C4AA}" presName="hierChild5" presStyleCnt="0"/>
      <dgm:spPr/>
    </dgm:pt>
    <dgm:pt modelId="{7A61DE22-C561-4F84-A44D-C059AACF98A9}" type="pres">
      <dgm:prSet presAssocID="{BB6F3395-417E-4A64-919E-89BC1149CA39}" presName="hierChild5" presStyleCnt="0"/>
      <dgm:spPr/>
    </dgm:pt>
    <dgm:pt modelId="{1F041A44-92BB-4C88-AA42-FE408ADE9237}" type="pres">
      <dgm:prSet presAssocID="{449FE387-4BE6-4339-B9F8-73D7547F8429}" presName="hierChild3" presStyleCnt="0"/>
      <dgm:spPr/>
    </dgm:pt>
    <dgm:pt modelId="{03302F57-BADE-43EE-94D6-9F538322AD81}" type="pres">
      <dgm:prSet presAssocID="{5E182813-B0F5-4F64-9454-B2619F3D4B4A}" presName="Name111" presStyleLbl="parChTrans1D2" presStyleIdx="4" presStyleCnt="6"/>
      <dgm:spPr/>
      <dgm:t>
        <a:bodyPr/>
        <a:lstStyle/>
        <a:p>
          <a:endParaRPr lang="tr-TR"/>
        </a:p>
      </dgm:t>
    </dgm:pt>
    <dgm:pt modelId="{470920AF-9B6D-4873-936A-CA3839C17361}" type="pres">
      <dgm:prSet presAssocID="{3AE7CD9F-2EDA-469C-BC20-A4D738F0E35E}" presName="hierRoot3" presStyleCnt="0">
        <dgm:presLayoutVars>
          <dgm:hierBranch val="init"/>
        </dgm:presLayoutVars>
      </dgm:prSet>
      <dgm:spPr/>
    </dgm:pt>
    <dgm:pt modelId="{C8720025-866B-477B-9F3F-1B6DB4E32B9D}" type="pres">
      <dgm:prSet presAssocID="{3AE7CD9F-2EDA-469C-BC20-A4D738F0E35E}" presName="rootComposite3" presStyleCnt="0"/>
      <dgm:spPr/>
    </dgm:pt>
    <dgm:pt modelId="{383049C8-3213-4470-9B9C-7EC61CE7E553}" type="pres">
      <dgm:prSet presAssocID="{3AE7CD9F-2EDA-469C-BC20-A4D738F0E35E}" presName="rootText3" presStyleLbl="asst1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F4B9668-48BC-4B0D-B66F-4C119A744650}" type="pres">
      <dgm:prSet presAssocID="{3AE7CD9F-2EDA-469C-BC20-A4D738F0E35E}" presName="rootConnector3" presStyleLbl="asst1" presStyleIdx="0" presStyleCnt="2"/>
      <dgm:spPr/>
      <dgm:t>
        <a:bodyPr/>
        <a:lstStyle/>
        <a:p>
          <a:endParaRPr lang="tr-TR"/>
        </a:p>
      </dgm:t>
    </dgm:pt>
    <dgm:pt modelId="{CC9405D0-EF73-4745-8201-FE98380CDB18}" type="pres">
      <dgm:prSet presAssocID="{3AE7CD9F-2EDA-469C-BC20-A4D738F0E35E}" presName="hierChild6" presStyleCnt="0"/>
      <dgm:spPr/>
    </dgm:pt>
    <dgm:pt modelId="{B6266D39-ACFF-433A-9914-96520F196AD7}" type="pres">
      <dgm:prSet presAssocID="{3AE7CD9F-2EDA-469C-BC20-A4D738F0E35E}" presName="hierChild7" presStyleCnt="0"/>
      <dgm:spPr/>
    </dgm:pt>
    <dgm:pt modelId="{73A33936-CDB0-4D91-84DE-4A460373D4E5}" type="pres">
      <dgm:prSet presAssocID="{78993155-8799-44A2-A8D8-C57B3D366F14}" presName="Name111" presStyleLbl="parChTrans1D2" presStyleIdx="5" presStyleCnt="6"/>
      <dgm:spPr/>
      <dgm:t>
        <a:bodyPr/>
        <a:lstStyle/>
        <a:p>
          <a:endParaRPr lang="tr-TR"/>
        </a:p>
      </dgm:t>
    </dgm:pt>
    <dgm:pt modelId="{44BF6F11-0A9C-4757-932D-5CAD8B46D379}" type="pres">
      <dgm:prSet presAssocID="{9E5E3CC0-65FB-4A80-AC8B-D88F0C6F6D5D}" presName="hierRoot3" presStyleCnt="0">
        <dgm:presLayoutVars>
          <dgm:hierBranch val="init"/>
        </dgm:presLayoutVars>
      </dgm:prSet>
      <dgm:spPr/>
    </dgm:pt>
    <dgm:pt modelId="{525007C6-1E1B-41F2-BFBA-5E6287B5972A}" type="pres">
      <dgm:prSet presAssocID="{9E5E3CC0-65FB-4A80-AC8B-D88F0C6F6D5D}" presName="rootComposite3" presStyleCnt="0"/>
      <dgm:spPr/>
    </dgm:pt>
    <dgm:pt modelId="{469549A3-31B3-4E2C-81C6-3C80CA77E3E5}" type="pres">
      <dgm:prSet presAssocID="{9E5E3CC0-65FB-4A80-AC8B-D88F0C6F6D5D}" presName="rootText3" presStyleLbl="asst1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3459BEC-6661-4FD9-80D1-8A65D30A3D14}" type="pres">
      <dgm:prSet presAssocID="{9E5E3CC0-65FB-4A80-AC8B-D88F0C6F6D5D}" presName="rootConnector3" presStyleLbl="asst1" presStyleIdx="1" presStyleCnt="2"/>
      <dgm:spPr/>
      <dgm:t>
        <a:bodyPr/>
        <a:lstStyle/>
        <a:p>
          <a:endParaRPr lang="tr-TR"/>
        </a:p>
      </dgm:t>
    </dgm:pt>
    <dgm:pt modelId="{02D0E90F-BA5A-43F6-B4F1-0534F2C7AB62}" type="pres">
      <dgm:prSet presAssocID="{9E5E3CC0-65FB-4A80-AC8B-D88F0C6F6D5D}" presName="hierChild6" presStyleCnt="0"/>
      <dgm:spPr/>
    </dgm:pt>
    <dgm:pt modelId="{64BD0085-845F-4810-A2F4-5D869E3DF80C}" type="pres">
      <dgm:prSet presAssocID="{9E5E3CC0-65FB-4A80-AC8B-D88F0C6F6D5D}" presName="hierChild7" presStyleCnt="0"/>
      <dgm:spPr/>
    </dgm:pt>
  </dgm:ptLst>
  <dgm:cxnLst>
    <dgm:cxn modelId="{DBCC64C9-8C28-44CD-A335-97FE476989B5}" srcId="{449FE387-4BE6-4339-B9F8-73D7547F8429}" destId="{69654012-983B-4532-9521-D9DB38A8D944}" srcOrd="4" destOrd="0" parTransId="{7DCF62AA-ACD2-47E8-A223-393021BBC959}" sibTransId="{D5732717-F16B-4979-A203-F03023C9E4B9}"/>
    <dgm:cxn modelId="{FF0786FD-3664-40AE-A080-0C85EC051006}" srcId="{449FE387-4BE6-4339-B9F8-73D7547F8429}" destId="{9E5E3CC0-65FB-4A80-AC8B-D88F0C6F6D5D}" srcOrd="1" destOrd="0" parTransId="{78993155-8799-44A2-A8D8-C57B3D366F14}" sibTransId="{6414221E-E003-4FBA-A1EA-7E2DA6CA6973}"/>
    <dgm:cxn modelId="{EF125BC6-837F-4A72-9723-F81A7E04BDEB}" type="presOf" srcId="{4AF1A3AD-7932-4F6E-9796-96837D988B0F}" destId="{D6FAAEE7-AECE-4DE1-BBD6-118D61C38347}" srcOrd="1" destOrd="0" presId="urn:microsoft.com/office/officeart/2005/8/layout/orgChart1"/>
    <dgm:cxn modelId="{59AC1ADD-20CB-47E6-9A0F-AEAE585ABDD2}" type="presOf" srcId="{78993155-8799-44A2-A8D8-C57B3D366F14}" destId="{73A33936-CDB0-4D91-84DE-4A460373D4E5}" srcOrd="0" destOrd="0" presId="urn:microsoft.com/office/officeart/2005/8/layout/orgChart1"/>
    <dgm:cxn modelId="{E2F601CF-9B32-4713-977F-38F94A880B89}" type="presOf" srcId="{3AE7CD9F-2EDA-469C-BC20-A4D738F0E35E}" destId="{6F4B9668-48BC-4B0D-B66F-4C119A744650}" srcOrd="1" destOrd="0" presId="urn:microsoft.com/office/officeart/2005/8/layout/orgChart1"/>
    <dgm:cxn modelId="{32DD1BEE-9831-4504-8BA2-CF0786D0B569}" srcId="{449FE387-4BE6-4339-B9F8-73D7547F8429}" destId="{BB6F3395-417E-4A64-919E-89BC1149CA39}" srcOrd="5" destOrd="0" parTransId="{CFD82B5E-727B-4E83-B02C-7C0580180368}" sibTransId="{319F5F58-5E95-41D7-84DA-2D71A6017A5C}"/>
    <dgm:cxn modelId="{BA5494A4-9A43-469B-B177-812B7F371265}" type="presOf" srcId="{449FE387-4BE6-4339-B9F8-73D7547F8429}" destId="{DAE13F0F-D0B8-4F29-AC59-8BAA7A10FFDC}" srcOrd="0" destOrd="0" presId="urn:microsoft.com/office/officeart/2005/8/layout/orgChart1"/>
    <dgm:cxn modelId="{98A95147-F30C-4E6F-9786-81FA457920EB}" type="presOf" srcId="{449FE387-4BE6-4339-B9F8-73D7547F8429}" destId="{668FB668-3FF6-4B94-AF59-CEE3ECB6B3D5}" srcOrd="1" destOrd="0" presId="urn:microsoft.com/office/officeart/2005/8/layout/orgChart1"/>
    <dgm:cxn modelId="{4C412B3E-E560-4D9A-A6BA-69A230D63746}" type="presOf" srcId="{DBEA8BC7-3468-41D3-834A-3AA7BDFC8B54}" destId="{E0F0170C-85F1-4DCD-A868-3FD54D933A9A}" srcOrd="0" destOrd="0" presId="urn:microsoft.com/office/officeart/2005/8/layout/orgChart1"/>
    <dgm:cxn modelId="{A3EC0765-11B5-4C79-90F7-D431C0E18628}" type="presOf" srcId="{9E5E3CC0-65FB-4A80-AC8B-D88F0C6F6D5D}" destId="{469549A3-31B3-4E2C-81C6-3C80CA77E3E5}" srcOrd="0" destOrd="0" presId="urn:microsoft.com/office/officeart/2005/8/layout/orgChart1"/>
    <dgm:cxn modelId="{A0F8B9A4-D3DC-46EE-B3AC-60983512B9A8}" type="presOf" srcId="{3F483E93-6A9A-40BA-BC41-8DA251643D9F}" destId="{1131A0BA-CCDE-42FF-8AEB-3D4309EDC3EB}" srcOrd="0" destOrd="0" presId="urn:microsoft.com/office/officeart/2005/8/layout/orgChart1"/>
    <dgm:cxn modelId="{0F527DC3-84ED-4838-94D3-B00B81EFC69D}" type="presOf" srcId="{9E2948DB-E100-4C5C-BA93-943C6AA16B15}" destId="{ED5725AF-428D-4B1E-B367-ECB33814E607}" srcOrd="0" destOrd="0" presId="urn:microsoft.com/office/officeart/2005/8/layout/orgChart1"/>
    <dgm:cxn modelId="{53E6D5EB-7D09-4B5C-9F6F-F04608CBBF39}" type="presOf" srcId="{DBEA8BC7-3468-41D3-834A-3AA7BDFC8B54}" destId="{64683C34-F7FF-4543-A0A5-AACD78B1919F}" srcOrd="1" destOrd="0" presId="urn:microsoft.com/office/officeart/2005/8/layout/orgChart1"/>
    <dgm:cxn modelId="{B9107343-1DF7-42F0-B741-EB25CEF329A1}" type="presOf" srcId="{F258482F-A887-448D-B4F4-59F20DB3C4AA}" destId="{F1182842-24F3-47A2-8494-DA35CC96FBA8}" srcOrd="0" destOrd="0" presId="urn:microsoft.com/office/officeart/2005/8/layout/orgChart1"/>
    <dgm:cxn modelId="{0C18B421-8956-492B-8D27-13AB1C5807B9}" type="presOf" srcId="{9E5E3CC0-65FB-4A80-AC8B-D88F0C6F6D5D}" destId="{73459BEC-6661-4FD9-80D1-8A65D30A3D14}" srcOrd="1" destOrd="0" presId="urn:microsoft.com/office/officeart/2005/8/layout/orgChart1"/>
    <dgm:cxn modelId="{68D96CC9-1348-4C69-9B7E-FFCAD713F914}" srcId="{449FE387-4BE6-4339-B9F8-73D7547F8429}" destId="{3AE7CD9F-2EDA-469C-BC20-A4D738F0E35E}" srcOrd="0" destOrd="0" parTransId="{5E182813-B0F5-4F64-9454-B2619F3D4B4A}" sibTransId="{C3B45045-4873-48CF-8D1D-530409123591}"/>
    <dgm:cxn modelId="{81ACFEE2-7465-4D4F-9CCB-ADB0403C07E0}" type="presOf" srcId="{5E182813-B0F5-4F64-9454-B2619F3D4B4A}" destId="{03302F57-BADE-43EE-94D6-9F538322AD81}" srcOrd="0" destOrd="0" presId="urn:microsoft.com/office/officeart/2005/8/layout/orgChart1"/>
    <dgm:cxn modelId="{EE219075-12ED-4358-9EBB-C039FCA37672}" srcId="{449FE387-4BE6-4339-B9F8-73D7547F8429}" destId="{DBEA8BC7-3468-41D3-834A-3AA7BDFC8B54}" srcOrd="2" destOrd="0" parTransId="{BD5B3E1A-10F0-47A7-B60B-4586B0B59DB5}" sibTransId="{2D000BB3-BCAD-4E67-AA44-95F3D1CA13E4}"/>
    <dgm:cxn modelId="{CF3E4232-581F-4A7E-BF45-49B20495D537}" srcId="{BB6F3395-417E-4A64-919E-89BC1149CA39}" destId="{F258482F-A887-448D-B4F4-59F20DB3C4AA}" srcOrd="0" destOrd="0" parTransId="{FE84EE40-F52D-4CDA-8D58-356836902B57}" sibTransId="{521394BC-2657-4BB7-9D09-D2949478CFD3}"/>
    <dgm:cxn modelId="{A76DDFD9-D84A-4A81-ABAB-7B25F9B91A4E}" type="presOf" srcId="{F258482F-A887-448D-B4F4-59F20DB3C4AA}" destId="{ED9EF4DD-2E98-440B-8D0A-8E801806D512}" srcOrd="1" destOrd="0" presId="urn:microsoft.com/office/officeart/2005/8/layout/orgChart1"/>
    <dgm:cxn modelId="{6CE32036-5AF0-4F50-B4EF-CF0ECF76054D}" type="presOf" srcId="{CFD82B5E-727B-4E83-B02C-7C0580180368}" destId="{0C1BA2B9-D5A2-4AF3-A84D-D7D8546B95F4}" srcOrd="0" destOrd="0" presId="urn:microsoft.com/office/officeart/2005/8/layout/orgChart1"/>
    <dgm:cxn modelId="{8A7FCD73-5567-4D63-8654-10EF94556B57}" type="presOf" srcId="{BD5B3E1A-10F0-47A7-B60B-4586B0B59DB5}" destId="{618EAB3B-2470-477F-B815-79BB7073E371}" srcOrd="0" destOrd="0" presId="urn:microsoft.com/office/officeart/2005/8/layout/orgChart1"/>
    <dgm:cxn modelId="{0A65AC25-CB01-4964-85DE-8789399F70FC}" type="presOf" srcId="{FE84EE40-F52D-4CDA-8D58-356836902B57}" destId="{F3BAA57B-1552-4554-BE60-51514A2D80F7}" srcOrd="0" destOrd="0" presId="urn:microsoft.com/office/officeart/2005/8/layout/orgChart1"/>
    <dgm:cxn modelId="{F175AE8D-C6E9-477A-A156-BFD1AEB5DDFC}" type="presOf" srcId="{69654012-983B-4532-9521-D9DB38A8D944}" destId="{C29F929A-A84F-44F7-9A26-B118FC7D27BB}" srcOrd="0" destOrd="0" presId="urn:microsoft.com/office/officeart/2005/8/layout/orgChart1"/>
    <dgm:cxn modelId="{854FD341-24D1-4B31-BFA2-544AC7FB52D0}" type="presOf" srcId="{4AF1A3AD-7932-4F6E-9796-96837D988B0F}" destId="{71549F56-2C09-41BE-8565-415BE116C669}" srcOrd="0" destOrd="0" presId="urn:microsoft.com/office/officeart/2005/8/layout/orgChart1"/>
    <dgm:cxn modelId="{323CD3AB-CF6D-46A9-AB8E-EB997E5C57A9}" type="presOf" srcId="{3AE7CD9F-2EDA-469C-BC20-A4D738F0E35E}" destId="{383049C8-3213-4470-9B9C-7EC61CE7E553}" srcOrd="0" destOrd="0" presId="urn:microsoft.com/office/officeart/2005/8/layout/orgChart1"/>
    <dgm:cxn modelId="{566FBC4E-B306-41D2-83A4-A3EDC54D41DD}" type="presOf" srcId="{BB6F3395-417E-4A64-919E-89BC1149CA39}" destId="{43D76A15-9E76-459B-9C20-B7CF4A53619B}" srcOrd="0" destOrd="0" presId="urn:microsoft.com/office/officeart/2005/8/layout/orgChart1"/>
    <dgm:cxn modelId="{DCA8A13B-60DE-4E16-9FBB-C598FA45AA18}" srcId="{9E2948DB-E100-4C5C-BA93-943C6AA16B15}" destId="{449FE387-4BE6-4339-B9F8-73D7547F8429}" srcOrd="0" destOrd="0" parTransId="{F30C59E7-D294-436E-94F6-826AAEB34AD5}" sibTransId="{95FE993A-7595-4932-9528-D41333F5D25A}"/>
    <dgm:cxn modelId="{858AAE7D-BE3D-4205-89F2-F463842CFB03}" type="presOf" srcId="{7DCF62AA-ACD2-47E8-A223-393021BBC959}" destId="{178E212B-2FA9-455C-BF28-267B5734B2B2}" srcOrd="0" destOrd="0" presId="urn:microsoft.com/office/officeart/2005/8/layout/orgChart1"/>
    <dgm:cxn modelId="{49960510-8CBA-4C84-9135-A487BB98B8D8}" type="presOf" srcId="{69654012-983B-4532-9521-D9DB38A8D944}" destId="{7375E9AF-24B6-4A85-8522-008126A308C2}" srcOrd="1" destOrd="0" presId="urn:microsoft.com/office/officeart/2005/8/layout/orgChart1"/>
    <dgm:cxn modelId="{F44E494C-619F-41B8-9A7E-C4FC2579BF8A}" type="presOf" srcId="{BB6F3395-417E-4A64-919E-89BC1149CA39}" destId="{472A9276-7A8C-438A-BE94-6E8A61AC1EBF}" srcOrd="1" destOrd="0" presId="urn:microsoft.com/office/officeart/2005/8/layout/orgChart1"/>
    <dgm:cxn modelId="{F18945D7-61DC-4753-A9BA-E6E366444021}" srcId="{449FE387-4BE6-4339-B9F8-73D7547F8429}" destId="{4AF1A3AD-7932-4F6E-9796-96837D988B0F}" srcOrd="3" destOrd="0" parTransId="{3F483E93-6A9A-40BA-BC41-8DA251643D9F}" sibTransId="{0B8CC73E-1060-4270-BF33-A568DFB30D98}"/>
    <dgm:cxn modelId="{6F7F5DD9-E928-4324-8B2C-EC960CCE8527}" type="presParOf" srcId="{ED5725AF-428D-4B1E-B367-ECB33814E607}" destId="{57C9DFFA-314B-404D-B26F-F0114A2D06C8}" srcOrd="0" destOrd="0" presId="urn:microsoft.com/office/officeart/2005/8/layout/orgChart1"/>
    <dgm:cxn modelId="{44EA7999-5963-41F1-9E16-768E943FF3E1}" type="presParOf" srcId="{57C9DFFA-314B-404D-B26F-F0114A2D06C8}" destId="{AAC21EDB-FB8C-4A6B-863F-C4B97BF01386}" srcOrd="0" destOrd="0" presId="urn:microsoft.com/office/officeart/2005/8/layout/orgChart1"/>
    <dgm:cxn modelId="{42D4484A-BB0B-4896-8C37-7B2802B1DC9D}" type="presParOf" srcId="{AAC21EDB-FB8C-4A6B-863F-C4B97BF01386}" destId="{DAE13F0F-D0B8-4F29-AC59-8BAA7A10FFDC}" srcOrd="0" destOrd="0" presId="urn:microsoft.com/office/officeart/2005/8/layout/orgChart1"/>
    <dgm:cxn modelId="{5B697FD9-1480-4FB9-A093-5ABB871EB0C8}" type="presParOf" srcId="{AAC21EDB-FB8C-4A6B-863F-C4B97BF01386}" destId="{668FB668-3FF6-4B94-AF59-CEE3ECB6B3D5}" srcOrd="1" destOrd="0" presId="urn:microsoft.com/office/officeart/2005/8/layout/orgChart1"/>
    <dgm:cxn modelId="{B8323217-F1DA-4442-852E-2432717AFDC9}" type="presParOf" srcId="{57C9DFFA-314B-404D-B26F-F0114A2D06C8}" destId="{A2FCE371-DCF8-4604-B62B-39141C5C7A59}" srcOrd="1" destOrd="0" presId="urn:microsoft.com/office/officeart/2005/8/layout/orgChart1"/>
    <dgm:cxn modelId="{CA259727-1F4F-4EC7-AC50-5560C537E2C3}" type="presParOf" srcId="{A2FCE371-DCF8-4604-B62B-39141C5C7A59}" destId="{618EAB3B-2470-477F-B815-79BB7073E371}" srcOrd="0" destOrd="0" presId="urn:microsoft.com/office/officeart/2005/8/layout/orgChart1"/>
    <dgm:cxn modelId="{8737B8BD-6802-4E61-BF7C-F2F211EA0FF7}" type="presParOf" srcId="{A2FCE371-DCF8-4604-B62B-39141C5C7A59}" destId="{776ADFAF-AA71-4C44-B1DA-876D8250FBA7}" srcOrd="1" destOrd="0" presId="urn:microsoft.com/office/officeart/2005/8/layout/orgChart1"/>
    <dgm:cxn modelId="{5652AC82-0A8A-4F99-A679-389B494FEF1C}" type="presParOf" srcId="{776ADFAF-AA71-4C44-B1DA-876D8250FBA7}" destId="{BD69BEBA-EDCF-446A-A7C7-90DA62495C5F}" srcOrd="0" destOrd="0" presId="urn:microsoft.com/office/officeart/2005/8/layout/orgChart1"/>
    <dgm:cxn modelId="{152C8618-D51C-4565-8C24-9C36B98E5F65}" type="presParOf" srcId="{BD69BEBA-EDCF-446A-A7C7-90DA62495C5F}" destId="{E0F0170C-85F1-4DCD-A868-3FD54D933A9A}" srcOrd="0" destOrd="0" presId="urn:microsoft.com/office/officeart/2005/8/layout/orgChart1"/>
    <dgm:cxn modelId="{3418957C-1D17-49C1-82FA-9DE026F6373A}" type="presParOf" srcId="{BD69BEBA-EDCF-446A-A7C7-90DA62495C5F}" destId="{64683C34-F7FF-4543-A0A5-AACD78B1919F}" srcOrd="1" destOrd="0" presId="urn:microsoft.com/office/officeart/2005/8/layout/orgChart1"/>
    <dgm:cxn modelId="{C0BFFF40-DE99-4BF9-8BBA-396ADB781BAC}" type="presParOf" srcId="{776ADFAF-AA71-4C44-B1DA-876D8250FBA7}" destId="{E528889D-3936-45BF-8F2F-A0409E56F066}" srcOrd="1" destOrd="0" presId="urn:microsoft.com/office/officeart/2005/8/layout/orgChart1"/>
    <dgm:cxn modelId="{34CB0309-3EE1-4294-AFC2-4D37323E6CB2}" type="presParOf" srcId="{776ADFAF-AA71-4C44-B1DA-876D8250FBA7}" destId="{9C0A9DDD-8696-42B9-AB4E-77B8551FD664}" srcOrd="2" destOrd="0" presId="urn:microsoft.com/office/officeart/2005/8/layout/orgChart1"/>
    <dgm:cxn modelId="{78EAC085-3F38-46AA-A4E9-262042442DEE}" type="presParOf" srcId="{A2FCE371-DCF8-4604-B62B-39141C5C7A59}" destId="{1131A0BA-CCDE-42FF-8AEB-3D4309EDC3EB}" srcOrd="2" destOrd="0" presId="urn:microsoft.com/office/officeart/2005/8/layout/orgChart1"/>
    <dgm:cxn modelId="{E941E1FD-D37D-475E-A783-3664670183C0}" type="presParOf" srcId="{A2FCE371-DCF8-4604-B62B-39141C5C7A59}" destId="{4ECAD02E-3EBB-44AC-9B39-808AB52CCE3C}" srcOrd="3" destOrd="0" presId="urn:microsoft.com/office/officeart/2005/8/layout/orgChart1"/>
    <dgm:cxn modelId="{6C283ECE-07F0-49E6-9FDA-FD4357002FB6}" type="presParOf" srcId="{4ECAD02E-3EBB-44AC-9B39-808AB52CCE3C}" destId="{F1949571-6D15-4D98-AA59-EEE243675DB3}" srcOrd="0" destOrd="0" presId="urn:microsoft.com/office/officeart/2005/8/layout/orgChart1"/>
    <dgm:cxn modelId="{8A05BC59-8D86-4F77-9AFB-7AED98D5EF07}" type="presParOf" srcId="{F1949571-6D15-4D98-AA59-EEE243675DB3}" destId="{71549F56-2C09-41BE-8565-415BE116C669}" srcOrd="0" destOrd="0" presId="urn:microsoft.com/office/officeart/2005/8/layout/orgChart1"/>
    <dgm:cxn modelId="{D59C4BDE-7390-4AD2-B491-E08CACFFBF35}" type="presParOf" srcId="{F1949571-6D15-4D98-AA59-EEE243675DB3}" destId="{D6FAAEE7-AECE-4DE1-BBD6-118D61C38347}" srcOrd="1" destOrd="0" presId="urn:microsoft.com/office/officeart/2005/8/layout/orgChart1"/>
    <dgm:cxn modelId="{3233229B-3ACD-485B-9FC5-39FE8A42BF69}" type="presParOf" srcId="{4ECAD02E-3EBB-44AC-9B39-808AB52CCE3C}" destId="{82989F57-149C-41EB-9750-29939E444505}" srcOrd="1" destOrd="0" presId="urn:microsoft.com/office/officeart/2005/8/layout/orgChart1"/>
    <dgm:cxn modelId="{AE5B2FC4-8663-48B3-808F-70A367FFD17D}" type="presParOf" srcId="{4ECAD02E-3EBB-44AC-9B39-808AB52CCE3C}" destId="{14F94114-C9EC-4001-9C3E-9AE0CA3C1260}" srcOrd="2" destOrd="0" presId="urn:microsoft.com/office/officeart/2005/8/layout/orgChart1"/>
    <dgm:cxn modelId="{57C1607B-6AC5-4ED9-8004-8E93797E3498}" type="presParOf" srcId="{A2FCE371-DCF8-4604-B62B-39141C5C7A59}" destId="{178E212B-2FA9-455C-BF28-267B5734B2B2}" srcOrd="4" destOrd="0" presId="urn:microsoft.com/office/officeart/2005/8/layout/orgChart1"/>
    <dgm:cxn modelId="{FEA4A784-2B75-4712-B99E-9ECF800DCDD1}" type="presParOf" srcId="{A2FCE371-DCF8-4604-B62B-39141C5C7A59}" destId="{FDB0B072-B683-4FE6-B53D-E3D7532805A2}" srcOrd="5" destOrd="0" presId="urn:microsoft.com/office/officeart/2005/8/layout/orgChart1"/>
    <dgm:cxn modelId="{23E1C009-9F41-4C57-AD2B-D33B6FFC33DD}" type="presParOf" srcId="{FDB0B072-B683-4FE6-B53D-E3D7532805A2}" destId="{7CFF3B67-55F8-4088-BBF3-E17AE28C2F3B}" srcOrd="0" destOrd="0" presId="urn:microsoft.com/office/officeart/2005/8/layout/orgChart1"/>
    <dgm:cxn modelId="{350BF19C-69B2-4A2A-BBE3-EBFE7254CF41}" type="presParOf" srcId="{7CFF3B67-55F8-4088-BBF3-E17AE28C2F3B}" destId="{C29F929A-A84F-44F7-9A26-B118FC7D27BB}" srcOrd="0" destOrd="0" presId="urn:microsoft.com/office/officeart/2005/8/layout/orgChart1"/>
    <dgm:cxn modelId="{20A2A574-D1B3-458C-9CC4-F4E4FEEC645C}" type="presParOf" srcId="{7CFF3B67-55F8-4088-BBF3-E17AE28C2F3B}" destId="{7375E9AF-24B6-4A85-8522-008126A308C2}" srcOrd="1" destOrd="0" presId="urn:microsoft.com/office/officeart/2005/8/layout/orgChart1"/>
    <dgm:cxn modelId="{1D8D1FD0-ED34-4A8C-B08C-C236B6050B94}" type="presParOf" srcId="{FDB0B072-B683-4FE6-B53D-E3D7532805A2}" destId="{D94CAF32-D200-41F5-85F1-7641FE6AFE38}" srcOrd="1" destOrd="0" presId="urn:microsoft.com/office/officeart/2005/8/layout/orgChart1"/>
    <dgm:cxn modelId="{80F7586D-B188-41F6-840F-369A96DD853A}" type="presParOf" srcId="{FDB0B072-B683-4FE6-B53D-E3D7532805A2}" destId="{81FC163C-536C-4176-9EEF-653C4E025DE0}" srcOrd="2" destOrd="0" presId="urn:microsoft.com/office/officeart/2005/8/layout/orgChart1"/>
    <dgm:cxn modelId="{9E04E5A5-57F7-4C3C-82F1-EBD8FE2096B8}" type="presParOf" srcId="{A2FCE371-DCF8-4604-B62B-39141C5C7A59}" destId="{0C1BA2B9-D5A2-4AF3-A84D-D7D8546B95F4}" srcOrd="6" destOrd="0" presId="urn:microsoft.com/office/officeart/2005/8/layout/orgChart1"/>
    <dgm:cxn modelId="{60CFB631-3146-43C3-855F-819B2C72DAFB}" type="presParOf" srcId="{A2FCE371-DCF8-4604-B62B-39141C5C7A59}" destId="{332D0E67-C9DE-47A8-B8E9-412C09E260C8}" srcOrd="7" destOrd="0" presId="urn:microsoft.com/office/officeart/2005/8/layout/orgChart1"/>
    <dgm:cxn modelId="{4757E5EE-0DF9-480D-98AA-F36AC3A87C67}" type="presParOf" srcId="{332D0E67-C9DE-47A8-B8E9-412C09E260C8}" destId="{E60A6CBC-7D33-4BB8-B513-19B8E96B04FC}" srcOrd="0" destOrd="0" presId="urn:microsoft.com/office/officeart/2005/8/layout/orgChart1"/>
    <dgm:cxn modelId="{A72E5E34-9B3B-456B-83A6-35D007CE0970}" type="presParOf" srcId="{E60A6CBC-7D33-4BB8-B513-19B8E96B04FC}" destId="{43D76A15-9E76-459B-9C20-B7CF4A53619B}" srcOrd="0" destOrd="0" presId="urn:microsoft.com/office/officeart/2005/8/layout/orgChart1"/>
    <dgm:cxn modelId="{B9A7747D-A69D-44C3-A0E9-5C4BF6DB856F}" type="presParOf" srcId="{E60A6CBC-7D33-4BB8-B513-19B8E96B04FC}" destId="{472A9276-7A8C-438A-BE94-6E8A61AC1EBF}" srcOrd="1" destOrd="0" presId="urn:microsoft.com/office/officeart/2005/8/layout/orgChart1"/>
    <dgm:cxn modelId="{B0EAD69B-3FC6-42D7-83FF-A01F73B414ED}" type="presParOf" srcId="{332D0E67-C9DE-47A8-B8E9-412C09E260C8}" destId="{CDAD0278-117B-40A1-B3CA-272C033846EE}" srcOrd="1" destOrd="0" presId="urn:microsoft.com/office/officeart/2005/8/layout/orgChart1"/>
    <dgm:cxn modelId="{1B4590D7-8287-42A4-B6D8-9C3825338D64}" type="presParOf" srcId="{CDAD0278-117B-40A1-B3CA-272C033846EE}" destId="{F3BAA57B-1552-4554-BE60-51514A2D80F7}" srcOrd="0" destOrd="0" presId="urn:microsoft.com/office/officeart/2005/8/layout/orgChart1"/>
    <dgm:cxn modelId="{7F673D9B-2381-45F2-B38D-4695E1FE10DB}" type="presParOf" srcId="{CDAD0278-117B-40A1-B3CA-272C033846EE}" destId="{330B2E67-F35F-44AB-8031-B848A212409F}" srcOrd="1" destOrd="0" presId="urn:microsoft.com/office/officeart/2005/8/layout/orgChart1"/>
    <dgm:cxn modelId="{F7A79462-E8F1-4655-BF96-E02035EC896F}" type="presParOf" srcId="{330B2E67-F35F-44AB-8031-B848A212409F}" destId="{2FAC8AF7-9A4C-46D0-A319-FA290C34B62A}" srcOrd="0" destOrd="0" presId="urn:microsoft.com/office/officeart/2005/8/layout/orgChart1"/>
    <dgm:cxn modelId="{5BD9F690-3F80-4306-8F4E-7489C7BD26A3}" type="presParOf" srcId="{2FAC8AF7-9A4C-46D0-A319-FA290C34B62A}" destId="{F1182842-24F3-47A2-8494-DA35CC96FBA8}" srcOrd="0" destOrd="0" presId="urn:microsoft.com/office/officeart/2005/8/layout/orgChart1"/>
    <dgm:cxn modelId="{3974EC28-0A70-4E5E-A260-8A81E663A5F8}" type="presParOf" srcId="{2FAC8AF7-9A4C-46D0-A319-FA290C34B62A}" destId="{ED9EF4DD-2E98-440B-8D0A-8E801806D512}" srcOrd="1" destOrd="0" presId="urn:microsoft.com/office/officeart/2005/8/layout/orgChart1"/>
    <dgm:cxn modelId="{117E2D26-55B2-4BDA-8104-66759950E55E}" type="presParOf" srcId="{330B2E67-F35F-44AB-8031-B848A212409F}" destId="{67BF2C8E-0492-4DE1-8D07-C216B16045B5}" srcOrd="1" destOrd="0" presId="urn:microsoft.com/office/officeart/2005/8/layout/orgChart1"/>
    <dgm:cxn modelId="{8F223EBC-1749-4DC8-9120-AE7FF8FCABF7}" type="presParOf" srcId="{330B2E67-F35F-44AB-8031-B848A212409F}" destId="{E18CABFA-90E7-4F0B-9F2A-5EEA0B4CC53E}" srcOrd="2" destOrd="0" presId="urn:microsoft.com/office/officeart/2005/8/layout/orgChart1"/>
    <dgm:cxn modelId="{19E38F98-0A0B-43BA-BFA5-1E7FC4C93675}" type="presParOf" srcId="{332D0E67-C9DE-47A8-B8E9-412C09E260C8}" destId="{7A61DE22-C561-4F84-A44D-C059AACF98A9}" srcOrd="2" destOrd="0" presId="urn:microsoft.com/office/officeart/2005/8/layout/orgChart1"/>
    <dgm:cxn modelId="{4B7A0351-5B0D-4E9A-8B68-3858A8787EB4}" type="presParOf" srcId="{57C9DFFA-314B-404D-B26F-F0114A2D06C8}" destId="{1F041A44-92BB-4C88-AA42-FE408ADE9237}" srcOrd="2" destOrd="0" presId="urn:microsoft.com/office/officeart/2005/8/layout/orgChart1"/>
    <dgm:cxn modelId="{A2D5D277-932B-40C3-B555-DA19CA9C2A33}" type="presParOf" srcId="{1F041A44-92BB-4C88-AA42-FE408ADE9237}" destId="{03302F57-BADE-43EE-94D6-9F538322AD81}" srcOrd="0" destOrd="0" presId="urn:microsoft.com/office/officeart/2005/8/layout/orgChart1"/>
    <dgm:cxn modelId="{B0E25278-C7A3-4FBE-9179-834810B23595}" type="presParOf" srcId="{1F041A44-92BB-4C88-AA42-FE408ADE9237}" destId="{470920AF-9B6D-4873-936A-CA3839C17361}" srcOrd="1" destOrd="0" presId="urn:microsoft.com/office/officeart/2005/8/layout/orgChart1"/>
    <dgm:cxn modelId="{4E4DE274-074E-4ABC-AC86-75BC6242A03C}" type="presParOf" srcId="{470920AF-9B6D-4873-936A-CA3839C17361}" destId="{C8720025-866B-477B-9F3F-1B6DB4E32B9D}" srcOrd="0" destOrd="0" presId="urn:microsoft.com/office/officeart/2005/8/layout/orgChart1"/>
    <dgm:cxn modelId="{BA1662F4-0438-4BB5-BDFD-39A1CFCD654E}" type="presParOf" srcId="{C8720025-866B-477B-9F3F-1B6DB4E32B9D}" destId="{383049C8-3213-4470-9B9C-7EC61CE7E553}" srcOrd="0" destOrd="0" presId="urn:microsoft.com/office/officeart/2005/8/layout/orgChart1"/>
    <dgm:cxn modelId="{C421A64E-F4F2-4BDC-8914-54670C42503B}" type="presParOf" srcId="{C8720025-866B-477B-9F3F-1B6DB4E32B9D}" destId="{6F4B9668-48BC-4B0D-B66F-4C119A744650}" srcOrd="1" destOrd="0" presId="urn:microsoft.com/office/officeart/2005/8/layout/orgChart1"/>
    <dgm:cxn modelId="{3959E033-A345-43E9-A0F4-68DF7D5AAFB9}" type="presParOf" srcId="{470920AF-9B6D-4873-936A-CA3839C17361}" destId="{CC9405D0-EF73-4745-8201-FE98380CDB18}" srcOrd="1" destOrd="0" presId="urn:microsoft.com/office/officeart/2005/8/layout/orgChart1"/>
    <dgm:cxn modelId="{7E1830B4-C94C-4344-9AAB-84E83598A81C}" type="presParOf" srcId="{470920AF-9B6D-4873-936A-CA3839C17361}" destId="{B6266D39-ACFF-433A-9914-96520F196AD7}" srcOrd="2" destOrd="0" presId="urn:microsoft.com/office/officeart/2005/8/layout/orgChart1"/>
    <dgm:cxn modelId="{924C526E-1B3A-49C3-AAD2-B44FA5981DCE}" type="presParOf" srcId="{1F041A44-92BB-4C88-AA42-FE408ADE9237}" destId="{73A33936-CDB0-4D91-84DE-4A460373D4E5}" srcOrd="2" destOrd="0" presId="urn:microsoft.com/office/officeart/2005/8/layout/orgChart1"/>
    <dgm:cxn modelId="{1DFCA062-0AE2-42E2-907B-B9F13746D913}" type="presParOf" srcId="{1F041A44-92BB-4C88-AA42-FE408ADE9237}" destId="{44BF6F11-0A9C-4757-932D-5CAD8B46D379}" srcOrd="3" destOrd="0" presId="urn:microsoft.com/office/officeart/2005/8/layout/orgChart1"/>
    <dgm:cxn modelId="{21406E64-2EB7-471C-AF84-89A4F4CF3087}" type="presParOf" srcId="{44BF6F11-0A9C-4757-932D-5CAD8B46D379}" destId="{525007C6-1E1B-41F2-BFBA-5E6287B5972A}" srcOrd="0" destOrd="0" presId="urn:microsoft.com/office/officeart/2005/8/layout/orgChart1"/>
    <dgm:cxn modelId="{0AF9CD35-CAA6-4281-A821-BB4BCC7E737F}" type="presParOf" srcId="{525007C6-1E1B-41F2-BFBA-5E6287B5972A}" destId="{469549A3-31B3-4E2C-81C6-3C80CA77E3E5}" srcOrd="0" destOrd="0" presId="urn:microsoft.com/office/officeart/2005/8/layout/orgChart1"/>
    <dgm:cxn modelId="{6FB395A5-897D-49B7-9026-712E8AC1FEDC}" type="presParOf" srcId="{525007C6-1E1B-41F2-BFBA-5E6287B5972A}" destId="{73459BEC-6661-4FD9-80D1-8A65D30A3D14}" srcOrd="1" destOrd="0" presId="urn:microsoft.com/office/officeart/2005/8/layout/orgChart1"/>
    <dgm:cxn modelId="{633586A7-73A4-45BB-BDDF-F53FD73107B1}" type="presParOf" srcId="{44BF6F11-0A9C-4757-932D-5CAD8B46D379}" destId="{02D0E90F-BA5A-43F6-B4F1-0534F2C7AB62}" srcOrd="1" destOrd="0" presId="urn:microsoft.com/office/officeart/2005/8/layout/orgChart1"/>
    <dgm:cxn modelId="{F3AD1014-471E-4B6B-9BDC-07F1B86FB515}" type="presParOf" srcId="{44BF6F11-0A9C-4757-932D-5CAD8B46D379}" destId="{64BD0085-845F-4810-A2F4-5D869E3DF80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D9AEE37-3D45-4917-818C-00DCDE2245F1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C70146B-6A33-4799-8146-79802E3A48E2}">
      <dgm:prSet phldrT="[Metin]" custT="1"/>
      <dgm:spPr/>
      <dgm:t>
        <a:bodyPr/>
        <a:lstStyle/>
        <a:p>
          <a:r>
            <a:rPr lang="tr-TR" sz="1100" b="1" dirty="0" smtClean="0"/>
            <a:t>KC YETMEZLİĞİNDE</a:t>
          </a:r>
          <a:endParaRPr lang="tr-TR" sz="1100" b="1" dirty="0"/>
        </a:p>
      </dgm:t>
    </dgm:pt>
    <dgm:pt modelId="{D8922E98-13DD-44A3-AB4E-943E5819DC33}" type="parTrans" cxnId="{4A3521A1-93AA-49C1-85A7-6047C3F8852B}">
      <dgm:prSet/>
      <dgm:spPr/>
      <dgm:t>
        <a:bodyPr/>
        <a:lstStyle/>
        <a:p>
          <a:endParaRPr lang="tr-TR"/>
        </a:p>
      </dgm:t>
    </dgm:pt>
    <dgm:pt modelId="{FBE25052-ECC6-42CA-9862-B5C5C4F9B483}" type="sibTrans" cxnId="{4A3521A1-93AA-49C1-85A7-6047C3F8852B}">
      <dgm:prSet/>
      <dgm:spPr/>
      <dgm:t>
        <a:bodyPr/>
        <a:lstStyle/>
        <a:p>
          <a:endParaRPr lang="tr-TR"/>
        </a:p>
      </dgm:t>
    </dgm:pt>
    <dgm:pt modelId="{D9BEB247-7C41-49B9-9F3A-65B6047F1BC0}">
      <dgm:prSet phldrT="[Metin]" custT="1"/>
      <dgm:spPr/>
      <dgm:t>
        <a:bodyPr/>
        <a:lstStyle/>
        <a:p>
          <a:r>
            <a:rPr lang="tr-TR" sz="1100" b="1" dirty="0" smtClean="0"/>
            <a:t>NAPROKSEN</a:t>
          </a:r>
          <a:endParaRPr lang="tr-TR" sz="1100" b="1" dirty="0"/>
        </a:p>
      </dgm:t>
    </dgm:pt>
    <dgm:pt modelId="{27349539-6161-4597-B11B-69F9E1DD6D75}" type="parTrans" cxnId="{5CE6FAD3-F6E7-482A-8B58-2CB58EEBEEB0}">
      <dgm:prSet/>
      <dgm:spPr/>
      <dgm:t>
        <a:bodyPr/>
        <a:lstStyle/>
        <a:p>
          <a:endParaRPr lang="tr-TR"/>
        </a:p>
      </dgm:t>
    </dgm:pt>
    <dgm:pt modelId="{2B923DD3-0F88-4145-83BA-506FDB7CFBBD}" type="sibTrans" cxnId="{5CE6FAD3-F6E7-482A-8B58-2CB58EEBEEB0}">
      <dgm:prSet/>
      <dgm:spPr/>
      <dgm:t>
        <a:bodyPr/>
        <a:lstStyle/>
        <a:p>
          <a:endParaRPr lang="tr-TR"/>
        </a:p>
      </dgm:t>
    </dgm:pt>
    <dgm:pt modelId="{AE333987-C498-4369-95CD-D10075AB0B2E}">
      <dgm:prSet phldrT="[Metin]" custT="1"/>
      <dgm:spPr/>
      <dgm:t>
        <a:bodyPr/>
        <a:lstStyle/>
        <a:p>
          <a:r>
            <a:rPr lang="tr-TR" sz="1100" b="1" dirty="0" smtClean="0"/>
            <a:t>DOZ YARIYA İNDİRİLİR</a:t>
          </a:r>
          <a:endParaRPr lang="tr-TR" sz="1100" b="1" dirty="0"/>
        </a:p>
      </dgm:t>
    </dgm:pt>
    <dgm:pt modelId="{59CA865B-C7AB-4511-AD4F-B1BDE8F74D97}" type="parTrans" cxnId="{D860A940-0969-42C8-AB0F-C5FF7B0E3B28}">
      <dgm:prSet/>
      <dgm:spPr/>
      <dgm:t>
        <a:bodyPr/>
        <a:lstStyle/>
        <a:p>
          <a:endParaRPr lang="tr-TR"/>
        </a:p>
      </dgm:t>
    </dgm:pt>
    <dgm:pt modelId="{3F9B9535-39C7-45F2-9AE0-F82412980225}" type="sibTrans" cxnId="{D860A940-0969-42C8-AB0F-C5FF7B0E3B28}">
      <dgm:prSet/>
      <dgm:spPr/>
      <dgm:t>
        <a:bodyPr/>
        <a:lstStyle/>
        <a:p>
          <a:endParaRPr lang="tr-TR"/>
        </a:p>
      </dgm:t>
    </dgm:pt>
    <dgm:pt modelId="{80A67E5C-BBFA-4C3A-9BD8-E65630CB966D}">
      <dgm:prSet phldrT="[Metin]" custT="1"/>
      <dgm:spPr/>
      <dgm:t>
        <a:bodyPr/>
        <a:lstStyle/>
        <a:p>
          <a:r>
            <a:rPr lang="tr-TR" sz="1100" b="1" dirty="0" smtClean="0"/>
            <a:t>DİKLOFENAK   OKSİKAM</a:t>
          </a:r>
          <a:endParaRPr lang="tr-TR" sz="1100" b="1" dirty="0"/>
        </a:p>
      </dgm:t>
    </dgm:pt>
    <dgm:pt modelId="{949DA96E-C23C-4A0A-AD22-7F03D217586F}" type="parTrans" cxnId="{2AB7E7A2-D5C7-4683-82BF-07993C804840}">
      <dgm:prSet/>
      <dgm:spPr/>
      <dgm:t>
        <a:bodyPr/>
        <a:lstStyle/>
        <a:p>
          <a:endParaRPr lang="tr-TR"/>
        </a:p>
      </dgm:t>
    </dgm:pt>
    <dgm:pt modelId="{CA69CD47-2C2B-4FB0-9A3C-DAACE17504AC}" type="sibTrans" cxnId="{2AB7E7A2-D5C7-4683-82BF-07993C804840}">
      <dgm:prSet/>
      <dgm:spPr/>
      <dgm:t>
        <a:bodyPr/>
        <a:lstStyle/>
        <a:p>
          <a:endParaRPr lang="tr-TR"/>
        </a:p>
      </dgm:t>
    </dgm:pt>
    <dgm:pt modelId="{BD1E14D0-3D52-407F-BB4F-EF863C405D19}">
      <dgm:prSet phldrT="[Metin]" custT="1"/>
      <dgm:spPr/>
      <dgm:t>
        <a:bodyPr/>
        <a:lstStyle/>
        <a:p>
          <a:r>
            <a:rPr lang="tr-TR" sz="1100" b="1" dirty="0" smtClean="0">
              <a:solidFill>
                <a:srgbClr val="FF0000"/>
              </a:solidFill>
            </a:rPr>
            <a:t>KAÇINILIR !!!</a:t>
          </a:r>
          <a:endParaRPr lang="tr-TR" sz="1100" b="1" dirty="0">
            <a:solidFill>
              <a:srgbClr val="FF0000"/>
            </a:solidFill>
          </a:endParaRPr>
        </a:p>
      </dgm:t>
    </dgm:pt>
    <dgm:pt modelId="{C3855152-49B3-440D-BFF9-EB3CD8A525A2}" type="parTrans" cxnId="{D5B40694-C083-4CDF-A2B4-C099213120F4}">
      <dgm:prSet/>
      <dgm:spPr/>
      <dgm:t>
        <a:bodyPr/>
        <a:lstStyle/>
        <a:p>
          <a:endParaRPr lang="tr-TR"/>
        </a:p>
      </dgm:t>
    </dgm:pt>
    <dgm:pt modelId="{A8C9E216-B7AF-410E-90FF-47A6E0DF9FC7}" type="sibTrans" cxnId="{D5B40694-C083-4CDF-A2B4-C099213120F4}">
      <dgm:prSet/>
      <dgm:spPr/>
      <dgm:t>
        <a:bodyPr/>
        <a:lstStyle/>
        <a:p>
          <a:endParaRPr lang="tr-TR"/>
        </a:p>
      </dgm:t>
    </dgm:pt>
    <dgm:pt modelId="{343C17B5-E4AE-488D-8895-CFAEA0330C07}" type="pres">
      <dgm:prSet presAssocID="{3D9AEE37-3D45-4917-818C-00DCDE2245F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2EA547B9-4AF6-4115-83AB-4E01CA06D6C5}" type="pres">
      <dgm:prSet presAssocID="{CC70146B-6A33-4799-8146-79802E3A48E2}" presName="hierRoot1" presStyleCnt="0"/>
      <dgm:spPr/>
    </dgm:pt>
    <dgm:pt modelId="{D7AD0AAB-C170-43DC-AA77-FC5A1C2D0B93}" type="pres">
      <dgm:prSet presAssocID="{CC70146B-6A33-4799-8146-79802E3A48E2}" presName="composite" presStyleCnt="0"/>
      <dgm:spPr/>
    </dgm:pt>
    <dgm:pt modelId="{1EB1E3DB-EDC8-4947-A942-0A7FEDA6C3D9}" type="pres">
      <dgm:prSet presAssocID="{CC70146B-6A33-4799-8146-79802E3A48E2}" presName="background" presStyleLbl="node0" presStyleIdx="0" presStyleCnt="1"/>
      <dgm:spPr/>
    </dgm:pt>
    <dgm:pt modelId="{F9D053D7-30B1-49C3-849E-742C17CF32A0}" type="pres">
      <dgm:prSet presAssocID="{CC70146B-6A33-4799-8146-79802E3A48E2}" presName="text" presStyleLbl="fgAcc0" presStyleIdx="0" presStyleCnt="1" custScaleX="17703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063D3CE-F7DA-4A2A-908D-0E930BBD9739}" type="pres">
      <dgm:prSet presAssocID="{CC70146B-6A33-4799-8146-79802E3A48E2}" presName="hierChild2" presStyleCnt="0"/>
      <dgm:spPr/>
    </dgm:pt>
    <dgm:pt modelId="{84E272BF-D644-458E-8C60-55D9AF8577FF}" type="pres">
      <dgm:prSet presAssocID="{27349539-6161-4597-B11B-69F9E1DD6D75}" presName="Name10" presStyleLbl="parChTrans1D2" presStyleIdx="0" presStyleCnt="2"/>
      <dgm:spPr/>
      <dgm:t>
        <a:bodyPr/>
        <a:lstStyle/>
        <a:p>
          <a:endParaRPr lang="tr-TR"/>
        </a:p>
      </dgm:t>
    </dgm:pt>
    <dgm:pt modelId="{040CC921-B9C8-4E59-8585-D0F3FF27674E}" type="pres">
      <dgm:prSet presAssocID="{D9BEB247-7C41-49B9-9F3A-65B6047F1BC0}" presName="hierRoot2" presStyleCnt="0"/>
      <dgm:spPr/>
    </dgm:pt>
    <dgm:pt modelId="{2D336568-8D0E-436B-9EFD-0D679ADE4E11}" type="pres">
      <dgm:prSet presAssocID="{D9BEB247-7C41-49B9-9F3A-65B6047F1BC0}" presName="composite2" presStyleCnt="0"/>
      <dgm:spPr/>
    </dgm:pt>
    <dgm:pt modelId="{705A84F3-53FB-407E-A710-9DCD9871D98C}" type="pres">
      <dgm:prSet presAssocID="{D9BEB247-7C41-49B9-9F3A-65B6047F1BC0}" presName="background2" presStyleLbl="node2" presStyleIdx="0" presStyleCnt="2"/>
      <dgm:spPr/>
    </dgm:pt>
    <dgm:pt modelId="{A6ABA200-E350-45F5-BC7A-EC3DD4C1ABC5}" type="pres">
      <dgm:prSet presAssocID="{D9BEB247-7C41-49B9-9F3A-65B6047F1BC0}" presName="text2" presStyleLbl="fgAcc2" presStyleIdx="0" presStyleCnt="2" custScaleX="17703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8654AC3-0378-400F-80CF-12846865278B}" type="pres">
      <dgm:prSet presAssocID="{D9BEB247-7C41-49B9-9F3A-65B6047F1BC0}" presName="hierChild3" presStyleCnt="0"/>
      <dgm:spPr/>
    </dgm:pt>
    <dgm:pt modelId="{49322D18-FF51-4120-AFD4-B99303A1492A}" type="pres">
      <dgm:prSet presAssocID="{59CA865B-C7AB-4511-AD4F-B1BDE8F74D97}" presName="Name17" presStyleLbl="parChTrans1D3" presStyleIdx="0" presStyleCnt="2"/>
      <dgm:spPr/>
      <dgm:t>
        <a:bodyPr/>
        <a:lstStyle/>
        <a:p>
          <a:endParaRPr lang="tr-TR"/>
        </a:p>
      </dgm:t>
    </dgm:pt>
    <dgm:pt modelId="{61475EB6-1BBC-4F75-A5E9-AA906D0FCFAE}" type="pres">
      <dgm:prSet presAssocID="{AE333987-C498-4369-95CD-D10075AB0B2E}" presName="hierRoot3" presStyleCnt="0"/>
      <dgm:spPr/>
    </dgm:pt>
    <dgm:pt modelId="{C829D1B8-C83B-4B85-8210-7AA7C33B7A3B}" type="pres">
      <dgm:prSet presAssocID="{AE333987-C498-4369-95CD-D10075AB0B2E}" presName="composite3" presStyleCnt="0"/>
      <dgm:spPr/>
    </dgm:pt>
    <dgm:pt modelId="{F2321213-747D-46EC-9C1C-6E58C140476B}" type="pres">
      <dgm:prSet presAssocID="{AE333987-C498-4369-95CD-D10075AB0B2E}" presName="background3" presStyleLbl="node3" presStyleIdx="0" presStyleCnt="2"/>
      <dgm:spPr/>
    </dgm:pt>
    <dgm:pt modelId="{258D5105-A51B-40C8-89A6-F8EB0A24AF9C}" type="pres">
      <dgm:prSet presAssocID="{AE333987-C498-4369-95CD-D10075AB0B2E}" presName="text3" presStyleLbl="fgAcc3" presStyleIdx="0" presStyleCnt="2" custScaleX="17703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B9FEB47-C4CF-48E6-AD93-5F172E5CB301}" type="pres">
      <dgm:prSet presAssocID="{AE333987-C498-4369-95CD-D10075AB0B2E}" presName="hierChild4" presStyleCnt="0"/>
      <dgm:spPr/>
    </dgm:pt>
    <dgm:pt modelId="{F300B05D-31FA-44DF-A140-35B1EA42B15E}" type="pres">
      <dgm:prSet presAssocID="{949DA96E-C23C-4A0A-AD22-7F03D217586F}" presName="Name10" presStyleLbl="parChTrans1D2" presStyleIdx="1" presStyleCnt="2"/>
      <dgm:spPr/>
      <dgm:t>
        <a:bodyPr/>
        <a:lstStyle/>
        <a:p>
          <a:endParaRPr lang="tr-TR"/>
        </a:p>
      </dgm:t>
    </dgm:pt>
    <dgm:pt modelId="{4C8F2F0E-095F-4E81-BF97-EA4FE150ADA7}" type="pres">
      <dgm:prSet presAssocID="{80A67E5C-BBFA-4C3A-9BD8-E65630CB966D}" presName="hierRoot2" presStyleCnt="0"/>
      <dgm:spPr/>
    </dgm:pt>
    <dgm:pt modelId="{2C5E1E07-2406-46D9-BF5C-9EEDC4F463B7}" type="pres">
      <dgm:prSet presAssocID="{80A67E5C-BBFA-4C3A-9BD8-E65630CB966D}" presName="composite2" presStyleCnt="0"/>
      <dgm:spPr/>
    </dgm:pt>
    <dgm:pt modelId="{079DBCAC-3CB4-4A6C-9D90-4D30192E48EE}" type="pres">
      <dgm:prSet presAssocID="{80A67E5C-BBFA-4C3A-9BD8-E65630CB966D}" presName="background2" presStyleLbl="node2" presStyleIdx="1" presStyleCnt="2"/>
      <dgm:spPr/>
    </dgm:pt>
    <dgm:pt modelId="{2C655F1E-69D0-4BF0-961F-3BE60072D319}" type="pres">
      <dgm:prSet presAssocID="{80A67E5C-BBFA-4C3A-9BD8-E65630CB966D}" presName="text2" presStyleLbl="fgAcc2" presStyleIdx="1" presStyleCnt="2" custScaleX="17703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1385156-AB0D-475A-A2A5-12EB3F416CBB}" type="pres">
      <dgm:prSet presAssocID="{80A67E5C-BBFA-4C3A-9BD8-E65630CB966D}" presName="hierChild3" presStyleCnt="0"/>
      <dgm:spPr/>
    </dgm:pt>
    <dgm:pt modelId="{62AF66F3-DFCB-446B-BD07-8FE0B221A18C}" type="pres">
      <dgm:prSet presAssocID="{C3855152-49B3-440D-BFF9-EB3CD8A525A2}" presName="Name17" presStyleLbl="parChTrans1D3" presStyleIdx="1" presStyleCnt="2"/>
      <dgm:spPr/>
      <dgm:t>
        <a:bodyPr/>
        <a:lstStyle/>
        <a:p>
          <a:endParaRPr lang="tr-TR"/>
        </a:p>
      </dgm:t>
    </dgm:pt>
    <dgm:pt modelId="{0B9E8CD7-FCFE-4D3C-AAF3-1FCC1D58877D}" type="pres">
      <dgm:prSet presAssocID="{BD1E14D0-3D52-407F-BB4F-EF863C405D19}" presName="hierRoot3" presStyleCnt="0"/>
      <dgm:spPr/>
    </dgm:pt>
    <dgm:pt modelId="{BA803EBE-8BDA-4D24-9093-EB67B12DC074}" type="pres">
      <dgm:prSet presAssocID="{BD1E14D0-3D52-407F-BB4F-EF863C405D19}" presName="composite3" presStyleCnt="0"/>
      <dgm:spPr/>
    </dgm:pt>
    <dgm:pt modelId="{00D98374-6B30-424B-B2E5-9CF04621550E}" type="pres">
      <dgm:prSet presAssocID="{BD1E14D0-3D52-407F-BB4F-EF863C405D19}" presName="background3" presStyleLbl="node3" presStyleIdx="1" presStyleCnt="2"/>
      <dgm:spPr/>
    </dgm:pt>
    <dgm:pt modelId="{EF1E25A4-7EFE-4AFA-BC28-7F996EF443E7}" type="pres">
      <dgm:prSet presAssocID="{BD1E14D0-3D52-407F-BB4F-EF863C405D19}" presName="text3" presStyleLbl="fgAcc3" presStyleIdx="1" presStyleCnt="2" custScaleX="17703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8611A40-2CBF-460D-ACB9-C9ED7F0FEABA}" type="pres">
      <dgm:prSet presAssocID="{BD1E14D0-3D52-407F-BB4F-EF863C405D19}" presName="hierChild4" presStyleCnt="0"/>
      <dgm:spPr/>
    </dgm:pt>
  </dgm:ptLst>
  <dgm:cxnLst>
    <dgm:cxn modelId="{E2C5BBAE-BB82-47C8-98DA-44E54D579AC4}" type="presOf" srcId="{80A67E5C-BBFA-4C3A-9BD8-E65630CB966D}" destId="{2C655F1E-69D0-4BF0-961F-3BE60072D319}" srcOrd="0" destOrd="0" presId="urn:microsoft.com/office/officeart/2005/8/layout/hierarchy1"/>
    <dgm:cxn modelId="{5AE346E8-50A6-463C-A728-94BAC2584494}" type="presOf" srcId="{AE333987-C498-4369-95CD-D10075AB0B2E}" destId="{258D5105-A51B-40C8-89A6-F8EB0A24AF9C}" srcOrd="0" destOrd="0" presId="urn:microsoft.com/office/officeart/2005/8/layout/hierarchy1"/>
    <dgm:cxn modelId="{AC0E99FA-4539-477A-A3CC-9BB19E6A6E04}" type="presOf" srcId="{3D9AEE37-3D45-4917-818C-00DCDE2245F1}" destId="{343C17B5-E4AE-488D-8895-CFAEA0330C07}" srcOrd="0" destOrd="0" presId="urn:microsoft.com/office/officeart/2005/8/layout/hierarchy1"/>
    <dgm:cxn modelId="{444FC72B-753E-4250-ABA8-D2367480ECC4}" type="presOf" srcId="{BD1E14D0-3D52-407F-BB4F-EF863C405D19}" destId="{EF1E25A4-7EFE-4AFA-BC28-7F996EF443E7}" srcOrd="0" destOrd="0" presId="urn:microsoft.com/office/officeart/2005/8/layout/hierarchy1"/>
    <dgm:cxn modelId="{4A3521A1-93AA-49C1-85A7-6047C3F8852B}" srcId="{3D9AEE37-3D45-4917-818C-00DCDE2245F1}" destId="{CC70146B-6A33-4799-8146-79802E3A48E2}" srcOrd="0" destOrd="0" parTransId="{D8922E98-13DD-44A3-AB4E-943E5819DC33}" sibTransId="{FBE25052-ECC6-42CA-9862-B5C5C4F9B483}"/>
    <dgm:cxn modelId="{5CE6FAD3-F6E7-482A-8B58-2CB58EEBEEB0}" srcId="{CC70146B-6A33-4799-8146-79802E3A48E2}" destId="{D9BEB247-7C41-49B9-9F3A-65B6047F1BC0}" srcOrd="0" destOrd="0" parTransId="{27349539-6161-4597-B11B-69F9E1DD6D75}" sibTransId="{2B923DD3-0F88-4145-83BA-506FDB7CFBBD}"/>
    <dgm:cxn modelId="{D5B40694-C083-4CDF-A2B4-C099213120F4}" srcId="{80A67E5C-BBFA-4C3A-9BD8-E65630CB966D}" destId="{BD1E14D0-3D52-407F-BB4F-EF863C405D19}" srcOrd="0" destOrd="0" parTransId="{C3855152-49B3-440D-BFF9-EB3CD8A525A2}" sibTransId="{A8C9E216-B7AF-410E-90FF-47A6E0DF9FC7}"/>
    <dgm:cxn modelId="{FBF7F38E-755D-4540-8D44-A06C35C94FB6}" type="presOf" srcId="{949DA96E-C23C-4A0A-AD22-7F03D217586F}" destId="{F300B05D-31FA-44DF-A140-35B1EA42B15E}" srcOrd="0" destOrd="0" presId="urn:microsoft.com/office/officeart/2005/8/layout/hierarchy1"/>
    <dgm:cxn modelId="{069D47C2-1580-4D9B-9AD8-5AB9F2C25A48}" type="presOf" srcId="{27349539-6161-4597-B11B-69F9E1DD6D75}" destId="{84E272BF-D644-458E-8C60-55D9AF8577FF}" srcOrd="0" destOrd="0" presId="urn:microsoft.com/office/officeart/2005/8/layout/hierarchy1"/>
    <dgm:cxn modelId="{3B0E6B09-7A35-43FC-BCAF-88429446FC12}" type="presOf" srcId="{CC70146B-6A33-4799-8146-79802E3A48E2}" destId="{F9D053D7-30B1-49C3-849E-742C17CF32A0}" srcOrd="0" destOrd="0" presId="urn:microsoft.com/office/officeart/2005/8/layout/hierarchy1"/>
    <dgm:cxn modelId="{16903BEE-6D86-48BA-B723-213718C0510E}" type="presOf" srcId="{C3855152-49B3-440D-BFF9-EB3CD8A525A2}" destId="{62AF66F3-DFCB-446B-BD07-8FE0B221A18C}" srcOrd="0" destOrd="0" presId="urn:microsoft.com/office/officeart/2005/8/layout/hierarchy1"/>
    <dgm:cxn modelId="{D860A940-0969-42C8-AB0F-C5FF7B0E3B28}" srcId="{D9BEB247-7C41-49B9-9F3A-65B6047F1BC0}" destId="{AE333987-C498-4369-95CD-D10075AB0B2E}" srcOrd="0" destOrd="0" parTransId="{59CA865B-C7AB-4511-AD4F-B1BDE8F74D97}" sibTransId="{3F9B9535-39C7-45F2-9AE0-F82412980225}"/>
    <dgm:cxn modelId="{25288630-1041-4A10-B33B-F6F32550B484}" type="presOf" srcId="{D9BEB247-7C41-49B9-9F3A-65B6047F1BC0}" destId="{A6ABA200-E350-45F5-BC7A-EC3DD4C1ABC5}" srcOrd="0" destOrd="0" presId="urn:microsoft.com/office/officeart/2005/8/layout/hierarchy1"/>
    <dgm:cxn modelId="{2AB7E7A2-D5C7-4683-82BF-07993C804840}" srcId="{CC70146B-6A33-4799-8146-79802E3A48E2}" destId="{80A67E5C-BBFA-4C3A-9BD8-E65630CB966D}" srcOrd="1" destOrd="0" parTransId="{949DA96E-C23C-4A0A-AD22-7F03D217586F}" sibTransId="{CA69CD47-2C2B-4FB0-9A3C-DAACE17504AC}"/>
    <dgm:cxn modelId="{7E9F3840-B5E9-48D9-9715-CAA25B6C9639}" type="presOf" srcId="{59CA865B-C7AB-4511-AD4F-B1BDE8F74D97}" destId="{49322D18-FF51-4120-AFD4-B99303A1492A}" srcOrd="0" destOrd="0" presId="urn:microsoft.com/office/officeart/2005/8/layout/hierarchy1"/>
    <dgm:cxn modelId="{E8CAF1CE-374E-4669-952C-D3FEEC60F944}" type="presParOf" srcId="{343C17B5-E4AE-488D-8895-CFAEA0330C07}" destId="{2EA547B9-4AF6-4115-83AB-4E01CA06D6C5}" srcOrd="0" destOrd="0" presId="urn:microsoft.com/office/officeart/2005/8/layout/hierarchy1"/>
    <dgm:cxn modelId="{9D43A3D2-0B01-44C8-A1B8-DFE7B88B2197}" type="presParOf" srcId="{2EA547B9-4AF6-4115-83AB-4E01CA06D6C5}" destId="{D7AD0AAB-C170-43DC-AA77-FC5A1C2D0B93}" srcOrd="0" destOrd="0" presId="urn:microsoft.com/office/officeart/2005/8/layout/hierarchy1"/>
    <dgm:cxn modelId="{53AF6B2B-2FE3-4238-B7D1-ACC511192E84}" type="presParOf" srcId="{D7AD0AAB-C170-43DC-AA77-FC5A1C2D0B93}" destId="{1EB1E3DB-EDC8-4947-A942-0A7FEDA6C3D9}" srcOrd="0" destOrd="0" presId="urn:microsoft.com/office/officeart/2005/8/layout/hierarchy1"/>
    <dgm:cxn modelId="{E787C5A9-C26F-41BC-8488-A9793361C669}" type="presParOf" srcId="{D7AD0AAB-C170-43DC-AA77-FC5A1C2D0B93}" destId="{F9D053D7-30B1-49C3-849E-742C17CF32A0}" srcOrd="1" destOrd="0" presId="urn:microsoft.com/office/officeart/2005/8/layout/hierarchy1"/>
    <dgm:cxn modelId="{1E27829C-789B-44A8-919D-23C193CEF144}" type="presParOf" srcId="{2EA547B9-4AF6-4115-83AB-4E01CA06D6C5}" destId="{5063D3CE-F7DA-4A2A-908D-0E930BBD9739}" srcOrd="1" destOrd="0" presId="urn:microsoft.com/office/officeart/2005/8/layout/hierarchy1"/>
    <dgm:cxn modelId="{67BAED9B-FC20-4ECD-B5D0-D5EEEB68096B}" type="presParOf" srcId="{5063D3CE-F7DA-4A2A-908D-0E930BBD9739}" destId="{84E272BF-D644-458E-8C60-55D9AF8577FF}" srcOrd="0" destOrd="0" presId="urn:microsoft.com/office/officeart/2005/8/layout/hierarchy1"/>
    <dgm:cxn modelId="{EF87B3FB-B6BF-4C46-B297-5148833863C2}" type="presParOf" srcId="{5063D3CE-F7DA-4A2A-908D-0E930BBD9739}" destId="{040CC921-B9C8-4E59-8585-D0F3FF27674E}" srcOrd="1" destOrd="0" presId="urn:microsoft.com/office/officeart/2005/8/layout/hierarchy1"/>
    <dgm:cxn modelId="{2E56F100-3790-42B3-9635-849A2EE8B8DF}" type="presParOf" srcId="{040CC921-B9C8-4E59-8585-D0F3FF27674E}" destId="{2D336568-8D0E-436B-9EFD-0D679ADE4E11}" srcOrd="0" destOrd="0" presId="urn:microsoft.com/office/officeart/2005/8/layout/hierarchy1"/>
    <dgm:cxn modelId="{B90B2314-9161-46C9-ABE9-AC5C01B229D1}" type="presParOf" srcId="{2D336568-8D0E-436B-9EFD-0D679ADE4E11}" destId="{705A84F3-53FB-407E-A710-9DCD9871D98C}" srcOrd="0" destOrd="0" presId="urn:microsoft.com/office/officeart/2005/8/layout/hierarchy1"/>
    <dgm:cxn modelId="{0955D389-5D54-4431-B316-9AFF3A57E9BC}" type="presParOf" srcId="{2D336568-8D0E-436B-9EFD-0D679ADE4E11}" destId="{A6ABA200-E350-45F5-BC7A-EC3DD4C1ABC5}" srcOrd="1" destOrd="0" presId="urn:microsoft.com/office/officeart/2005/8/layout/hierarchy1"/>
    <dgm:cxn modelId="{91E59F5C-9434-4B8A-BD20-F180AB7C0951}" type="presParOf" srcId="{040CC921-B9C8-4E59-8585-D0F3FF27674E}" destId="{E8654AC3-0378-400F-80CF-12846865278B}" srcOrd="1" destOrd="0" presId="urn:microsoft.com/office/officeart/2005/8/layout/hierarchy1"/>
    <dgm:cxn modelId="{78DF909F-3AC6-463F-B0EA-6A2161FA6FDF}" type="presParOf" srcId="{E8654AC3-0378-400F-80CF-12846865278B}" destId="{49322D18-FF51-4120-AFD4-B99303A1492A}" srcOrd="0" destOrd="0" presId="urn:microsoft.com/office/officeart/2005/8/layout/hierarchy1"/>
    <dgm:cxn modelId="{BFCEE25F-53F2-47F6-9BBF-B9920066104D}" type="presParOf" srcId="{E8654AC3-0378-400F-80CF-12846865278B}" destId="{61475EB6-1BBC-4F75-A5E9-AA906D0FCFAE}" srcOrd="1" destOrd="0" presId="urn:microsoft.com/office/officeart/2005/8/layout/hierarchy1"/>
    <dgm:cxn modelId="{4F22EFD6-C209-45AF-8001-258650F23C3D}" type="presParOf" srcId="{61475EB6-1BBC-4F75-A5E9-AA906D0FCFAE}" destId="{C829D1B8-C83B-4B85-8210-7AA7C33B7A3B}" srcOrd="0" destOrd="0" presId="urn:microsoft.com/office/officeart/2005/8/layout/hierarchy1"/>
    <dgm:cxn modelId="{30475A15-3E77-4B30-B975-3FA3FBBE60BF}" type="presParOf" srcId="{C829D1B8-C83B-4B85-8210-7AA7C33B7A3B}" destId="{F2321213-747D-46EC-9C1C-6E58C140476B}" srcOrd="0" destOrd="0" presId="urn:microsoft.com/office/officeart/2005/8/layout/hierarchy1"/>
    <dgm:cxn modelId="{B3642EF4-04CD-4EC0-8E73-D27E67CEBB8A}" type="presParOf" srcId="{C829D1B8-C83B-4B85-8210-7AA7C33B7A3B}" destId="{258D5105-A51B-40C8-89A6-F8EB0A24AF9C}" srcOrd="1" destOrd="0" presId="urn:microsoft.com/office/officeart/2005/8/layout/hierarchy1"/>
    <dgm:cxn modelId="{3AFFA5E1-F9D4-4AF0-AA54-88E2A3ABF989}" type="presParOf" srcId="{61475EB6-1BBC-4F75-A5E9-AA906D0FCFAE}" destId="{BB9FEB47-C4CF-48E6-AD93-5F172E5CB301}" srcOrd="1" destOrd="0" presId="urn:microsoft.com/office/officeart/2005/8/layout/hierarchy1"/>
    <dgm:cxn modelId="{8ACF2DAA-CC7C-4BC2-A001-3554F1CDC362}" type="presParOf" srcId="{5063D3CE-F7DA-4A2A-908D-0E930BBD9739}" destId="{F300B05D-31FA-44DF-A140-35B1EA42B15E}" srcOrd="2" destOrd="0" presId="urn:microsoft.com/office/officeart/2005/8/layout/hierarchy1"/>
    <dgm:cxn modelId="{F1BF4545-9685-4657-BCA4-CB572CF1CA54}" type="presParOf" srcId="{5063D3CE-F7DA-4A2A-908D-0E930BBD9739}" destId="{4C8F2F0E-095F-4E81-BF97-EA4FE150ADA7}" srcOrd="3" destOrd="0" presId="urn:microsoft.com/office/officeart/2005/8/layout/hierarchy1"/>
    <dgm:cxn modelId="{CD55228A-04FA-45CF-9E43-999F196C961B}" type="presParOf" srcId="{4C8F2F0E-095F-4E81-BF97-EA4FE150ADA7}" destId="{2C5E1E07-2406-46D9-BF5C-9EEDC4F463B7}" srcOrd="0" destOrd="0" presId="urn:microsoft.com/office/officeart/2005/8/layout/hierarchy1"/>
    <dgm:cxn modelId="{1019CC50-27FB-45C3-B0F0-A141BD99C71A}" type="presParOf" srcId="{2C5E1E07-2406-46D9-BF5C-9EEDC4F463B7}" destId="{079DBCAC-3CB4-4A6C-9D90-4D30192E48EE}" srcOrd="0" destOrd="0" presId="urn:microsoft.com/office/officeart/2005/8/layout/hierarchy1"/>
    <dgm:cxn modelId="{E9466240-62CB-4B92-B239-26FEF478D98B}" type="presParOf" srcId="{2C5E1E07-2406-46D9-BF5C-9EEDC4F463B7}" destId="{2C655F1E-69D0-4BF0-961F-3BE60072D319}" srcOrd="1" destOrd="0" presId="urn:microsoft.com/office/officeart/2005/8/layout/hierarchy1"/>
    <dgm:cxn modelId="{AB26C7E6-A105-4971-9A08-108788F4A205}" type="presParOf" srcId="{4C8F2F0E-095F-4E81-BF97-EA4FE150ADA7}" destId="{E1385156-AB0D-475A-A2A5-12EB3F416CBB}" srcOrd="1" destOrd="0" presId="urn:microsoft.com/office/officeart/2005/8/layout/hierarchy1"/>
    <dgm:cxn modelId="{6F5498D1-AC3F-47B4-A083-8C7E54AF0EDD}" type="presParOf" srcId="{E1385156-AB0D-475A-A2A5-12EB3F416CBB}" destId="{62AF66F3-DFCB-446B-BD07-8FE0B221A18C}" srcOrd="0" destOrd="0" presId="urn:microsoft.com/office/officeart/2005/8/layout/hierarchy1"/>
    <dgm:cxn modelId="{5C5B93B1-D0DB-40CF-8F99-AD47021E1E42}" type="presParOf" srcId="{E1385156-AB0D-475A-A2A5-12EB3F416CBB}" destId="{0B9E8CD7-FCFE-4D3C-AAF3-1FCC1D58877D}" srcOrd="1" destOrd="0" presId="urn:microsoft.com/office/officeart/2005/8/layout/hierarchy1"/>
    <dgm:cxn modelId="{242138D2-163F-4C1D-8F34-69888D2D2278}" type="presParOf" srcId="{0B9E8CD7-FCFE-4D3C-AAF3-1FCC1D58877D}" destId="{BA803EBE-8BDA-4D24-9093-EB67B12DC074}" srcOrd="0" destOrd="0" presId="urn:microsoft.com/office/officeart/2005/8/layout/hierarchy1"/>
    <dgm:cxn modelId="{F63A9BC8-FAEB-4CAE-BC51-C3B4C6B93952}" type="presParOf" srcId="{BA803EBE-8BDA-4D24-9093-EB67B12DC074}" destId="{00D98374-6B30-424B-B2E5-9CF04621550E}" srcOrd="0" destOrd="0" presId="urn:microsoft.com/office/officeart/2005/8/layout/hierarchy1"/>
    <dgm:cxn modelId="{4ACEEFD3-A636-44DD-A58F-4EDD90ED2680}" type="presParOf" srcId="{BA803EBE-8BDA-4D24-9093-EB67B12DC074}" destId="{EF1E25A4-7EFE-4AFA-BC28-7F996EF443E7}" srcOrd="1" destOrd="0" presId="urn:microsoft.com/office/officeart/2005/8/layout/hierarchy1"/>
    <dgm:cxn modelId="{87CAC280-95E6-4516-8423-AEADB6D8B7AE}" type="presParOf" srcId="{0B9E8CD7-FCFE-4D3C-AAF3-1FCC1D58877D}" destId="{08611A40-2CBF-460D-ACB9-C9ED7F0FEAB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C348326-BABF-40C6-8256-1B548B45436E}" type="doc">
      <dgm:prSet loTypeId="urn:microsoft.com/office/officeart/2005/8/layout/hierarchy1" loCatId="hierarchy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A2BCFDB4-7EAE-4FC9-ABF2-FF22BB07E605}">
      <dgm:prSet phldrT="[Metin]"/>
      <dgm:spPr/>
      <dgm:t>
        <a:bodyPr/>
        <a:lstStyle/>
        <a:p>
          <a:r>
            <a:rPr lang="tr-TR" b="1" dirty="0" smtClean="0"/>
            <a:t>HEMATOLOJİK YAN ETKİLER</a:t>
          </a:r>
          <a:endParaRPr lang="tr-TR" b="1" dirty="0"/>
        </a:p>
      </dgm:t>
    </dgm:pt>
    <dgm:pt modelId="{A0AE0C02-1E31-4863-B02D-7BDA68C4FC62}" type="parTrans" cxnId="{CDF72F18-CAED-4A6E-9DA9-5F3CECC61078}">
      <dgm:prSet/>
      <dgm:spPr/>
      <dgm:t>
        <a:bodyPr/>
        <a:lstStyle/>
        <a:p>
          <a:endParaRPr lang="tr-TR"/>
        </a:p>
      </dgm:t>
    </dgm:pt>
    <dgm:pt modelId="{F4A57F29-2F22-437C-8A7F-B9CFEA4B908D}" type="sibTrans" cxnId="{CDF72F18-CAED-4A6E-9DA9-5F3CECC61078}">
      <dgm:prSet/>
      <dgm:spPr/>
      <dgm:t>
        <a:bodyPr/>
        <a:lstStyle/>
        <a:p>
          <a:endParaRPr lang="tr-TR"/>
        </a:p>
      </dgm:t>
    </dgm:pt>
    <dgm:pt modelId="{3E254A12-0BCF-48DB-B250-44FB768E29CC}">
      <dgm:prSet phldrT="[Metin]"/>
      <dgm:spPr/>
      <dgm:t>
        <a:bodyPr/>
        <a:lstStyle/>
        <a:p>
          <a:r>
            <a:rPr lang="tr-TR" b="1" dirty="0" smtClean="0"/>
            <a:t>HEMOLİTİK ANEMİ</a:t>
          </a:r>
          <a:endParaRPr lang="tr-TR" b="1" dirty="0"/>
        </a:p>
      </dgm:t>
    </dgm:pt>
    <dgm:pt modelId="{C041EBD9-0EF6-4EE2-A285-E0E3D282A418}" type="parTrans" cxnId="{5D6EB319-8C2E-4989-A585-1EB9EB6FE6AE}">
      <dgm:prSet/>
      <dgm:spPr/>
      <dgm:t>
        <a:bodyPr/>
        <a:lstStyle/>
        <a:p>
          <a:endParaRPr lang="tr-TR"/>
        </a:p>
      </dgm:t>
    </dgm:pt>
    <dgm:pt modelId="{6624E6AD-153A-4B9D-8C0A-97046E7920B1}" type="sibTrans" cxnId="{5D6EB319-8C2E-4989-A585-1EB9EB6FE6AE}">
      <dgm:prSet/>
      <dgm:spPr/>
      <dgm:t>
        <a:bodyPr/>
        <a:lstStyle/>
        <a:p>
          <a:endParaRPr lang="tr-TR"/>
        </a:p>
      </dgm:t>
    </dgm:pt>
    <dgm:pt modelId="{4AF4CC0A-19F1-4973-A328-4584CDEA9018}">
      <dgm:prSet phldrT="[Metin]"/>
      <dgm:spPr/>
      <dgm:t>
        <a:bodyPr/>
        <a:lstStyle/>
        <a:p>
          <a:r>
            <a:rPr lang="tr-TR" b="1" dirty="0" smtClean="0"/>
            <a:t>NÖTROPENİ</a:t>
          </a:r>
          <a:endParaRPr lang="tr-TR" b="1" dirty="0"/>
        </a:p>
      </dgm:t>
    </dgm:pt>
    <dgm:pt modelId="{FEB01F10-E52D-4CB8-9FE0-7EAA93FE2955}" type="parTrans" cxnId="{57189799-3AB4-4A23-8C5A-C72468DBE68A}">
      <dgm:prSet/>
      <dgm:spPr/>
      <dgm:t>
        <a:bodyPr/>
        <a:lstStyle/>
        <a:p>
          <a:endParaRPr lang="tr-TR"/>
        </a:p>
      </dgm:t>
    </dgm:pt>
    <dgm:pt modelId="{61CCF37B-3E32-431B-8B29-12AA1E9ED786}" type="sibTrans" cxnId="{57189799-3AB4-4A23-8C5A-C72468DBE68A}">
      <dgm:prSet/>
      <dgm:spPr/>
      <dgm:t>
        <a:bodyPr/>
        <a:lstStyle/>
        <a:p>
          <a:endParaRPr lang="tr-TR"/>
        </a:p>
      </dgm:t>
    </dgm:pt>
    <dgm:pt modelId="{9238FCAB-578F-41B5-A639-D810D3E4DAC8}">
      <dgm:prSet phldrT="[Metin]"/>
      <dgm:spPr/>
      <dgm:t>
        <a:bodyPr/>
        <a:lstStyle/>
        <a:p>
          <a:r>
            <a:rPr lang="tr-TR" b="1" dirty="0" smtClean="0"/>
            <a:t>KANAMA RİSKİ ARTAR</a:t>
          </a:r>
          <a:endParaRPr lang="tr-TR" b="1" dirty="0"/>
        </a:p>
      </dgm:t>
    </dgm:pt>
    <dgm:pt modelId="{0A8F8715-0227-4197-8B96-1A0C6DBB0AED}" type="parTrans" cxnId="{B2F0B10D-9F84-4DEB-BF57-3C3C0FEB9BBA}">
      <dgm:prSet/>
      <dgm:spPr/>
      <dgm:t>
        <a:bodyPr/>
        <a:lstStyle/>
        <a:p>
          <a:endParaRPr lang="tr-TR"/>
        </a:p>
      </dgm:t>
    </dgm:pt>
    <dgm:pt modelId="{AAB3ACEA-F786-469D-80D4-A2797B04FB2D}" type="sibTrans" cxnId="{B2F0B10D-9F84-4DEB-BF57-3C3C0FEB9BBA}">
      <dgm:prSet/>
      <dgm:spPr/>
      <dgm:t>
        <a:bodyPr/>
        <a:lstStyle/>
        <a:p>
          <a:endParaRPr lang="tr-TR"/>
        </a:p>
      </dgm:t>
    </dgm:pt>
    <dgm:pt modelId="{EB0BBF06-85E7-498A-843F-356C031D96C9}">
      <dgm:prSet phldrT="[Metin]"/>
      <dgm:spPr/>
      <dgm:t>
        <a:bodyPr/>
        <a:lstStyle/>
        <a:p>
          <a:r>
            <a:rPr lang="tr-TR" b="1" dirty="0" smtClean="0"/>
            <a:t>TROMBOSİTOPENİ</a:t>
          </a:r>
        </a:p>
        <a:p>
          <a:r>
            <a:rPr lang="tr-TR" b="1" dirty="0" smtClean="0"/>
            <a:t>TXA2 İNHİBİSYONU</a:t>
          </a:r>
          <a:endParaRPr lang="tr-TR" b="1" dirty="0"/>
        </a:p>
      </dgm:t>
    </dgm:pt>
    <dgm:pt modelId="{9CB68A82-4367-42C4-9D37-B7267E4988D2}" type="sibTrans" cxnId="{F3F82345-197B-4217-AA50-4BF4C4086851}">
      <dgm:prSet/>
      <dgm:spPr/>
      <dgm:t>
        <a:bodyPr/>
        <a:lstStyle/>
        <a:p>
          <a:endParaRPr lang="tr-TR"/>
        </a:p>
      </dgm:t>
    </dgm:pt>
    <dgm:pt modelId="{A9CAB4BA-1BE2-409F-941D-2F7787CB73DC}" type="parTrans" cxnId="{F3F82345-197B-4217-AA50-4BF4C4086851}">
      <dgm:prSet/>
      <dgm:spPr/>
      <dgm:t>
        <a:bodyPr/>
        <a:lstStyle/>
        <a:p>
          <a:endParaRPr lang="tr-TR"/>
        </a:p>
      </dgm:t>
    </dgm:pt>
    <dgm:pt modelId="{309009AA-D39D-4E21-BD33-172F10C9D48D}" type="pres">
      <dgm:prSet presAssocID="{4C348326-BABF-40C6-8256-1B548B45436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DC069C67-05B0-4C05-9723-449DEE1E1737}" type="pres">
      <dgm:prSet presAssocID="{A2BCFDB4-7EAE-4FC9-ABF2-FF22BB07E605}" presName="hierRoot1" presStyleCnt="0"/>
      <dgm:spPr/>
    </dgm:pt>
    <dgm:pt modelId="{2834C108-FC49-4A30-9303-8D2B326458E7}" type="pres">
      <dgm:prSet presAssocID="{A2BCFDB4-7EAE-4FC9-ABF2-FF22BB07E605}" presName="composite" presStyleCnt="0"/>
      <dgm:spPr/>
    </dgm:pt>
    <dgm:pt modelId="{DFB79FB9-787F-4AF4-A765-18589B84475A}" type="pres">
      <dgm:prSet presAssocID="{A2BCFDB4-7EAE-4FC9-ABF2-FF22BB07E605}" presName="background" presStyleLbl="node0" presStyleIdx="0" presStyleCnt="1"/>
      <dgm:spPr/>
    </dgm:pt>
    <dgm:pt modelId="{B3210488-C9EE-44DD-B3C6-DF0903797853}" type="pres">
      <dgm:prSet presAssocID="{A2BCFDB4-7EAE-4FC9-ABF2-FF22BB07E605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125FB65-A98C-4AA5-96CF-D38AE11D7ABA}" type="pres">
      <dgm:prSet presAssocID="{A2BCFDB4-7EAE-4FC9-ABF2-FF22BB07E605}" presName="hierChild2" presStyleCnt="0"/>
      <dgm:spPr/>
    </dgm:pt>
    <dgm:pt modelId="{698BDACB-B863-49BF-9416-D67CC13A059B}" type="pres">
      <dgm:prSet presAssocID="{C041EBD9-0EF6-4EE2-A285-E0E3D282A418}" presName="Name10" presStyleLbl="parChTrans1D2" presStyleIdx="0" presStyleCnt="3"/>
      <dgm:spPr/>
      <dgm:t>
        <a:bodyPr/>
        <a:lstStyle/>
        <a:p>
          <a:endParaRPr lang="tr-TR"/>
        </a:p>
      </dgm:t>
    </dgm:pt>
    <dgm:pt modelId="{02532E86-0A97-4094-AE5C-D25FBAB3BDCB}" type="pres">
      <dgm:prSet presAssocID="{3E254A12-0BCF-48DB-B250-44FB768E29CC}" presName="hierRoot2" presStyleCnt="0"/>
      <dgm:spPr/>
    </dgm:pt>
    <dgm:pt modelId="{FE3B491F-C5B8-4823-B632-4F3401970D32}" type="pres">
      <dgm:prSet presAssocID="{3E254A12-0BCF-48DB-B250-44FB768E29CC}" presName="composite2" presStyleCnt="0"/>
      <dgm:spPr/>
    </dgm:pt>
    <dgm:pt modelId="{9E7B574E-FFAE-4155-BB6C-ACC48CE6DBFA}" type="pres">
      <dgm:prSet presAssocID="{3E254A12-0BCF-48DB-B250-44FB768E29CC}" presName="background2" presStyleLbl="node2" presStyleIdx="0" presStyleCnt="3"/>
      <dgm:spPr/>
    </dgm:pt>
    <dgm:pt modelId="{BD1A4B12-38B4-4DB1-B63B-440352E022E3}" type="pres">
      <dgm:prSet presAssocID="{3E254A12-0BCF-48DB-B250-44FB768E29CC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036BC1C-B3E2-45FA-9A5A-4ED9F225C567}" type="pres">
      <dgm:prSet presAssocID="{3E254A12-0BCF-48DB-B250-44FB768E29CC}" presName="hierChild3" presStyleCnt="0"/>
      <dgm:spPr/>
    </dgm:pt>
    <dgm:pt modelId="{8AFD90BC-B69E-4E3C-9467-D6F826E03FE3}" type="pres">
      <dgm:prSet presAssocID="{FEB01F10-E52D-4CB8-9FE0-7EAA93FE2955}" presName="Name10" presStyleLbl="parChTrans1D2" presStyleIdx="1" presStyleCnt="3"/>
      <dgm:spPr/>
      <dgm:t>
        <a:bodyPr/>
        <a:lstStyle/>
        <a:p>
          <a:endParaRPr lang="tr-TR"/>
        </a:p>
      </dgm:t>
    </dgm:pt>
    <dgm:pt modelId="{CC7DE844-EB3E-4715-9559-515255E332B7}" type="pres">
      <dgm:prSet presAssocID="{4AF4CC0A-19F1-4973-A328-4584CDEA9018}" presName="hierRoot2" presStyleCnt="0"/>
      <dgm:spPr/>
    </dgm:pt>
    <dgm:pt modelId="{55CA6CFE-D360-4B73-A4CD-957E8CF4BF3E}" type="pres">
      <dgm:prSet presAssocID="{4AF4CC0A-19F1-4973-A328-4584CDEA9018}" presName="composite2" presStyleCnt="0"/>
      <dgm:spPr/>
    </dgm:pt>
    <dgm:pt modelId="{8AA5E260-CA24-4ECA-AA67-06AFB3B8743F}" type="pres">
      <dgm:prSet presAssocID="{4AF4CC0A-19F1-4973-A328-4584CDEA9018}" presName="background2" presStyleLbl="node2" presStyleIdx="1" presStyleCnt="3"/>
      <dgm:spPr/>
    </dgm:pt>
    <dgm:pt modelId="{5AADC56C-8C61-4FE1-AB99-40F2D2CD86F9}" type="pres">
      <dgm:prSet presAssocID="{4AF4CC0A-19F1-4973-A328-4584CDEA9018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1C65429-784F-4225-89E9-8DD35780F14E}" type="pres">
      <dgm:prSet presAssocID="{4AF4CC0A-19F1-4973-A328-4584CDEA9018}" presName="hierChild3" presStyleCnt="0"/>
      <dgm:spPr/>
    </dgm:pt>
    <dgm:pt modelId="{532A9186-BF10-4BA4-A256-A891708AED63}" type="pres">
      <dgm:prSet presAssocID="{A9CAB4BA-1BE2-409F-941D-2F7787CB73DC}" presName="Name10" presStyleLbl="parChTrans1D2" presStyleIdx="2" presStyleCnt="3"/>
      <dgm:spPr/>
      <dgm:t>
        <a:bodyPr/>
        <a:lstStyle/>
        <a:p>
          <a:endParaRPr lang="tr-TR"/>
        </a:p>
      </dgm:t>
    </dgm:pt>
    <dgm:pt modelId="{2F49BD37-4687-434A-B057-8D20FCE3E262}" type="pres">
      <dgm:prSet presAssocID="{EB0BBF06-85E7-498A-843F-356C031D96C9}" presName="hierRoot2" presStyleCnt="0"/>
      <dgm:spPr/>
    </dgm:pt>
    <dgm:pt modelId="{4F4D91CE-ADF8-4A20-ABE9-836D53A205CA}" type="pres">
      <dgm:prSet presAssocID="{EB0BBF06-85E7-498A-843F-356C031D96C9}" presName="composite2" presStyleCnt="0"/>
      <dgm:spPr/>
    </dgm:pt>
    <dgm:pt modelId="{CDA9B420-33BC-4362-A240-2B240D514593}" type="pres">
      <dgm:prSet presAssocID="{EB0BBF06-85E7-498A-843F-356C031D96C9}" presName="background2" presStyleLbl="node2" presStyleIdx="2" presStyleCnt="3"/>
      <dgm:spPr/>
    </dgm:pt>
    <dgm:pt modelId="{F70F2797-7E73-4342-B78B-64DA77BFB367}" type="pres">
      <dgm:prSet presAssocID="{EB0BBF06-85E7-498A-843F-356C031D96C9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2E5B994-EBAF-4B6B-8B2C-49E5B68916CA}" type="pres">
      <dgm:prSet presAssocID="{EB0BBF06-85E7-498A-843F-356C031D96C9}" presName="hierChild3" presStyleCnt="0"/>
      <dgm:spPr/>
    </dgm:pt>
    <dgm:pt modelId="{216E7C0F-18BF-43FE-8633-0A37FE56AB3D}" type="pres">
      <dgm:prSet presAssocID="{0A8F8715-0227-4197-8B96-1A0C6DBB0AED}" presName="Name17" presStyleLbl="parChTrans1D3" presStyleIdx="0" presStyleCnt="1"/>
      <dgm:spPr/>
      <dgm:t>
        <a:bodyPr/>
        <a:lstStyle/>
        <a:p>
          <a:endParaRPr lang="tr-TR"/>
        </a:p>
      </dgm:t>
    </dgm:pt>
    <dgm:pt modelId="{5BFD74EA-E5C7-47A5-BE02-38EA29F41F89}" type="pres">
      <dgm:prSet presAssocID="{9238FCAB-578F-41B5-A639-D810D3E4DAC8}" presName="hierRoot3" presStyleCnt="0"/>
      <dgm:spPr/>
    </dgm:pt>
    <dgm:pt modelId="{945029CE-AAE0-479C-888E-625B7F0287BD}" type="pres">
      <dgm:prSet presAssocID="{9238FCAB-578F-41B5-A639-D810D3E4DAC8}" presName="composite3" presStyleCnt="0"/>
      <dgm:spPr/>
    </dgm:pt>
    <dgm:pt modelId="{76150D3C-959B-4578-8AFB-2DA65B28AE71}" type="pres">
      <dgm:prSet presAssocID="{9238FCAB-578F-41B5-A639-D810D3E4DAC8}" presName="background3" presStyleLbl="node3" presStyleIdx="0" presStyleCnt="1"/>
      <dgm:spPr/>
    </dgm:pt>
    <dgm:pt modelId="{3FCBA6A3-363E-44B5-B2C6-FFBB04FBF018}" type="pres">
      <dgm:prSet presAssocID="{9238FCAB-578F-41B5-A639-D810D3E4DAC8}" presName="text3" presStyleLbl="fgAcc3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E482DD8-308F-4503-A2CB-CFA01D5207C2}" type="pres">
      <dgm:prSet presAssocID="{9238FCAB-578F-41B5-A639-D810D3E4DAC8}" presName="hierChild4" presStyleCnt="0"/>
      <dgm:spPr/>
    </dgm:pt>
  </dgm:ptLst>
  <dgm:cxnLst>
    <dgm:cxn modelId="{E14B9E1E-CBB6-4ADE-92AD-D617ECB9EFA0}" type="presOf" srcId="{9238FCAB-578F-41B5-A639-D810D3E4DAC8}" destId="{3FCBA6A3-363E-44B5-B2C6-FFBB04FBF018}" srcOrd="0" destOrd="0" presId="urn:microsoft.com/office/officeart/2005/8/layout/hierarchy1"/>
    <dgm:cxn modelId="{CD9C73E1-E530-4B6D-92D1-CBF250D22307}" type="presOf" srcId="{4C348326-BABF-40C6-8256-1B548B45436E}" destId="{309009AA-D39D-4E21-BD33-172F10C9D48D}" srcOrd="0" destOrd="0" presId="urn:microsoft.com/office/officeart/2005/8/layout/hierarchy1"/>
    <dgm:cxn modelId="{F91C1445-287E-4EBA-8258-DCF784E02B47}" type="presOf" srcId="{A9CAB4BA-1BE2-409F-941D-2F7787CB73DC}" destId="{532A9186-BF10-4BA4-A256-A891708AED63}" srcOrd="0" destOrd="0" presId="urn:microsoft.com/office/officeart/2005/8/layout/hierarchy1"/>
    <dgm:cxn modelId="{7686D651-CE90-4655-BA2E-90450E2C6F5A}" type="presOf" srcId="{3E254A12-0BCF-48DB-B250-44FB768E29CC}" destId="{BD1A4B12-38B4-4DB1-B63B-440352E022E3}" srcOrd="0" destOrd="0" presId="urn:microsoft.com/office/officeart/2005/8/layout/hierarchy1"/>
    <dgm:cxn modelId="{57189799-3AB4-4A23-8C5A-C72468DBE68A}" srcId="{A2BCFDB4-7EAE-4FC9-ABF2-FF22BB07E605}" destId="{4AF4CC0A-19F1-4973-A328-4584CDEA9018}" srcOrd="1" destOrd="0" parTransId="{FEB01F10-E52D-4CB8-9FE0-7EAA93FE2955}" sibTransId="{61CCF37B-3E32-431B-8B29-12AA1E9ED786}"/>
    <dgm:cxn modelId="{2BB2A007-291A-490C-A920-E81CCCA304A0}" type="presOf" srcId="{C041EBD9-0EF6-4EE2-A285-E0E3D282A418}" destId="{698BDACB-B863-49BF-9416-D67CC13A059B}" srcOrd="0" destOrd="0" presId="urn:microsoft.com/office/officeart/2005/8/layout/hierarchy1"/>
    <dgm:cxn modelId="{6B0D7F9E-2164-4344-80B7-41E5D6D207B8}" type="presOf" srcId="{FEB01F10-E52D-4CB8-9FE0-7EAA93FE2955}" destId="{8AFD90BC-B69E-4E3C-9467-D6F826E03FE3}" srcOrd="0" destOrd="0" presId="urn:microsoft.com/office/officeart/2005/8/layout/hierarchy1"/>
    <dgm:cxn modelId="{B2F0B10D-9F84-4DEB-BF57-3C3C0FEB9BBA}" srcId="{EB0BBF06-85E7-498A-843F-356C031D96C9}" destId="{9238FCAB-578F-41B5-A639-D810D3E4DAC8}" srcOrd="0" destOrd="0" parTransId="{0A8F8715-0227-4197-8B96-1A0C6DBB0AED}" sibTransId="{AAB3ACEA-F786-469D-80D4-A2797B04FB2D}"/>
    <dgm:cxn modelId="{26F33883-BD31-49EB-B559-8BEC2701A763}" type="presOf" srcId="{EB0BBF06-85E7-498A-843F-356C031D96C9}" destId="{F70F2797-7E73-4342-B78B-64DA77BFB367}" srcOrd="0" destOrd="0" presId="urn:microsoft.com/office/officeart/2005/8/layout/hierarchy1"/>
    <dgm:cxn modelId="{CDF72F18-CAED-4A6E-9DA9-5F3CECC61078}" srcId="{4C348326-BABF-40C6-8256-1B548B45436E}" destId="{A2BCFDB4-7EAE-4FC9-ABF2-FF22BB07E605}" srcOrd="0" destOrd="0" parTransId="{A0AE0C02-1E31-4863-B02D-7BDA68C4FC62}" sibTransId="{F4A57F29-2F22-437C-8A7F-B9CFEA4B908D}"/>
    <dgm:cxn modelId="{DD87D744-25AC-44E7-B415-40621F357594}" type="presOf" srcId="{4AF4CC0A-19F1-4973-A328-4584CDEA9018}" destId="{5AADC56C-8C61-4FE1-AB99-40F2D2CD86F9}" srcOrd="0" destOrd="0" presId="urn:microsoft.com/office/officeart/2005/8/layout/hierarchy1"/>
    <dgm:cxn modelId="{E13B5D34-E622-4F7A-8A63-1315A7268976}" type="presOf" srcId="{0A8F8715-0227-4197-8B96-1A0C6DBB0AED}" destId="{216E7C0F-18BF-43FE-8633-0A37FE56AB3D}" srcOrd="0" destOrd="0" presId="urn:microsoft.com/office/officeart/2005/8/layout/hierarchy1"/>
    <dgm:cxn modelId="{F740CF74-37AC-4F01-92FA-C723D52B151C}" type="presOf" srcId="{A2BCFDB4-7EAE-4FC9-ABF2-FF22BB07E605}" destId="{B3210488-C9EE-44DD-B3C6-DF0903797853}" srcOrd="0" destOrd="0" presId="urn:microsoft.com/office/officeart/2005/8/layout/hierarchy1"/>
    <dgm:cxn modelId="{5D6EB319-8C2E-4989-A585-1EB9EB6FE6AE}" srcId="{A2BCFDB4-7EAE-4FC9-ABF2-FF22BB07E605}" destId="{3E254A12-0BCF-48DB-B250-44FB768E29CC}" srcOrd="0" destOrd="0" parTransId="{C041EBD9-0EF6-4EE2-A285-E0E3D282A418}" sibTransId="{6624E6AD-153A-4B9D-8C0A-97046E7920B1}"/>
    <dgm:cxn modelId="{F3F82345-197B-4217-AA50-4BF4C4086851}" srcId="{A2BCFDB4-7EAE-4FC9-ABF2-FF22BB07E605}" destId="{EB0BBF06-85E7-498A-843F-356C031D96C9}" srcOrd="2" destOrd="0" parTransId="{A9CAB4BA-1BE2-409F-941D-2F7787CB73DC}" sibTransId="{9CB68A82-4367-42C4-9D37-B7267E4988D2}"/>
    <dgm:cxn modelId="{C8A20205-F66B-4117-A5AE-28AC2CAD1CC7}" type="presParOf" srcId="{309009AA-D39D-4E21-BD33-172F10C9D48D}" destId="{DC069C67-05B0-4C05-9723-449DEE1E1737}" srcOrd="0" destOrd="0" presId="urn:microsoft.com/office/officeart/2005/8/layout/hierarchy1"/>
    <dgm:cxn modelId="{0B35DB10-EF54-482E-8B98-6D710DAAE6A7}" type="presParOf" srcId="{DC069C67-05B0-4C05-9723-449DEE1E1737}" destId="{2834C108-FC49-4A30-9303-8D2B326458E7}" srcOrd="0" destOrd="0" presId="urn:microsoft.com/office/officeart/2005/8/layout/hierarchy1"/>
    <dgm:cxn modelId="{FE91F79C-07E6-41A1-80A0-2174509532C1}" type="presParOf" srcId="{2834C108-FC49-4A30-9303-8D2B326458E7}" destId="{DFB79FB9-787F-4AF4-A765-18589B84475A}" srcOrd="0" destOrd="0" presId="urn:microsoft.com/office/officeart/2005/8/layout/hierarchy1"/>
    <dgm:cxn modelId="{A661D82E-9863-4CC6-8EDC-E3AE53381F8B}" type="presParOf" srcId="{2834C108-FC49-4A30-9303-8D2B326458E7}" destId="{B3210488-C9EE-44DD-B3C6-DF0903797853}" srcOrd="1" destOrd="0" presId="urn:microsoft.com/office/officeart/2005/8/layout/hierarchy1"/>
    <dgm:cxn modelId="{2CC326C3-C807-4824-862A-F23E450FA031}" type="presParOf" srcId="{DC069C67-05B0-4C05-9723-449DEE1E1737}" destId="{B125FB65-A98C-4AA5-96CF-D38AE11D7ABA}" srcOrd="1" destOrd="0" presId="urn:microsoft.com/office/officeart/2005/8/layout/hierarchy1"/>
    <dgm:cxn modelId="{186C7E4E-E75C-415F-A4CB-6DD3C6F69F87}" type="presParOf" srcId="{B125FB65-A98C-4AA5-96CF-D38AE11D7ABA}" destId="{698BDACB-B863-49BF-9416-D67CC13A059B}" srcOrd="0" destOrd="0" presId="urn:microsoft.com/office/officeart/2005/8/layout/hierarchy1"/>
    <dgm:cxn modelId="{0A249C64-DAA6-47A0-822B-7114370514D0}" type="presParOf" srcId="{B125FB65-A98C-4AA5-96CF-D38AE11D7ABA}" destId="{02532E86-0A97-4094-AE5C-D25FBAB3BDCB}" srcOrd="1" destOrd="0" presId="urn:microsoft.com/office/officeart/2005/8/layout/hierarchy1"/>
    <dgm:cxn modelId="{5648BB1F-E14D-467E-BC91-DBE78E1786FB}" type="presParOf" srcId="{02532E86-0A97-4094-AE5C-D25FBAB3BDCB}" destId="{FE3B491F-C5B8-4823-B632-4F3401970D32}" srcOrd="0" destOrd="0" presId="urn:microsoft.com/office/officeart/2005/8/layout/hierarchy1"/>
    <dgm:cxn modelId="{BA737044-2B04-4204-AF16-F63E8B3EFE63}" type="presParOf" srcId="{FE3B491F-C5B8-4823-B632-4F3401970D32}" destId="{9E7B574E-FFAE-4155-BB6C-ACC48CE6DBFA}" srcOrd="0" destOrd="0" presId="urn:microsoft.com/office/officeart/2005/8/layout/hierarchy1"/>
    <dgm:cxn modelId="{B1522B89-F571-4EA5-ACD6-3B29997C3434}" type="presParOf" srcId="{FE3B491F-C5B8-4823-B632-4F3401970D32}" destId="{BD1A4B12-38B4-4DB1-B63B-440352E022E3}" srcOrd="1" destOrd="0" presId="urn:microsoft.com/office/officeart/2005/8/layout/hierarchy1"/>
    <dgm:cxn modelId="{FD48D372-EAA5-4B39-A426-FAC27B61F864}" type="presParOf" srcId="{02532E86-0A97-4094-AE5C-D25FBAB3BDCB}" destId="{8036BC1C-B3E2-45FA-9A5A-4ED9F225C567}" srcOrd="1" destOrd="0" presId="urn:microsoft.com/office/officeart/2005/8/layout/hierarchy1"/>
    <dgm:cxn modelId="{40D39786-FC15-47A3-B8B7-3D5FAF674A42}" type="presParOf" srcId="{B125FB65-A98C-4AA5-96CF-D38AE11D7ABA}" destId="{8AFD90BC-B69E-4E3C-9467-D6F826E03FE3}" srcOrd="2" destOrd="0" presId="urn:microsoft.com/office/officeart/2005/8/layout/hierarchy1"/>
    <dgm:cxn modelId="{0F768102-750A-4FC4-BB3D-C0B251656775}" type="presParOf" srcId="{B125FB65-A98C-4AA5-96CF-D38AE11D7ABA}" destId="{CC7DE844-EB3E-4715-9559-515255E332B7}" srcOrd="3" destOrd="0" presId="urn:microsoft.com/office/officeart/2005/8/layout/hierarchy1"/>
    <dgm:cxn modelId="{A29FCDBD-0774-4116-A6E6-18556DE2CAB2}" type="presParOf" srcId="{CC7DE844-EB3E-4715-9559-515255E332B7}" destId="{55CA6CFE-D360-4B73-A4CD-957E8CF4BF3E}" srcOrd="0" destOrd="0" presId="urn:microsoft.com/office/officeart/2005/8/layout/hierarchy1"/>
    <dgm:cxn modelId="{1CB8778B-4C98-4569-BCC7-C0EC997C97EB}" type="presParOf" srcId="{55CA6CFE-D360-4B73-A4CD-957E8CF4BF3E}" destId="{8AA5E260-CA24-4ECA-AA67-06AFB3B8743F}" srcOrd="0" destOrd="0" presId="urn:microsoft.com/office/officeart/2005/8/layout/hierarchy1"/>
    <dgm:cxn modelId="{EE9F6C26-0B44-4739-B44C-6C84B89BB8B9}" type="presParOf" srcId="{55CA6CFE-D360-4B73-A4CD-957E8CF4BF3E}" destId="{5AADC56C-8C61-4FE1-AB99-40F2D2CD86F9}" srcOrd="1" destOrd="0" presId="urn:microsoft.com/office/officeart/2005/8/layout/hierarchy1"/>
    <dgm:cxn modelId="{4F40D12C-B504-4C46-BB3B-5354C3999B24}" type="presParOf" srcId="{CC7DE844-EB3E-4715-9559-515255E332B7}" destId="{41C65429-784F-4225-89E9-8DD35780F14E}" srcOrd="1" destOrd="0" presId="urn:microsoft.com/office/officeart/2005/8/layout/hierarchy1"/>
    <dgm:cxn modelId="{CE62A282-5A1F-4E36-947E-FA1857A5FF1D}" type="presParOf" srcId="{B125FB65-A98C-4AA5-96CF-D38AE11D7ABA}" destId="{532A9186-BF10-4BA4-A256-A891708AED63}" srcOrd="4" destOrd="0" presId="urn:microsoft.com/office/officeart/2005/8/layout/hierarchy1"/>
    <dgm:cxn modelId="{6F0E5006-3B0A-4845-9974-3D4F48F186F4}" type="presParOf" srcId="{B125FB65-A98C-4AA5-96CF-D38AE11D7ABA}" destId="{2F49BD37-4687-434A-B057-8D20FCE3E262}" srcOrd="5" destOrd="0" presId="urn:microsoft.com/office/officeart/2005/8/layout/hierarchy1"/>
    <dgm:cxn modelId="{F6E04268-1454-4B2C-BD16-E783FC9DA6BF}" type="presParOf" srcId="{2F49BD37-4687-434A-B057-8D20FCE3E262}" destId="{4F4D91CE-ADF8-4A20-ABE9-836D53A205CA}" srcOrd="0" destOrd="0" presId="urn:microsoft.com/office/officeart/2005/8/layout/hierarchy1"/>
    <dgm:cxn modelId="{0BB12574-CF0C-4EFB-A1B3-774D8FB56223}" type="presParOf" srcId="{4F4D91CE-ADF8-4A20-ABE9-836D53A205CA}" destId="{CDA9B420-33BC-4362-A240-2B240D514593}" srcOrd="0" destOrd="0" presId="urn:microsoft.com/office/officeart/2005/8/layout/hierarchy1"/>
    <dgm:cxn modelId="{D9926B93-9922-469E-BFA8-1A8183B59DCD}" type="presParOf" srcId="{4F4D91CE-ADF8-4A20-ABE9-836D53A205CA}" destId="{F70F2797-7E73-4342-B78B-64DA77BFB367}" srcOrd="1" destOrd="0" presId="urn:microsoft.com/office/officeart/2005/8/layout/hierarchy1"/>
    <dgm:cxn modelId="{1092A881-04C3-4E38-8E8E-68F747FC4942}" type="presParOf" srcId="{2F49BD37-4687-434A-B057-8D20FCE3E262}" destId="{72E5B994-EBAF-4B6B-8B2C-49E5B68916CA}" srcOrd="1" destOrd="0" presId="urn:microsoft.com/office/officeart/2005/8/layout/hierarchy1"/>
    <dgm:cxn modelId="{850122BF-7A87-4F0E-BC77-AE637105399B}" type="presParOf" srcId="{72E5B994-EBAF-4B6B-8B2C-49E5B68916CA}" destId="{216E7C0F-18BF-43FE-8633-0A37FE56AB3D}" srcOrd="0" destOrd="0" presId="urn:microsoft.com/office/officeart/2005/8/layout/hierarchy1"/>
    <dgm:cxn modelId="{184FF733-C7EC-42F2-85E6-64AC1F16C629}" type="presParOf" srcId="{72E5B994-EBAF-4B6B-8B2C-49E5B68916CA}" destId="{5BFD74EA-E5C7-47A5-BE02-38EA29F41F89}" srcOrd="1" destOrd="0" presId="urn:microsoft.com/office/officeart/2005/8/layout/hierarchy1"/>
    <dgm:cxn modelId="{05C0D13E-34DA-4AEE-85B3-B6EE9E4CFC85}" type="presParOf" srcId="{5BFD74EA-E5C7-47A5-BE02-38EA29F41F89}" destId="{945029CE-AAE0-479C-888E-625B7F0287BD}" srcOrd="0" destOrd="0" presId="urn:microsoft.com/office/officeart/2005/8/layout/hierarchy1"/>
    <dgm:cxn modelId="{AD1A0F6F-0973-4B44-AA7E-A98973A9DAB6}" type="presParOf" srcId="{945029CE-AAE0-479C-888E-625B7F0287BD}" destId="{76150D3C-959B-4578-8AFB-2DA65B28AE71}" srcOrd="0" destOrd="0" presId="urn:microsoft.com/office/officeart/2005/8/layout/hierarchy1"/>
    <dgm:cxn modelId="{8A3E4C29-243F-41A4-B546-0404899439F0}" type="presParOf" srcId="{945029CE-AAE0-479C-888E-625B7F0287BD}" destId="{3FCBA6A3-363E-44B5-B2C6-FFBB04FBF018}" srcOrd="1" destOrd="0" presId="urn:microsoft.com/office/officeart/2005/8/layout/hierarchy1"/>
    <dgm:cxn modelId="{A7B63061-F90E-4D93-ABCB-66718BEE3DEC}" type="presParOf" srcId="{5BFD74EA-E5C7-47A5-BE02-38EA29F41F89}" destId="{1E482DD8-308F-4503-A2CB-CFA01D5207C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2DFF347-8DAC-4F33-B868-217040D69183}">
      <dsp:nvSpPr>
        <dsp:cNvPr id="0" name=""/>
        <dsp:cNvSpPr/>
      </dsp:nvSpPr>
      <dsp:spPr>
        <a:xfrm>
          <a:off x="8486903" y="2290581"/>
          <a:ext cx="389311" cy="8439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3959"/>
              </a:lnTo>
              <a:lnTo>
                <a:pt x="389311" y="843959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B65AEA-C891-4564-AEF2-5E952629EBE2}">
      <dsp:nvSpPr>
        <dsp:cNvPr id="0" name=""/>
        <dsp:cNvSpPr/>
      </dsp:nvSpPr>
      <dsp:spPr>
        <a:xfrm>
          <a:off x="6096000" y="1376553"/>
          <a:ext cx="1747222" cy="5921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2187"/>
              </a:lnTo>
              <a:lnTo>
                <a:pt x="1747222" y="59218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25EB68-ED96-40F6-B2DA-DADEBEB2D97F}">
      <dsp:nvSpPr>
        <dsp:cNvPr id="0" name=""/>
        <dsp:cNvSpPr/>
      </dsp:nvSpPr>
      <dsp:spPr>
        <a:xfrm>
          <a:off x="5181972" y="2290581"/>
          <a:ext cx="135173" cy="744025"/>
        </a:xfrm>
        <a:custGeom>
          <a:avLst/>
          <a:gdLst/>
          <a:ahLst/>
          <a:cxnLst/>
          <a:rect l="0" t="0" r="0" b="0"/>
          <a:pathLst>
            <a:path>
              <a:moveTo>
                <a:pt x="135173" y="0"/>
              </a:moveTo>
              <a:lnTo>
                <a:pt x="135173" y="744025"/>
              </a:lnTo>
              <a:lnTo>
                <a:pt x="0" y="74402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DC6265-8AE4-46DB-B27B-6717B95B1EFC}">
      <dsp:nvSpPr>
        <dsp:cNvPr id="0" name=""/>
        <dsp:cNvSpPr/>
      </dsp:nvSpPr>
      <dsp:spPr>
        <a:xfrm>
          <a:off x="5960826" y="1376553"/>
          <a:ext cx="135173" cy="592187"/>
        </a:xfrm>
        <a:custGeom>
          <a:avLst/>
          <a:gdLst/>
          <a:ahLst/>
          <a:cxnLst/>
          <a:rect l="0" t="0" r="0" b="0"/>
          <a:pathLst>
            <a:path>
              <a:moveTo>
                <a:pt x="135173" y="0"/>
              </a:moveTo>
              <a:lnTo>
                <a:pt x="135173" y="592187"/>
              </a:lnTo>
              <a:lnTo>
                <a:pt x="0" y="59218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FC937E-CF08-4313-9837-98E49B8B3C8B}">
      <dsp:nvSpPr>
        <dsp:cNvPr id="0" name=""/>
        <dsp:cNvSpPr/>
      </dsp:nvSpPr>
      <dsp:spPr>
        <a:xfrm>
          <a:off x="6096000" y="1376553"/>
          <a:ext cx="5451983" cy="24020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6905"/>
              </a:lnTo>
              <a:lnTo>
                <a:pt x="5451983" y="2266905"/>
              </a:lnTo>
              <a:lnTo>
                <a:pt x="5451983" y="240207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78F7A6-273D-4F96-B8FA-66F7B557A340}">
      <dsp:nvSpPr>
        <dsp:cNvPr id="0" name=""/>
        <dsp:cNvSpPr/>
      </dsp:nvSpPr>
      <dsp:spPr>
        <a:xfrm>
          <a:off x="6096000" y="1376553"/>
          <a:ext cx="3894273" cy="24020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6905"/>
              </a:lnTo>
              <a:lnTo>
                <a:pt x="3894273" y="2266905"/>
              </a:lnTo>
              <a:lnTo>
                <a:pt x="3894273" y="240207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C54F35-74E9-4F67-9A34-4A8BC88B4E74}">
      <dsp:nvSpPr>
        <dsp:cNvPr id="0" name=""/>
        <dsp:cNvSpPr/>
      </dsp:nvSpPr>
      <dsp:spPr>
        <a:xfrm>
          <a:off x="7917619" y="4422313"/>
          <a:ext cx="193104" cy="7418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1881"/>
              </a:lnTo>
              <a:lnTo>
                <a:pt x="193104" y="741881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5CC0A8-85BE-434F-B71C-AF5D8B3C6EF5}">
      <dsp:nvSpPr>
        <dsp:cNvPr id="0" name=""/>
        <dsp:cNvSpPr/>
      </dsp:nvSpPr>
      <dsp:spPr>
        <a:xfrm>
          <a:off x="6096000" y="1376553"/>
          <a:ext cx="2336564" cy="24020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6905"/>
              </a:lnTo>
              <a:lnTo>
                <a:pt x="2336564" y="2266905"/>
              </a:lnTo>
              <a:lnTo>
                <a:pt x="2336564" y="240207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229B7E-8370-40DB-9ECF-82392C97E48C}">
      <dsp:nvSpPr>
        <dsp:cNvPr id="0" name=""/>
        <dsp:cNvSpPr/>
      </dsp:nvSpPr>
      <dsp:spPr>
        <a:xfrm>
          <a:off x="6096000" y="1376553"/>
          <a:ext cx="778854" cy="24020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6905"/>
              </a:lnTo>
              <a:lnTo>
                <a:pt x="778854" y="2266905"/>
              </a:lnTo>
              <a:lnTo>
                <a:pt x="778854" y="240207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C964BC-74D9-4061-BDC5-076D8F742EB4}">
      <dsp:nvSpPr>
        <dsp:cNvPr id="0" name=""/>
        <dsp:cNvSpPr/>
      </dsp:nvSpPr>
      <dsp:spPr>
        <a:xfrm>
          <a:off x="5317145" y="1376553"/>
          <a:ext cx="778854" cy="2402078"/>
        </a:xfrm>
        <a:custGeom>
          <a:avLst/>
          <a:gdLst/>
          <a:ahLst/>
          <a:cxnLst/>
          <a:rect l="0" t="0" r="0" b="0"/>
          <a:pathLst>
            <a:path>
              <a:moveTo>
                <a:pt x="778854" y="0"/>
              </a:moveTo>
              <a:lnTo>
                <a:pt x="778854" y="2266905"/>
              </a:lnTo>
              <a:lnTo>
                <a:pt x="0" y="2266905"/>
              </a:lnTo>
              <a:lnTo>
                <a:pt x="0" y="240207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26A037-4B62-47BE-B947-4344FEBF7458}">
      <dsp:nvSpPr>
        <dsp:cNvPr id="0" name=""/>
        <dsp:cNvSpPr/>
      </dsp:nvSpPr>
      <dsp:spPr>
        <a:xfrm>
          <a:off x="3759435" y="1376553"/>
          <a:ext cx="2336564" cy="2402078"/>
        </a:xfrm>
        <a:custGeom>
          <a:avLst/>
          <a:gdLst/>
          <a:ahLst/>
          <a:cxnLst/>
          <a:rect l="0" t="0" r="0" b="0"/>
          <a:pathLst>
            <a:path>
              <a:moveTo>
                <a:pt x="2336564" y="0"/>
              </a:moveTo>
              <a:lnTo>
                <a:pt x="2336564" y="2266905"/>
              </a:lnTo>
              <a:lnTo>
                <a:pt x="0" y="2266905"/>
              </a:lnTo>
              <a:lnTo>
                <a:pt x="0" y="240207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4300D4-C20D-4DE2-84A8-0419EC0AA658}">
      <dsp:nvSpPr>
        <dsp:cNvPr id="0" name=""/>
        <dsp:cNvSpPr/>
      </dsp:nvSpPr>
      <dsp:spPr>
        <a:xfrm>
          <a:off x="2201726" y="1376553"/>
          <a:ext cx="3894273" cy="2402078"/>
        </a:xfrm>
        <a:custGeom>
          <a:avLst/>
          <a:gdLst/>
          <a:ahLst/>
          <a:cxnLst/>
          <a:rect l="0" t="0" r="0" b="0"/>
          <a:pathLst>
            <a:path>
              <a:moveTo>
                <a:pt x="3894273" y="0"/>
              </a:moveTo>
              <a:lnTo>
                <a:pt x="3894273" y="2266905"/>
              </a:lnTo>
              <a:lnTo>
                <a:pt x="0" y="2266905"/>
              </a:lnTo>
              <a:lnTo>
                <a:pt x="0" y="240207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165F68-4B62-40C9-BA2C-F0CF5DADF723}">
      <dsp:nvSpPr>
        <dsp:cNvPr id="0" name=""/>
        <dsp:cNvSpPr/>
      </dsp:nvSpPr>
      <dsp:spPr>
        <a:xfrm>
          <a:off x="644016" y="1376553"/>
          <a:ext cx="5451983" cy="2402078"/>
        </a:xfrm>
        <a:custGeom>
          <a:avLst/>
          <a:gdLst/>
          <a:ahLst/>
          <a:cxnLst/>
          <a:rect l="0" t="0" r="0" b="0"/>
          <a:pathLst>
            <a:path>
              <a:moveTo>
                <a:pt x="5451983" y="0"/>
              </a:moveTo>
              <a:lnTo>
                <a:pt x="5451983" y="2266905"/>
              </a:lnTo>
              <a:lnTo>
                <a:pt x="0" y="2266905"/>
              </a:lnTo>
              <a:lnTo>
                <a:pt x="0" y="240207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26D621-ECB2-48B4-8C07-D93BFB6F20A9}">
      <dsp:nvSpPr>
        <dsp:cNvPr id="0" name=""/>
        <dsp:cNvSpPr/>
      </dsp:nvSpPr>
      <dsp:spPr>
        <a:xfrm>
          <a:off x="4766584" y="732871"/>
          <a:ext cx="2658830" cy="64368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b="1" kern="1200" dirty="0" smtClean="0"/>
            <a:t>GIS YAN ETKİLERİ </a:t>
          </a:r>
          <a:endParaRPr lang="tr-TR" sz="2500" b="1" kern="1200" dirty="0"/>
        </a:p>
      </dsp:txBody>
      <dsp:txXfrm>
        <a:off x="4766584" y="732871"/>
        <a:ext cx="2658830" cy="643681"/>
      </dsp:txXfrm>
    </dsp:sp>
    <dsp:sp modelId="{858FF93B-2CC0-4A26-8790-0963DEE57758}">
      <dsp:nvSpPr>
        <dsp:cNvPr id="0" name=""/>
        <dsp:cNvSpPr/>
      </dsp:nvSpPr>
      <dsp:spPr>
        <a:xfrm>
          <a:off x="334" y="3778631"/>
          <a:ext cx="1287363" cy="64368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BULANTI</a:t>
          </a:r>
          <a:endParaRPr lang="tr-TR" sz="1200" b="1" kern="1200" dirty="0"/>
        </a:p>
      </dsp:txBody>
      <dsp:txXfrm>
        <a:off x="334" y="3778631"/>
        <a:ext cx="1287363" cy="643681"/>
      </dsp:txXfrm>
    </dsp:sp>
    <dsp:sp modelId="{83BB83D1-FBC0-4872-841F-DBF8E3ED259E}">
      <dsp:nvSpPr>
        <dsp:cNvPr id="0" name=""/>
        <dsp:cNvSpPr/>
      </dsp:nvSpPr>
      <dsp:spPr>
        <a:xfrm>
          <a:off x="1558044" y="3778631"/>
          <a:ext cx="1287363" cy="64368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IŞTAHSIZLIK</a:t>
          </a:r>
          <a:endParaRPr lang="tr-TR" sz="1200" b="1" kern="1200" dirty="0"/>
        </a:p>
      </dsp:txBody>
      <dsp:txXfrm>
        <a:off x="1558044" y="3778631"/>
        <a:ext cx="1287363" cy="643681"/>
      </dsp:txXfrm>
    </dsp:sp>
    <dsp:sp modelId="{F8700868-AFA1-421D-8072-F44A65A18F93}">
      <dsp:nvSpPr>
        <dsp:cNvPr id="0" name=""/>
        <dsp:cNvSpPr/>
      </dsp:nvSpPr>
      <dsp:spPr>
        <a:xfrm>
          <a:off x="3115754" y="3778631"/>
          <a:ext cx="1287363" cy="64368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KARIN AĞRISI</a:t>
          </a:r>
          <a:endParaRPr lang="tr-TR" sz="1200" b="1" kern="1200" dirty="0"/>
        </a:p>
      </dsp:txBody>
      <dsp:txXfrm>
        <a:off x="3115754" y="3778631"/>
        <a:ext cx="1287363" cy="643681"/>
      </dsp:txXfrm>
    </dsp:sp>
    <dsp:sp modelId="{DEC295C5-CF35-449C-897C-B59F0C0EC432}">
      <dsp:nvSpPr>
        <dsp:cNvPr id="0" name=""/>
        <dsp:cNvSpPr/>
      </dsp:nvSpPr>
      <dsp:spPr>
        <a:xfrm>
          <a:off x="4673463" y="3778631"/>
          <a:ext cx="1287363" cy="64368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DIYARE</a:t>
          </a:r>
          <a:endParaRPr lang="tr-TR" sz="1200" b="1" kern="1200" dirty="0"/>
        </a:p>
      </dsp:txBody>
      <dsp:txXfrm>
        <a:off x="4673463" y="3778631"/>
        <a:ext cx="1287363" cy="643681"/>
      </dsp:txXfrm>
    </dsp:sp>
    <dsp:sp modelId="{66C1EBCB-0235-456D-8438-B21DE5F5BFCF}">
      <dsp:nvSpPr>
        <dsp:cNvPr id="0" name=""/>
        <dsp:cNvSpPr/>
      </dsp:nvSpPr>
      <dsp:spPr>
        <a:xfrm>
          <a:off x="6231173" y="3778631"/>
          <a:ext cx="1287363" cy="64368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GASTRIK EROZYONLAR</a:t>
          </a:r>
          <a:endParaRPr lang="tr-TR" sz="1200" b="1" kern="1200" dirty="0"/>
        </a:p>
      </dsp:txBody>
      <dsp:txXfrm>
        <a:off x="6231173" y="3778631"/>
        <a:ext cx="1287363" cy="643681"/>
      </dsp:txXfrm>
    </dsp:sp>
    <dsp:sp modelId="{A10D8317-51C9-4716-B981-439FCA4E48B4}">
      <dsp:nvSpPr>
        <dsp:cNvPr id="0" name=""/>
        <dsp:cNvSpPr/>
      </dsp:nvSpPr>
      <dsp:spPr>
        <a:xfrm>
          <a:off x="7788882" y="3778631"/>
          <a:ext cx="1287363" cy="64368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ÜLSERLER</a:t>
          </a:r>
          <a:endParaRPr lang="tr-TR" sz="1200" b="1" kern="1200" dirty="0"/>
        </a:p>
      </dsp:txBody>
      <dsp:txXfrm>
        <a:off x="7788882" y="3778631"/>
        <a:ext cx="1287363" cy="643681"/>
      </dsp:txXfrm>
    </dsp:sp>
    <dsp:sp modelId="{27ECD435-A714-4987-906B-07B133201A68}">
      <dsp:nvSpPr>
        <dsp:cNvPr id="0" name=""/>
        <dsp:cNvSpPr/>
      </dsp:nvSpPr>
      <dsp:spPr>
        <a:xfrm>
          <a:off x="8110723" y="4692659"/>
          <a:ext cx="1585104" cy="94307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EN ÖNEMLISI: PEPTIK ÜLSER</a:t>
          </a:r>
          <a:endParaRPr lang="tr-TR" sz="1200" b="1" kern="1200" dirty="0" smtClean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(EN SIK ANTRUMDA)</a:t>
          </a:r>
          <a:endParaRPr lang="tr-TR" sz="1200" b="1" kern="1200" dirty="0"/>
        </a:p>
      </dsp:txBody>
      <dsp:txXfrm>
        <a:off x="8110723" y="4692659"/>
        <a:ext cx="1585104" cy="943070"/>
      </dsp:txXfrm>
    </dsp:sp>
    <dsp:sp modelId="{0BFC5CA0-663B-40B1-8856-ED318BDC87A9}">
      <dsp:nvSpPr>
        <dsp:cNvPr id="0" name=""/>
        <dsp:cNvSpPr/>
      </dsp:nvSpPr>
      <dsp:spPr>
        <a:xfrm>
          <a:off x="9346592" y="3778631"/>
          <a:ext cx="1287363" cy="64368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GASTROINTESTINAL KANAMA</a:t>
          </a:r>
          <a:endParaRPr lang="tr-TR" sz="1200" b="1" kern="1200" dirty="0"/>
        </a:p>
      </dsp:txBody>
      <dsp:txXfrm>
        <a:off x="9346592" y="3778631"/>
        <a:ext cx="1287363" cy="643681"/>
      </dsp:txXfrm>
    </dsp:sp>
    <dsp:sp modelId="{3D91CF57-1642-4CE1-9738-52985B3820B0}">
      <dsp:nvSpPr>
        <dsp:cNvPr id="0" name=""/>
        <dsp:cNvSpPr/>
      </dsp:nvSpPr>
      <dsp:spPr>
        <a:xfrm>
          <a:off x="10904301" y="3778631"/>
          <a:ext cx="1287363" cy="64368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PERFORASYON</a:t>
          </a:r>
          <a:endParaRPr lang="tr-TR" sz="1200" b="1" kern="1200" dirty="0"/>
        </a:p>
      </dsp:txBody>
      <dsp:txXfrm>
        <a:off x="10904301" y="3778631"/>
        <a:ext cx="1287363" cy="643681"/>
      </dsp:txXfrm>
    </dsp:sp>
    <dsp:sp modelId="{6513D8C0-4BF0-4883-BF2A-8209EE0C8873}">
      <dsp:nvSpPr>
        <dsp:cNvPr id="0" name=""/>
        <dsp:cNvSpPr/>
      </dsp:nvSpPr>
      <dsp:spPr>
        <a:xfrm>
          <a:off x="4673463" y="1646899"/>
          <a:ext cx="1287363" cy="64368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b="1" kern="1200" dirty="0" smtClean="0"/>
            <a:t>EN  SIK</a:t>
          </a:r>
          <a:endParaRPr lang="tr-TR" sz="2500" b="1" kern="1200" dirty="0"/>
        </a:p>
      </dsp:txBody>
      <dsp:txXfrm>
        <a:off x="4673463" y="1646899"/>
        <a:ext cx="1287363" cy="643681"/>
      </dsp:txXfrm>
    </dsp:sp>
    <dsp:sp modelId="{C4E0AB8E-6127-4124-9E3E-3635B3AD0C2E}">
      <dsp:nvSpPr>
        <dsp:cNvPr id="0" name=""/>
        <dsp:cNvSpPr/>
      </dsp:nvSpPr>
      <dsp:spPr>
        <a:xfrm>
          <a:off x="2820046" y="2560927"/>
          <a:ext cx="2361925" cy="94735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*</a:t>
          </a:r>
          <a:r>
            <a:rPr lang="en-US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İNDOMETAZIN </a:t>
          </a:r>
          <a:r>
            <a:rPr lang="tr-TR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*</a:t>
          </a:r>
          <a:r>
            <a:rPr lang="en-US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KETOPROFEN  </a:t>
          </a:r>
          <a:r>
            <a:rPr lang="tr-TR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*</a:t>
          </a:r>
          <a:r>
            <a:rPr lang="en-US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PIROKSIKAM</a:t>
          </a:r>
          <a:endParaRPr lang="tr-TR" sz="1400" b="1" kern="1200" dirty="0"/>
        </a:p>
      </dsp:txBody>
      <dsp:txXfrm>
        <a:off x="2820046" y="2560927"/>
        <a:ext cx="2361925" cy="947357"/>
      </dsp:txXfrm>
    </dsp:sp>
    <dsp:sp modelId="{64153479-1284-42E4-9778-1CD59307B427}">
      <dsp:nvSpPr>
        <dsp:cNvPr id="0" name=""/>
        <dsp:cNvSpPr/>
      </dsp:nvSpPr>
      <dsp:spPr>
        <a:xfrm>
          <a:off x="7843222" y="1646899"/>
          <a:ext cx="1287363" cy="64368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b="1" kern="1200" dirty="0" smtClean="0"/>
            <a:t>EN AZ</a:t>
          </a:r>
          <a:endParaRPr lang="tr-TR" sz="2500" b="1" kern="1200" dirty="0"/>
        </a:p>
      </dsp:txBody>
      <dsp:txXfrm>
        <a:off x="7843222" y="1646899"/>
        <a:ext cx="1287363" cy="643681"/>
      </dsp:txXfrm>
    </dsp:sp>
    <dsp:sp modelId="{08E8B00C-5C6C-4336-BBFF-0AC84CBB2B96}">
      <dsp:nvSpPr>
        <dsp:cNvPr id="0" name=""/>
        <dsp:cNvSpPr/>
      </dsp:nvSpPr>
      <dsp:spPr>
        <a:xfrm>
          <a:off x="8876215" y="2698688"/>
          <a:ext cx="2120557" cy="87170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*</a:t>
          </a:r>
          <a:r>
            <a:rPr lang="en-US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İBUPROFEN </a:t>
          </a:r>
          <a:r>
            <a:rPr lang="tr-TR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*</a:t>
          </a:r>
          <a:r>
            <a:rPr lang="en-US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DIKLOFENAK</a:t>
          </a:r>
          <a:endParaRPr lang="tr-TR" sz="1400" b="1" kern="1200" dirty="0"/>
        </a:p>
      </dsp:txBody>
      <dsp:txXfrm>
        <a:off x="8876215" y="2698688"/>
        <a:ext cx="2120557" cy="871705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C819626-07ED-4F6C-BC7D-7E3ED35F44C9}">
      <dsp:nvSpPr>
        <dsp:cNvPr id="0" name=""/>
        <dsp:cNvSpPr/>
      </dsp:nvSpPr>
      <dsp:spPr>
        <a:xfrm>
          <a:off x="9599041" y="4461967"/>
          <a:ext cx="1497124" cy="3562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772"/>
              </a:lnTo>
              <a:lnTo>
                <a:pt x="1497124" y="242772"/>
              </a:lnTo>
              <a:lnTo>
                <a:pt x="1497124" y="3562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F39E72-22A7-4641-8F60-F9901A159D09}">
      <dsp:nvSpPr>
        <dsp:cNvPr id="0" name=""/>
        <dsp:cNvSpPr/>
      </dsp:nvSpPr>
      <dsp:spPr>
        <a:xfrm>
          <a:off x="9553321" y="4461967"/>
          <a:ext cx="91440" cy="3562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62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EACE9F-3CEB-43FF-8863-C3174416131E}">
      <dsp:nvSpPr>
        <dsp:cNvPr id="0" name=""/>
        <dsp:cNvSpPr/>
      </dsp:nvSpPr>
      <dsp:spPr>
        <a:xfrm>
          <a:off x="8101917" y="4461967"/>
          <a:ext cx="1497124" cy="356247"/>
        </a:xfrm>
        <a:custGeom>
          <a:avLst/>
          <a:gdLst/>
          <a:ahLst/>
          <a:cxnLst/>
          <a:rect l="0" t="0" r="0" b="0"/>
          <a:pathLst>
            <a:path>
              <a:moveTo>
                <a:pt x="1497124" y="0"/>
              </a:moveTo>
              <a:lnTo>
                <a:pt x="1497124" y="242772"/>
              </a:lnTo>
              <a:lnTo>
                <a:pt x="0" y="242772"/>
              </a:lnTo>
              <a:lnTo>
                <a:pt x="0" y="3562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0861F2-5EEE-4DCC-815C-1735FEB8044B}">
      <dsp:nvSpPr>
        <dsp:cNvPr id="0" name=""/>
        <dsp:cNvSpPr/>
      </dsp:nvSpPr>
      <dsp:spPr>
        <a:xfrm>
          <a:off x="8101917" y="3327895"/>
          <a:ext cx="1497124" cy="3562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772"/>
              </a:lnTo>
              <a:lnTo>
                <a:pt x="1497124" y="242772"/>
              </a:lnTo>
              <a:lnTo>
                <a:pt x="1497124" y="3562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E75989-D032-40E5-B954-7C6007329A10}">
      <dsp:nvSpPr>
        <dsp:cNvPr id="0" name=""/>
        <dsp:cNvSpPr/>
      </dsp:nvSpPr>
      <dsp:spPr>
        <a:xfrm>
          <a:off x="6559072" y="4461967"/>
          <a:ext cx="91440" cy="3562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62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18475E-CE46-4E2C-8321-B260EE264F68}">
      <dsp:nvSpPr>
        <dsp:cNvPr id="0" name=""/>
        <dsp:cNvSpPr/>
      </dsp:nvSpPr>
      <dsp:spPr>
        <a:xfrm>
          <a:off x="6604792" y="3327895"/>
          <a:ext cx="1497124" cy="356247"/>
        </a:xfrm>
        <a:custGeom>
          <a:avLst/>
          <a:gdLst/>
          <a:ahLst/>
          <a:cxnLst/>
          <a:rect l="0" t="0" r="0" b="0"/>
          <a:pathLst>
            <a:path>
              <a:moveTo>
                <a:pt x="1497124" y="0"/>
              </a:moveTo>
              <a:lnTo>
                <a:pt x="1497124" y="242772"/>
              </a:lnTo>
              <a:lnTo>
                <a:pt x="0" y="242772"/>
              </a:lnTo>
              <a:lnTo>
                <a:pt x="0" y="3562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3D3792-0156-47A2-8580-CEB307C3BB60}">
      <dsp:nvSpPr>
        <dsp:cNvPr id="0" name=""/>
        <dsp:cNvSpPr/>
      </dsp:nvSpPr>
      <dsp:spPr>
        <a:xfrm>
          <a:off x="5107667" y="2193823"/>
          <a:ext cx="2994249" cy="3562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772"/>
              </a:lnTo>
              <a:lnTo>
                <a:pt x="2994249" y="242772"/>
              </a:lnTo>
              <a:lnTo>
                <a:pt x="2994249" y="35624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F6F40B-9DAB-41E4-9F5D-130ED544C1E6}">
      <dsp:nvSpPr>
        <dsp:cNvPr id="0" name=""/>
        <dsp:cNvSpPr/>
      </dsp:nvSpPr>
      <dsp:spPr>
        <a:xfrm>
          <a:off x="5061947" y="4461967"/>
          <a:ext cx="91440" cy="3562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62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EA0A1D-4605-4AFF-8AE9-2B729901B001}">
      <dsp:nvSpPr>
        <dsp:cNvPr id="0" name=""/>
        <dsp:cNvSpPr/>
      </dsp:nvSpPr>
      <dsp:spPr>
        <a:xfrm>
          <a:off x="5061947" y="3327895"/>
          <a:ext cx="91440" cy="3562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62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C38B3A-A2C3-4073-B2DD-D3DD54B95BA0}">
      <dsp:nvSpPr>
        <dsp:cNvPr id="0" name=""/>
        <dsp:cNvSpPr/>
      </dsp:nvSpPr>
      <dsp:spPr>
        <a:xfrm>
          <a:off x="5061947" y="2193823"/>
          <a:ext cx="91440" cy="3562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624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32E855-AA10-4EC1-BF36-D960FCC34FBA}">
      <dsp:nvSpPr>
        <dsp:cNvPr id="0" name=""/>
        <dsp:cNvSpPr/>
      </dsp:nvSpPr>
      <dsp:spPr>
        <a:xfrm>
          <a:off x="2113417" y="3327895"/>
          <a:ext cx="1497124" cy="3562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772"/>
              </a:lnTo>
              <a:lnTo>
                <a:pt x="1497124" y="242772"/>
              </a:lnTo>
              <a:lnTo>
                <a:pt x="1497124" y="3562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282122-C995-45DF-B0CB-73D7287B2ABB}">
      <dsp:nvSpPr>
        <dsp:cNvPr id="0" name=""/>
        <dsp:cNvSpPr/>
      </dsp:nvSpPr>
      <dsp:spPr>
        <a:xfrm>
          <a:off x="2067697" y="3327895"/>
          <a:ext cx="91440" cy="3562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62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526F20-A56E-4EF8-B7F7-9A48D73562B4}">
      <dsp:nvSpPr>
        <dsp:cNvPr id="0" name=""/>
        <dsp:cNvSpPr/>
      </dsp:nvSpPr>
      <dsp:spPr>
        <a:xfrm>
          <a:off x="616293" y="3327895"/>
          <a:ext cx="1497124" cy="356247"/>
        </a:xfrm>
        <a:custGeom>
          <a:avLst/>
          <a:gdLst/>
          <a:ahLst/>
          <a:cxnLst/>
          <a:rect l="0" t="0" r="0" b="0"/>
          <a:pathLst>
            <a:path>
              <a:moveTo>
                <a:pt x="1497124" y="0"/>
              </a:moveTo>
              <a:lnTo>
                <a:pt x="1497124" y="242772"/>
              </a:lnTo>
              <a:lnTo>
                <a:pt x="0" y="242772"/>
              </a:lnTo>
              <a:lnTo>
                <a:pt x="0" y="3562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3A72BC-0B70-4D4F-879E-63DA1B49C6EE}">
      <dsp:nvSpPr>
        <dsp:cNvPr id="0" name=""/>
        <dsp:cNvSpPr/>
      </dsp:nvSpPr>
      <dsp:spPr>
        <a:xfrm>
          <a:off x="2113417" y="2193823"/>
          <a:ext cx="2994249" cy="356247"/>
        </a:xfrm>
        <a:custGeom>
          <a:avLst/>
          <a:gdLst/>
          <a:ahLst/>
          <a:cxnLst/>
          <a:rect l="0" t="0" r="0" b="0"/>
          <a:pathLst>
            <a:path>
              <a:moveTo>
                <a:pt x="2994249" y="0"/>
              </a:moveTo>
              <a:lnTo>
                <a:pt x="2994249" y="242772"/>
              </a:lnTo>
              <a:lnTo>
                <a:pt x="0" y="242772"/>
              </a:lnTo>
              <a:lnTo>
                <a:pt x="0" y="35624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2EFC6F-A7B4-429C-A055-293AA5476E1F}">
      <dsp:nvSpPr>
        <dsp:cNvPr id="0" name=""/>
        <dsp:cNvSpPr/>
      </dsp:nvSpPr>
      <dsp:spPr>
        <a:xfrm>
          <a:off x="3306691" y="1415998"/>
          <a:ext cx="3601951" cy="7778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2CDFC44-8D7B-4569-895D-C32A22563876}">
      <dsp:nvSpPr>
        <dsp:cNvPr id="0" name=""/>
        <dsp:cNvSpPr/>
      </dsp:nvSpPr>
      <dsp:spPr>
        <a:xfrm>
          <a:off x="3442793" y="1545295"/>
          <a:ext cx="3601951" cy="7778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DİĞER YAN ETKİLER</a:t>
          </a:r>
          <a:endParaRPr lang="tr-TR" sz="2400" b="1" kern="1200" dirty="0"/>
        </a:p>
      </dsp:txBody>
      <dsp:txXfrm>
        <a:off x="3442793" y="1545295"/>
        <a:ext cx="3601951" cy="777824"/>
      </dsp:txXfrm>
    </dsp:sp>
    <dsp:sp modelId="{E3C8E522-26FF-4AB8-B66F-186E3A52BBBE}">
      <dsp:nvSpPr>
        <dsp:cNvPr id="0" name=""/>
        <dsp:cNvSpPr/>
      </dsp:nvSpPr>
      <dsp:spPr>
        <a:xfrm>
          <a:off x="1500957" y="2550070"/>
          <a:ext cx="1224920" cy="7778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3B00F7E-A127-4F42-8072-7B3DC19D5588}">
      <dsp:nvSpPr>
        <dsp:cNvPr id="0" name=""/>
        <dsp:cNvSpPr/>
      </dsp:nvSpPr>
      <dsp:spPr>
        <a:xfrm>
          <a:off x="1637059" y="2679367"/>
          <a:ext cx="1224920" cy="7778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DERİ</a:t>
          </a:r>
          <a:endParaRPr lang="tr-TR" sz="1400" b="1" kern="1200" dirty="0"/>
        </a:p>
      </dsp:txBody>
      <dsp:txXfrm>
        <a:off x="1637059" y="2679367"/>
        <a:ext cx="1224920" cy="777824"/>
      </dsp:txXfrm>
    </dsp:sp>
    <dsp:sp modelId="{2B7704E6-8743-4A09-A973-9939C84FB62F}">
      <dsp:nvSpPr>
        <dsp:cNvPr id="0" name=""/>
        <dsp:cNvSpPr/>
      </dsp:nvSpPr>
      <dsp:spPr>
        <a:xfrm>
          <a:off x="3832" y="3684142"/>
          <a:ext cx="1224920" cy="7778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A46A86A-794F-49EB-82AA-1DC74875DB01}">
      <dsp:nvSpPr>
        <dsp:cNvPr id="0" name=""/>
        <dsp:cNvSpPr/>
      </dsp:nvSpPr>
      <dsp:spPr>
        <a:xfrm>
          <a:off x="139935" y="3813439"/>
          <a:ext cx="1224920" cy="7778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PİROKSİKAM</a:t>
          </a:r>
          <a:endParaRPr lang="tr-TR" sz="1400" b="1" kern="1200" dirty="0"/>
        </a:p>
      </dsp:txBody>
      <dsp:txXfrm>
        <a:off x="139935" y="3813439"/>
        <a:ext cx="1224920" cy="777824"/>
      </dsp:txXfrm>
    </dsp:sp>
    <dsp:sp modelId="{564036FB-575C-4289-9DD3-FD8B766351DD}">
      <dsp:nvSpPr>
        <dsp:cNvPr id="0" name=""/>
        <dsp:cNvSpPr/>
      </dsp:nvSpPr>
      <dsp:spPr>
        <a:xfrm>
          <a:off x="1500957" y="3684142"/>
          <a:ext cx="1224920" cy="7778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7FF4FBB-918A-4614-A947-2A1A2E590B69}">
      <dsp:nvSpPr>
        <dsp:cNvPr id="0" name=""/>
        <dsp:cNvSpPr/>
      </dsp:nvSpPr>
      <dsp:spPr>
        <a:xfrm>
          <a:off x="1637059" y="3813439"/>
          <a:ext cx="1224920" cy="7778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SULİNDAK</a:t>
          </a:r>
          <a:endParaRPr lang="tr-TR" sz="1400" b="1" kern="1200" dirty="0"/>
        </a:p>
      </dsp:txBody>
      <dsp:txXfrm>
        <a:off x="1637059" y="3813439"/>
        <a:ext cx="1224920" cy="777824"/>
      </dsp:txXfrm>
    </dsp:sp>
    <dsp:sp modelId="{F4B9F924-6FDD-4C44-9202-EF3058F98FF5}">
      <dsp:nvSpPr>
        <dsp:cNvPr id="0" name=""/>
        <dsp:cNvSpPr/>
      </dsp:nvSpPr>
      <dsp:spPr>
        <a:xfrm>
          <a:off x="2998082" y="3684142"/>
          <a:ext cx="1224920" cy="7778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849774F-7FC7-4100-AC8A-ABCB14EE1AE2}">
      <dsp:nvSpPr>
        <dsp:cNvPr id="0" name=""/>
        <dsp:cNvSpPr/>
      </dsp:nvSpPr>
      <dsp:spPr>
        <a:xfrm>
          <a:off x="3134184" y="3813439"/>
          <a:ext cx="1224920" cy="7778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MEFENEMAT</a:t>
          </a:r>
          <a:endParaRPr lang="tr-TR" sz="1400" b="1" kern="1200" dirty="0"/>
        </a:p>
      </dsp:txBody>
      <dsp:txXfrm>
        <a:off x="3134184" y="3813439"/>
        <a:ext cx="1224920" cy="777824"/>
      </dsp:txXfrm>
    </dsp:sp>
    <dsp:sp modelId="{6B25A647-2265-4ABA-9C84-AF7E19B091F7}">
      <dsp:nvSpPr>
        <dsp:cNvPr id="0" name=""/>
        <dsp:cNvSpPr/>
      </dsp:nvSpPr>
      <dsp:spPr>
        <a:xfrm>
          <a:off x="4246848" y="2550070"/>
          <a:ext cx="1721637" cy="7778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280A1A1-91DB-4747-8A26-CD877DB710EA}">
      <dsp:nvSpPr>
        <dsp:cNvPr id="0" name=""/>
        <dsp:cNvSpPr/>
      </dsp:nvSpPr>
      <dsp:spPr>
        <a:xfrm>
          <a:off x="4382950" y="2679367"/>
          <a:ext cx="1721637" cy="7778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HİPERSENSİTİVİTE REAKSİYONU</a:t>
          </a:r>
          <a:endParaRPr lang="tr-TR" sz="1400" b="1" kern="1200" dirty="0"/>
        </a:p>
      </dsp:txBody>
      <dsp:txXfrm>
        <a:off x="4382950" y="2679367"/>
        <a:ext cx="1721637" cy="777824"/>
      </dsp:txXfrm>
    </dsp:sp>
    <dsp:sp modelId="{F336B7C2-161B-43A4-95E5-B6CF90FC3C1E}">
      <dsp:nvSpPr>
        <dsp:cNvPr id="0" name=""/>
        <dsp:cNvSpPr/>
      </dsp:nvSpPr>
      <dsp:spPr>
        <a:xfrm>
          <a:off x="4495207" y="3684142"/>
          <a:ext cx="1224920" cy="7778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B32B2CF-D601-4749-89D7-90BD009C2A5F}">
      <dsp:nvSpPr>
        <dsp:cNvPr id="0" name=""/>
        <dsp:cNvSpPr/>
      </dsp:nvSpPr>
      <dsp:spPr>
        <a:xfrm>
          <a:off x="4631309" y="3813439"/>
          <a:ext cx="1224920" cy="7778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ASA</a:t>
          </a:r>
          <a:endParaRPr lang="tr-TR" sz="1400" b="1" kern="1200" dirty="0"/>
        </a:p>
      </dsp:txBody>
      <dsp:txXfrm>
        <a:off x="4631309" y="3813439"/>
        <a:ext cx="1224920" cy="777824"/>
      </dsp:txXfrm>
    </dsp:sp>
    <dsp:sp modelId="{4177FF5C-FE06-48C4-A5A4-CED17FB86057}">
      <dsp:nvSpPr>
        <dsp:cNvPr id="0" name=""/>
        <dsp:cNvSpPr/>
      </dsp:nvSpPr>
      <dsp:spPr>
        <a:xfrm>
          <a:off x="4495207" y="4818214"/>
          <a:ext cx="1224920" cy="7778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B679769-AF77-44F5-906A-EA7153C4F438}">
      <dsp:nvSpPr>
        <dsp:cNvPr id="0" name=""/>
        <dsp:cNvSpPr/>
      </dsp:nvSpPr>
      <dsp:spPr>
        <a:xfrm>
          <a:off x="4631309" y="4947511"/>
          <a:ext cx="1224920" cy="7778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ASTIM</a:t>
          </a:r>
          <a:endParaRPr lang="tr-TR" sz="1400" b="1" kern="1200" dirty="0"/>
        </a:p>
      </dsp:txBody>
      <dsp:txXfrm>
        <a:off x="4631309" y="4947511"/>
        <a:ext cx="1224920" cy="777824"/>
      </dsp:txXfrm>
    </dsp:sp>
    <dsp:sp modelId="{FADE6A0A-1D58-4F4A-8EB8-C15319A86EA5}">
      <dsp:nvSpPr>
        <dsp:cNvPr id="0" name=""/>
        <dsp:cNvSpPr/>
      </dsp:nvSpPr>
      <dsp:spPr>
        <a:xfrm>
          <a:off x="7489456" y="2550070"/>
          <a:ext cx="1224920" cy="7778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5C93AB2-FF56-43E9-8287-1D8EBDC1FDD7}">
      <dsp:nvSpPr>
        <dsp:cNvPr id="0" name=""/>
        <dsp:cNvSpPr/>
      </dsp:nvSpPr>
      <dsp:spPr>
        <a:xfrm>
          <a:off x="7625559" y="2679367"/>
          <a:ext cx="1224920" cy="7778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SANTRAL SİNİR SİSTEMİ</a:t>
          </a:r>
          <a:endParaRPr lang="tr-TR" sz="1400" b="1" kern="1200" dirty="0"/>
        </a:p>
      </dsp:txBody>
      <dsp:txXfrm>
        <a:off x="7625559" y="2679367"/>
        <a:ext cx="1224920" cy="777824"/>
      </dsp:txXfrm>
    </dsp:sp>
    <dsp:sp modelId="{E51FB2E2-0834-4DE2-9BD1-CA03600EBF67}">
      <dsp:nvSpPr>
        <dsp:cNvPr id="0" name=""/>
        <dsp:cNvSpPr/>
      </dsp:nvSpPr>
      <dsp:spPr>
        <a:xfrm>
          <a:off x="5992332" y="3684142"/>
          <a:ext cx="1224920" cy="7778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BB42EDD-6A1D-4AD2-8DFA-46C59E5794DA}">
      <dsp:nvSpPr>
        <dsp:cNvPr id="0" name=""/>
        <dsp:cNvSpPr/>
      </dsp:nvSpPr>
      <dsp:spPr>
        <a:xfrm>
          <a:off x="6128434" y="3813439"/>
          <a:ext cx="1224920" cy="7778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BAŞ AĞRISI</a:t>
          </a:r>
          <a:endParaRPr lang="tr-TR" sz="1400" b="1" kern="1200" dirty="0"/>
        </a:p>
      </dsp:txBody>
      <dsp:txXfrm>
        <a:off x="6128434" y="3813439"/>
        <a:ext cx="1224920" cy="777824"/>
      </dsp:txXfrm>
    </dsp:sp>
    <dsp:sp modelId="{682FA0BD-32A8-4C6B-AFA8-282C213DDFA0}">
      <dsp:nvSpPr>
        <dsp:cNvPr id="0" name=""/>
        <dsp:cNvSpPr/>
      </dsp:nvSpPr>
      <dsp:spPr>
        <a:xfrm>
          <a:off x="5992332" y="4818214"/>
          <a:ext cx="1224920" cy="7778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7070E23-606E-4687-8917-6B4F8415E44E}">
      <dsp:nvSpPr>
        <dsp:cNvPr id="0" name=""/>
        <dsp:cNvSpPr/>
      </dsp:nvSpPr>
      <dsp:spPr>
        <a:xfrm>
          <a:off x="6128434" y="4947511"/>
          <a:ext cx="1224920" cy="7778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İNDOMETA-ZİN</a:t>
          </a:r>
          <a:endParaRPr lang="tr-TR" sz="1400" b="1" kern="1200" dirty="0"/>
        </a:p>
      </dsp:txBody>
      <dsp:txXfrm>
        <a:off x="6128434" y="4947511"/>
        <a:ext cx="1224920" cy="777824"/>
      </dsp:txXfrm>
    </dsp:sp>
    <dsp:sp modelId="{D23F20B8-1F49-472B-A81A-A7DF5DF62EBF}">
      <dsp:nvSpPr>
        <dsp:cNvPr id="0" name=""/>
        <dsp:cNvSpPr/>
      </dsp:nvSpPr>
      <dsp:spPr>
        <a:xfrm>
          <a:off x="8986581" y="3684142"/>
          <a:ext cx="1224920" cy="7778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05F6A5D-9959-4060-93AA-F6E0B60A1055}">
      <dsp:nvSpPr>
        <dsp:cNvPr id="0" name=""/>
        <dsp:cNvSpPr/>
      </dsp:nvSpPr>
      <dsp:spPr>
        <a:xfrm>
          <a:off x="9122684" y="3813439"/>
          <a:ext cx="1224920" cy="7778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ASEPTİK MENENJİT</a:t>
          </a:r>
          <a:endParaRPr lang="tr-TR" sz="1400" b="1" kern="1200" dirty="0"/>
        </a:p>
      </dsp:txBody>
      <dsp:txXfrm>
        <a:off x="9122684" y="3813439"/>
        <a:ext cx="1224920" cy="777824"/>
      </dsp:txXfrm>
    </dsp:sp>
    <dsp:sp modelId="{148DFD9F-D1F3-4E04-B918-8C1C367C4E0F}">
      <dsp:nvSpPr>
        <dsp:cNvPr id="0" name=""/>
        <dsp:cNvSpPr/>
      </dsp:nvSpPr>
      <dsp:spPr>
        <a:xfrm>
          <a:off x="7489456" y="4818214"/>
          <a:ext cx="1224920" cy="7778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ED4A7A9-AA72-4B02-B164-49E2E0DD02BE}">
      <dsp:nvSpPr>
        <dsp:cNvPr id="0" name=""/>
        <dsp:cNvSpPr/>
      </dsp:nvSpPr>
      <dsp:spPr>
        <a:xfrm>
          <a:off x="7625559" y="4947511"/>
          <a:ext cx="1224920" cy="7778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İBUPROFEN</a:t>
          </a:r>
          <a:endParaRPr lang="tr-TR" sz="1400" b="1" kern="1200" dirty="0"/>
        </a:p>
      </dsp:txBody>
      <dsp:txXfrm>
        <a:off x="7625559" y="4947511"/>
        <a:ext cx="1224920" cy="777824"/>
      </dsp:txXfrm>
    </dsp:sp>
    <dsp:sp modelId="{A11313AB-0FAB-4DD1-90D6-F093C4F90F22}">
      <dsp:nvSpPr>
        <dsp:cNvPr id="0" name=""/>
        <dsp:cNvSpPr/>
      </dsp:nvSpPr>
      <dsp:spPr>
        <a:xfrm>
          <a:off x="8986581" y="4818214"/>
          <a:ext cx="1224920" cy="7778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CA294F5-2CF3-4C78-80AF-FE3940A5277A}">
      <dsp:nvSpPr>
        <dsp:cNvPr id="0" name=""/>
        <dsp:cNvSpPr/>
      </dsp:nvSpPr>
      <dsp:spPr>
        <a:xfrm>
          <a:off x="9122684" y="4947511"/>
          <a:ext cx="1224920" cy="7778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SULİNDAK</a:t>
          </a:r>
          <a:endParaRPr lang="tr-TR" sz="1400" b="1" kern="1200" dirty="0"/>
        </a:p>
      </dsp:txBody>
      <dsp:txXfrm>
        <a:off x="9122684" y="4947511"/>
        <a:ext cx="1224920" cy="777824"/>
      </dsp:txXfrm>
    </dsp:sp>
    <dsp:sp modelId="{B8E22747-6F2E-4603-B51C-8814A2C92AEF}">
      <dsp:nvSpPr>
        <dsp:cNvPr id="0" name=""/>
        <dsp:cNvSpPr/>
      </dsp:nvSpPr>
      <dsp:spPr>
        <a:xfrm>
          <a:off x="10483706" y="4818214"/>
          <a:ext cx="1224920" cy="7778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BE4CC50-7BA5-41C0-99F9-93EF68934431}">
      <dsp:nvSpPr>
        <dsp:cNvPr id="0" name=""/>
        <dsp:cNvSpPr/>
      </dsp:nvSpPr>
      <dsp:spPr>
        <a:xfrm>
          <a:off x="10619808" y="4947511"/>
          <a:ext cx="1224920" cy="7778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NAPROKSEN</a:t>
          </a:r>
          <a:endParaRPr lang="tr-TR" sz="1400" b="1" kern="1200" dirty="0"/>
        </a:p>
      </dsp:txBody>
      <dsp:txXfrm>
        <a:off x="10619808" y="4947511"/>
        <a:ext cx="1224920" cy="777824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BC6B7F1-A862-45D3-92CA-0BD6A3A89B1F}">
      <dsp:nvSpPr>
        <dsp:cNvPr id="0" name=""/>
        <dsp:cNvSpPr/>
      </dsp:nvSpPr>
      <dsp:spPr>
        <a:xfrm>
          <a:off x="2661046" y="1572"/>
          <a:ext cx="2805906" cy="14029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NSAİİ KULLANIMI GEREKLİ Mİ?</a:t>
          </a:r>
          <a:endParaRPr lang="tr-TR" sz="16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b="1" kern="1200" dirty="0" smtClean="0"/>
            <a:t>ENDİKASYON</a:t>
          </a:r>
          <a:endParaRPr lang="tr-TR" sz="16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b="1" kern="1200" dirty="0" smtClean="0"/>
            <a:t>SÜRE</a:t>
          </a:r>
          <a:endParaRPr lang="tr-TR" sz="16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b="1" kern="1200" dirty="0" smtClean="0"/>
            <a:t>DOZ</a:t>
          </a:r>
          <a:endParaRPr lang="tr-TR" sz="1600" b="1" kern="1200" dirty="0"/>
        </a:p>
      </dsp:txBody>
      <dsp:txXfrm>
        <a:off x="2661046" y="1572"/>
        <a:ext cx="2805906" cy="1402953"/>
      </dsp:txXfrm>
    </dsp:sp>
    <dsp:sp modelId="{1F771ADB-C6BB-4DD5-ABB8-233AE7CDEA33}">
      <dsp:nvSpPr>
        <dsp:cNvPr id="0" name=""/>
        <dsp:cNvSpPr/>
      </dsp:nvSpPr>
      <dsp:spPr>
        <a:xfrm rot="3600000">
          <a:off x="4491365" y="2463816"/>
          <a:ext cx="1461927" cy="49103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100" kern="1200"/>
        </a:p>
      </dsp:txBody>
      <dsp:txXfrm rot="3600000">
        <a:off x="4491365" y="2463816"/>
        <a:ext cx="1461927" cy="491033"/>
      </dsp:txXfrm>
    </dsp:sp>
    <dsp:sp modelId="{49AC4C00-5845-48A8-A343-538B14CC368E}">
      <dsp:nvSpPr>
        <dsp:cNvPr id="0" name=""/>
        <dsp:cNvSpPr/>
      </dsp:nvSpPr>
      <dsp:spPr>
        <a:xfrm>
          <a:off x="4977704" y="4014141"/>
          <a:ext cx="2805906" cy="14029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2656527"/>
                <a:satOff val="-1142"/>
                <a:lumOff val="-5294"/>
                <a:alphaOff val="0"/>
                <a:satMod val="100000"/>
                <a:lumMod val="100000"/>
              </a:schemeClr>
            </a:gs>
            <a:gs pos="50000">
              <a:schemeClr val="accent5">
                <a:hueOff val="2656527"/>
                <a:satOff val="-1142"/>
                <a:lumOff val="-5294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2656527"/>
                <a:satOff val="-1142"/>
                <a:lumOff val="-5294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İLAÇ ETKİLEŞİMİ</a:t>
          </a:r>
          <a:endParaRPr lang="tr-TR" sz="1600" b="1" kern="1200" dirty="0"/>
        </a:p>
      </dsp:txBody>
      <dsp:txXfrm>
        <a:off x="4977704" y="4014141"/>
        <a:ext cx="2805906" cy="1402953"/>
      </dsp:txXfrm>
    </dsp:sp>
    <dsp:sp modelId="{00CBB294-9A39-4E08-985B-3491C8BD0CBF}">
      <dsp:nvSpPr>
        <dsp:cNvPr id="0" name=""/>
        <dsp:cNvSpPr/>
      </dsp:nvSpPr>
      <dsp:spPr>
        <a:xfrm rot="10800000">
          <a:off x="3333036" y="4470101"/>
          <a:ext cx="1461927" cy="49103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2656527"/>
                <a:satOff val="-1142"/>
                <a:lumOff val="-5294"/>
                <a:alphaOff val="0"/>
                <a:satMod val="100000"/>
                <a:lumMod val="100000"/>
              </a:schemeClr>
            </a:gs>
            <a:gs pos="50000">
              <a:schemeClr val="accent5">
                <a:hueOff val="2656527"/>
                <a:satOff val="-1142"/>
                <a:lumOff val="-5294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2656527"/>
                <a:satOff val="-1142"/>
                <a:lumOff val="-5294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100" kern="1200"/>
        </a:p>
      </dsp:txBody>
      <dsp:txXfrm rot="10800000">
        <a:off x="3333036" y="4470101"/>
        <a:ext cx="1461927" cy="491033"/>
      </dsp:txXfrm>
    </dsp:sp>
    <dsp:sp modelId="{12E20368-52E2-46B5-A4C0-68B82569CE57}">
      <dsp:nvSpPr>
        <dsp:cNvPr id="0" name=""/>
        <dsp:cNvSpPr/>
      </dsp:nvSpPr>
      <dsp:spPr>
        <a:xfrm>
          <a:off x="344389" y="4014141"/>
          <a:ext cx="2805906" cy="14029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5313054"/>
                <a:satOff val="-2284"/>
                <a:lumOff val="-10588"/>
                <a:alphaOff val="0"/>
                <a:satMod val="100000"/>
                <a:lumMod val="100000"/>
              </a:schemeClr>
            </a:gs>
            <a:gs pos="50000">
              <a:schemeClr val="accent5">
                <a:hueOff val="5313054"/>
                <a:satOff val="-2284"/>
                <a:lumOff val="-10588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5313054"/>
                <a:satOff val="-2284"/>
                <a:lumOff val="-10588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ALTTA YATAN HASTALIK</a:t>
          </a:r>
          <a:endParaRPr lang="tr-TR" sz="1600" b="1" kern="1200" dirty="0"/>
        </a:p>
      </dsp:txBody>
      <dsp:txXfrm>
        <a:off x="344389" y="4014141"/>
        <a:ext cx="2805906" cy="1402953"/>
      </dsp:txXfrm>
    </dsp:sp>
    <dsp:sp modelId="{33CFB3BE-4054-49AA-B36E-6972E55010FE}">
      <dsp:nvSpPr>
        <dsp:cNvPr id="0" name=""/>
        <dsp:cNvSpPr/>
      </dsp:nvSpPr>
      <dsp:spPr>
        <a:xfrm rot="18000000">
          <a:off x="2174707" y="2463816"/>
          <a:ext cx="1461927" cy="49103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5313054"/>
                <a:satOff val="-2284"/>
                <a:lumOff val="-10588"/>
                <a:alphaOff val="0"/>
                <a:satMod val="100000"/>
                <a:lumMod val="100000"/>
              </a:schemeClr>
            </a:gs>
            <a:gs pos="50000">
              <a:schemeClr val="accent5">
                <a:hueOff val="5313054"/>
                <a:satOff val="-2284"/>
                <a:lumOff val="-10588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5313054"/>
                <a:satOff val="-2284"/>
                <a:lumOff val="-10588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100" kern="1200"/>
        </a:p>
      </dsp:txBody>
      <dsp:txXfrm rot="18000000">
        <a:off x="2174707" y="2463816"/>
        <a:ext cx="1461927" cy="491033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DBDA8C5-2EEC-4D43-BA6E-7CDA9482473B}">
      <dsp:nvSpPr>
        <dsp:cNvPr id="0" name=""/>
        <dsp:cNvSpPr/>
      </dsp:nvSpPr>
      <dsp:spPr>
        <a:xfrm>
          <a:off x="0" y="0"/>
          <a:ext cx="1110927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608949-B030-4F04-A6E7-25768F51BDBB}">
      <dsp:nvSpPr>
        <dsp:cNvPr id="0" name=""/>
        <dsp:cNvSpPr/>
      </dsp:nvSpPr>
      <dsp:spPr>
        <a:xfrm>
          <a:off x="0" y="0"/>
          <a:ext cx="3155723" cy="64280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NSAİİ REÇETELERKEN DİKKAT EDİLMESİ GEREKENLER:</a:t>
          </a:r>
          <a:endParaRPr lang="tr-TR" sz="3300" kern="1200" dirty="0"/>
        </a:p>
      </dsp:txBody>
      <dsp:txXfrm>
        <a:off x="0" y="0"/>
        <a:ext cx="3155723" cy="6428095"/>
      </dsp:txXfrm>
    </dsp:sp>
    <dsp:sp modelId="{ACF48DDD-1983-49C1-B9E7-D0DD3C467261}">
      <dsp:nvSpPr>
        <dsp:cNvPr id="0" name=""/>
        <dsp:cNvSpPr/>
      </dsp:nvSpPr>
      <dsp:spPr>
        <a:xfrm>
          <a:off x="3304787" y="43392"/>
          <a:ext cx="7801013" cy="867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/>
            <a:t>FARKLI GRUPTAKİLER BİRBİRİYLE KOMBİNE EDİLMEMELİ</a:t>
          </a:r>
          <a:endParaRPr lang="tr-TR" sz="1700" b="1" kern="1200" dirty="0"/>
        </a:p>
      </dsp:txBody>
      <dsp:txXfrm>
        <a:off x="3304787" y="43392"/>
        <a:ext cx="7801013" cy="867855"/>
      </dsp:txXfrm>
    </dsp:sp>
    <dsp:sp modelId="{26D2144D-8C68-4A50-8747-774D574CF7A1}">
      <dsp:nvSpPr>
        <dsp:cNvPr id="0" name=""/>
        <dsp:cNvSpPr/>
      </dsp:nvSpPr>
      <dsp:spPr>
        <a:xfrm>
          <a:off x="3155723" y="911248"/>
          <a:ext cx="795007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DE3CCB-4F04-49B8-98B4-D64583579386}">
      <dsp:nvSpPr>
        <dsp:cNvPr id="0" name=""/>
        <dsp:cNvSpPr/>
      </dsp:nvSpPr>
      <dsp:spPr>
        <a:xfrm>
          <a:off x="3304787" y="954641"/>
          <a:ext cx="7801013" cy="867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/>
            <a:t>ETKİSİZ DEMEK İÇİN EN AZ 2 HAFTA YETERLİ DOZDA KULLANILDIĞINDAN EMİN OLMALI</a:t>
          </a:r>
          <a:endParaRPr lang="tr-TR" sz="1700" b="1" kern="1200" dirty="0"/>
        </a:p>
      </dsp:txBody>
      <dsp:txXfrm>
        <a:off x="3304787" y="954641"/>
        <a:ext cx="7801013" cy="867855"/>
      </dsp:txXfrm>
    </dsp:sp>
    <dsp:sp modelId="{87BECD98-2EEA-474B-B012-8E59A6B34123}">
      <dsp:nvSpPr>
        <dsp:cNvPr id="0" name=""/>
        <dsp:cNvSpPr/>
      </dsp:nvSpPr>
      <dsp:spPr>
        <a:xfrm>
          <a:off x="3155723" y="1822496"/>
          <a:ext cx="795007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E74864-4AAE-44AC-8323-5DF50D75034F}">
      <dsp:nvSpPr>
        <dsp:cNvPr id="0" name=""/>
        <dsp:cNvSpPr/>
      </dsp:nvSpPr>
      <dsp:spPr>
        <a:xfrm>
          <a:off x="3304787" y="1865889"/>
          <a:ext cx="7801013" cy="867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/>
            <a:t>İLAÇ UYUMU İÇİN;      AKUT OLAYLARDA YARILANMA ÖMRÜ KISA OLANLAR/   KRONK OLAYLARDA YARILANMA ÖMRÜ UZUN OLANLAR TERCİH EDİLMELİ</a:t>
          </a:r>
          <a:endParaRPr lang="tr-TR" sz="1700" b="1" kern="1200" dirty="0"/>
        </a:p>
      </dsp:txBody>
      <dsp:txXfrm>
        <a:off x="3304787" y="1865889"/>
        <a:ext cx="7801013" cy="867855"/>
      </dsp:txXfrm>
    </dsp:sp>
    <dsp:sp modelId="{7AEED364-8A3F-4C70-8FA0-12FF91720073}">
      <dsp:nvSpPr>
        <dsp:cNvPr id="0" name=""/>
        <dsp:cNvSpPr/>
      </dsp:nvSpPr>
      <dsp:spPr>
        <a:xfrm>
          <a:off x="3155723" y="2733745"/>
          <a:ext cx="795007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017465-7BB6-4ED6-87DF-D1C1E06FDAD0}">
      <dsp:nvSpPr>
        <dsp:cNvPr id="0" name=""/>
        <dsp:cNvSpPr/>
      </dsp:nvSpPr>
      <dsp:spPr>
        <a:xfrm>
          <a:off x="3304787" y="2777137"/>
          <a:ext cx="7801013" cy="867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/>
            <a:t>GIS ÜLSER /KANAMA ÖYKÜSÜ OLANLARDA BASİT ANALJEZİKLER SEÇİLMELİ</a:t>
          </a:r>
          <a:endParaRPr lang="tr-TR" sz="1700" b="1" kern="1200" dirty="0"/>
        </a:p>
      </dsp:txBody>
      <dsp:txXfrm>
        <a:off x="3304787" y="2777137"/>
        <a:ext cx="7801013" cy="867855"/>
      </dsp:txXfrm>
    </dsp:sp>
    <dsp:sp modelId="{068804F2-C95A-4836-A317-6C496FC86F24}">
      <dsp:nvSpPr>
        <dsp:cNvPr id="0" name=""/>
        <dsp:cNvSpPr/>
      </dsp:nvSpPr>
      <dsp:spPr>
        <a:xfrm>
          <a:off x="3155723" y="3644993"/>
          <a:ext cx="795007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BBDBAF-8002-4F58-8F0D-D1EECDB83537}">
      <dsp:nvSpPr>
        <dsp:cNvPr id="0" name=""/>
        <dsp:cNvSpPr/>
      </dsp:nvSpPr>
      <dsp:spPr>
        <a:xfrm>
          <a:off x="3304787" y="3688386"/>
          <a:ext cx="7801013" cy="867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/>
            <a:t>KBY  OLANLARDA BASİT ANALJEZİKLER VEYA Cox2 İNHİBİTÖRLERİ SEÇİLMELİ</a:t>
          </a:r>
          <a:endParaRPr lang="tr-TR" sz="1700" b="1" kern="1200" dirty="0"/>
        </a:p>
      </dsp:txBody>
      <dsp:txXfrm>
        <a:off x="3304787" y="3688386"/>
        <a:ext cx="7801013" cy="867855"/>
      </dsp:txXfrm>
    </dsp:sp>
    <dsp:sp modelId="{1FBA0ED0-1927-4078-8728-6F6EDBA6DAC4}">
      <dsp:nvSpPr>
        <dsp:cNvPr id="0" name=""/>
        <dsp:cNvSpPr/>
      </dsp:nvSpPr>
      <dsp:spPr>
        <a:xfrm>
          <a:off x="3155723" y="4556241"/>
          <a:ext cx="795007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6DF251-6D97-4257-B021-D53F0DE511B0}">
      <dsp:nvSpPr>
        <dsp:cNvPr id="0" name=""/>
        <dsp:cNvSpPr/>
      </dsp:nvSpPr>
      <dsp:spPr>
        <a:xfrm>
          <a:off x="3304787" y="4599634"/>
          <a:ext cx="7801013" cy="867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/>
            <a:t>ANTİKOAGÜLAN KULANANLRDA DİKKAT EDİLMELİ</a:t>
          </a:r>
          <a:endParaRPr lang="tr-TR" sz="1700" b="1" kern="1200" dirty="0"/>
        </a:p>
      </dsp:txBody>
      <dsp:txXfrm>
        <a:off x="3304787" y="4599634"/>
        <a:ext cx="7801013" cy="867855"/>
      </dsp:txXfrm>
    </dsp:sp>
    <dsp:sp modelId="{15F4760D-0ECA-41B5-A032-3AE46B7C1A6A}">
      <dsp:nvSpPr>
        <dsp:cNvPr id="0" name=""/>
        <dsp:cNvSpPr/>
      </dsp:nvSpPr>
      <dsp:spPr>
        <a:xfrm>
          <a:off x="3155723" y="5467490"/>
          <a:ext cx="795007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39FD84-DA4A-4BA3-9549-32C8060D3254}">
      <dsp:nvSpPr>
        <dsp:cNvPr id="0" name=""/>
        <dsp:cNvSpPr/>
      </dsp:nvSpPr>
      <dsp:spPr>
        <a:xfrm>
          <a:off x="3304787" y="5510883"/>
          <a:ext cx="7801013" cy="867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err="1" smtClean="0"/>
            <a:t>Kr</a:t>
          </a:r>
          <a:r>
            <a:rPr lang="tr-TR" sz="1700" b="1" kern="1200" dirty="0" smtClean="0"/>
            <a:t>. KARACİĞER YETMEZLİĞİ VE KONJESTİF KALP YETMEZLİĞİ OLANLARDA SU ve TUZ TUTULUMUNA YOL AÇABİLİR !</a:t>
          </a:r>
          <a:endParaRPr lang="tr-TR" sz="1700" b="1" kern="1200" dirty="0"/>
        </a:p>
      </dsp:txBody>
      <dsp:txXfrm>
        <a:off x="3304787" y="5510883"/>
        <a:ext cx="7801013" cy="867855"/>
      </dsp:txXfrm>
    </dsp:sp>
    <dsp:sp modelId="{11B6B1A0-BDF1-49C8-AFE7-D51EF101E226}">
      <dsp:nvSpPr>
        <dsp:cNvPr id="0" name=""/>
        <dsp:cNvSpPr/>
      </dsp:nvSpPr>
      <dsp:spPr>
        <a:xfrm>
          <a:off x="3155723" y="6378738"/>
          <a:ext cx="795007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1F329EA-4267-4DB6-AD16-7B6CE0F3F64D}">
      <dsp:nvSpPr>
        <dsp:cNvPr id="0" name=""/>
        <dsp:cNvSpPr/>
      </dsp:nvSpPr>
      <dsp:spPr>
        <a:xfrm rot="10123427">
          <a:off x="3967323" y="3614689"/>
          <a:ext cx="39689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96891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50CFE7-154B-4E09-921F-9AF0D6FB5353}">
      <dsp:nvSpPr>
        <dsp:cNvPr id="0" name=""/>
        <dsp:cNvSpPr/>
      </dsp:nvSpPr>
      <dsp:spPr>
        <a:xfrm rot="2592116">
          <a:off x="5668037" y="4141778"/>
          <a:ext cx="20955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9553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264B4A-A807-4D28-9F7B-12F3D89A0209}">
      <dsp:nvSpPr>
        <dsp:cNvPr id="0" name=""/>
        <dsp:cNvSpPr/>
      </dsp:nvSpPr>
      <dsp:spPr>
        <a:xfrm rot="16200000">
          <a:off x="4786550" y="2532801"/>
          <a:ext cx="48372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83720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2A26AE-01D5-4524-B8A5-5E30C9544FFD}">
      <dsp:nvSpPr>
        <dsp:cNvPr id="0" name=""/>
        <dsp:cNvSpPr/>
      </dsp:nvSpPr>
      <dsp:spPr>
        <a:xfrm>
          <a:off x="4360383" y="2774662"/>
          <a:ext cx="1336054" cy="1336054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YAŞLILARDA NSAİİ KULLANIMI</a:t>
          </a:r>
          <a:endParaRPr lang="tr-TR" sz="1400" b="1" kern="1200" dirty="0"/>
        </a:p>
      </dsp:txBody>
      <dsp:txXfrm>
        <a:off x="4360383" y="2774662"/>
        <a:ext cx="1336054" cy="1336054"/>
      </dsp:txXfrm>
    </dsp:sp>
    <dsp:sp modelId="{1E53495B-06F7-4A07-801D-D4893A604089}">
      <dsp:nvSpPr>
        <dsp:cNvPr id="0" name=""/>
        <dsp:cNvSpPr/>
      </dsp:nvSpPr>
      <dsp:spPr>
        <a:xfrm>
          <a:off x="3753403" y="1395785"/>
          <a:ext cx="2550013" cy="895156"/>
        </a:xfrm>
        <a:prstGeom prst="roundRect">
          <a:avLst/>
        </a:prstGeom>
        <a:gradFill rotWithShape="0">
          <a:gsLst>
            <a:gs pos="0">
              <a:schemeClr val="accent5">
                <a:hueOff val="531305"/>
                <a:satOff val="-228"/>
                <a:lumOff val="-1059"/>
                <a:alphaOff val="0"/>
                <a:satMod val="100000"/>
                <a:lumMod val="100000"/>
              </a:schemeClr>
            </a:gs>
            <a:gs pos="50000">
              <a:schemeClr val="accent5">
                <a:hueOff val="531305"/>
                <a:satOff val="-228"/>
                <a:lumOff val="-1059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531305"/>
                <a:satOff val="-228"/>
                <a:lumOff val="-1059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İLAÇ EMILIMI DEĞIŞMEZ</a:t>
          </a:r>
          <a:endParaRPr lang="tr-TR" sz="1400" b="1" kern="1200" dirty="0"/>
        </a:p>
      </dsp:txBody>
      <dsp:txXfrm>
        <a:off x="3753403" y="1395785"/>
        <a:ext cx="2550013" cy="895156"/>
      </dsp:txXfrm>
    </dsp:sp>
    <dsp:sp modelId="{EB7ABDBF-2DBC-4678-BEAD-B9A2B6F41C63}">
      <dsp:nvSpPr>
        <dsp:cNvPr id="0" name=""/>
        <dsp:cNvSpPr/>
      </dsp:nvSpPr>
      <dsp:spPr>
        <a:xfrm rot="16200000">
          <a:off x="4778574" y="1145948"/>
          <a:ext cx="49967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99673" y="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26554E-2A6E-4D3B-8868-0D820103DC63}">
      <dsp:nvSpPr>
        <dsp:cNvPr id="0" name=""/>
        <dsp:cNvSpPr/>
      </dsp:nvSpPr>
      <dsp:spPr>
        <a:xfrm>
          <a:off x="3933706" y="955"/>
          <a:ext cx="2189408" cy="895156"/>
        </a:xfrm>
        <a:prstGeom prst="roundRect">
          <a:avLst/>
        </a:prstGeom>
        <a:gradFill rotWithShape="0">
          <a:gsLst>
            <a:gs pos="0">
              <a:schemeClr val="accent5">
                <a:hueOff val="1062611"/>
                <a:satOff val="-457"/>
                <a:lumOff val="-2118"/>
                <a:alphaOff val="0"/>
                <a:satMod val="100000"/>
                <a:lumMod val="100000"/>
              </a:schemeClr>
            </a:gs>
            <a:gs pos="50000">
              <a:schemeClr val="accent5">
                <a:hueOff val="1062611"/>
                <a:satOff val="-457"/>
                <a:lumOff val="-2118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1062611"/>
                <a:satOff val="-457"/>
                <a:lumOff val="-2118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</a:t>
          </a:r>
          <a:r>
            <a:rPr lang="tr-TR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İLACIN </a:t>
          </a:r>
          <a:r>
            <a:rPr lang="en-US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VÜCUTTA DAĞILIMI VE ATILIMI DEĞIŞIR</a:t>
          </a:r>
          <a:endParaRPr lang="tr-TR" sz="1400" b="1" kern="1200" dirty="0"/>
        </a:p>
      </dsp:txBody>
      <dsp:txXfrm>
        <a:off x="3933706" y="955"/>
        <a:ext cx="2189408" cy="895156"/>
      </dsp:txXfrm>
    </dsp:sp>
    <dsp:sp modelId="{1D09B833-AF5F-4145-9952-BED4D1088A48}">
      <dsp:nvSpPr>
        <dsp:cNvPr id="0" name=""/>
        <dsp:cNvSpPr/>
      </dsp:nvSpPr>
      <dsp:spPr>
        <a:xfrm>
          <a:off x="5744954" y="4213505"/>
          <a:ext cx="969900" cy="715075"/>
        </a:xfrm>
        <a:prstGeom prst="roundRect">
          <a:avLst/>
        </a:prstGeom>
        <a:gradFill rotWithShape="0">
          <a:gsLst>
            <a:gs pos="0">
              <a:schemeClr val="accent5">
                <a:hueOff val="1593916"/>
                <a:satOff val="-685"/>
                <a:lumOff val="-3176"/>
                <a:alphaOff val="0"/>
                <a:satMod val="100000"/>
                <a:lumMod val="100000"/>
              </a:schemeClr>
            </a:gs>
            <a:gs pos="50000">
              <a:schemeClr val="accent5">
                <a:hueOff val="1593916"/>
                <a:satOff val="-685"/>
                <a:lumOff val="-3176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1593916"/>
                <a:satOff val="-685"/>
                <a:lumOff val="-3176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AZALIR</a:t>
          </a:r>
          <a:endParaRPr lang="tr-TR" sz="1400" b="1" kern="1200" dirty="0"/>
        </a:p>
      </dsp:txBody>
      <dsp:txXfrm>
        <a:off x="5744954" y="4213505"/>
        <a:ext cx="969900" cy="715075"/>
      </dsp:txXfrm>
    </dsp:sp>
    <dsp:sp modelId="{6127AF93-17A5-44DB-9729-0961EE6B9AFA}">
      <dsp:nvSpPr>
        <dsp:cNvPr id="0" name=""/>
        <dsp:cNvSpPr/>
      </dsp:nvSpPr>
      <dsp:spPr>
        <a:xfrm rot="18000000">
          <a:off x="6271912" y="3928727"/>
          <a:ext cx="65766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57667" y="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A708D5-1C9A-448F-A28E-FB80322A4067}">
      <dsp:nvSpPr>
        <dsp:cNvPr id="0" name=""/>
        <dsp:cNvSpPr/>
      </dsp:nvSpPr>
      <dsp:spPr>
        <a:xfrm>
          <a:off x="6073201" y="2928873"/>
          <a:ext cx="1796771" cy="715075"/>
        </a:xfrm>
        <a:prstGeom prst="roundRect">
          <a:avLst/>
        </a:prstGeom>
        <a:gradFill rotWithShape="0">
          <a:gsLst>
            <a:gs pos="0">
              <a:schemeClr val="accent5">
                <a:hueOff val="2125222"/>
                <a:satOff val="-914"/>
                <a:lumOff val="-4235"/>
                <a:alphaOff val="0"/>
                <a:satMod val="100000"/>
                <a:lumMod val="100000"/>
              </a:schemeClr>
            </a:gs>
            <a:gs pos="50000">
              <a:schemeClr val="accent5">
                <a:hueOff val="2125222"/>
                <a:satOff val="-914"/>
                <a:lumOff val="-4235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2125222"/>
                <a:satOff val="-914"/>
                <a:lumOff val="-4235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KARACIĞE</a:t>
          </a:r>
          <a:r>
            <a:rPr lang="tr-TR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R FONKSİYONLARI </a:t>
          </a:r>
          <a:endParaRPr lang="en-US" sz="1400" b="1" kern="1200" dirty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</dsp:txBody>
      <dsp:txXfrm>
        <a:off x="6073201" y="2928873"/>
        <a:ext cx="1796771" cy="715075"/>
      </dsp:txXfrm>
    </dsp:sp>
    <dsp:sp modelId="{53A3E0B4-07B7-4E8A-994A-B0573A870E07}">
      <dsp:nvSpPr>
        <dsp:cNvPr id="0" name=""/>
        <dsp:cNvSpPr/>
      </dsp:nvSpPr>
      <dsp:spPr>
        <a:xfrm rot="21092062">
          <a:off x="6711944" y="4459547"/>
          <a:ext cx="53414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34141" y="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F970B5-CEEA-400F-B587-3C2A22C5AFBB}">
      <dsp:nvSpPr>
        <dsp:cNvPr id="0" name=""/>
        <dsp:cNvSpPr/>
      </dsp:nvSpPr>
      <dsp:spPr>
        <a:xfrm>
          <a:off x="7243176" y="3919737"/>
          <a:ext cx="1920937" cy="715075"/>
        </a:xfrm>
        <a:prstGeom prst="roundRect">
          <a:avLst/>
        </a:prstGeom>
        <a:gradFill rotWithShape="0">
          <a:gsLst>
            <a:gs pos="0">
              <a:schemeClr val="accent5">
                <a:hueOff val="2656527"/>
                <a:satOff val="-1142"/>
                <a:lumOff val="-5294"/>
                <a:alphaOff val="0"/>
                <a:satMod val="100000"/>
                <a:lumMod val="100000"/>
              </a:schemeClr>
            </a:gs>
            <a:gs pos="50000">
              <a:schemeClr val="accent5">
                <a:hueOff val="2656527"/>
                <a:satOff val="-1142"/>
                <a:lumOff val="-5294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2656527"/>
                <a:satOff val="-1142"/>
                <a:lumOff val="-5294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BÖBREK FONKSIYONLARI</a:t>
          </a:r>
          <a:endParaRPr lang="en-US" sz="1400" b="1" kern="1200" dirty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</dsp:txBody>
      <dsp:txXfrm>
        <a:off x="7243176" y="3919737"/>
        <a:ext cx="1920937" cy="715075"/>
      </dsp:txXfrm>
    </dsp:sp>
    <dsp:sp modelId="{CE19B33C-8007-4945-90E6-F10DD35EA8C7}">
      <dsp:nvSpPr>
        <dsp:cNvPr id="0" name=""/>
        <dsp:cNvSpPr/>
      </dsp:nvSpPr>
      <dsp:spPr>
        <a:xfrm rot="1800000">
          <a:off x="6652657" y="5083152"/>
          <a:ext cx="92849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28491" y="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13C1C5-F54B-4D56-B0CB-0FE4B5460BC4}">
      <dsp:nvSpPr>
        <dsp:cNvPr id="0" name=""/>
        <dsp:cNvSpPr/>
      </dsp:nvSpPr>
      <dsp:spPr>
        <a:xfrm>
          <a:off x="7479201" y="5315275"/>
          <a:ext cx="1318049" cy="715075"/>
        </a:xfrm>
        <a:prstGeom prst="roundRect">
          <a:avLst/>
        </a:prstGeom>
        <a:gradFill rotWithShape="0">
          <a:gsLst>
            <a:gs pos="0">
              <a:schemeClr val="accent5">
                <a:hueOff val="3187833"/>
                <a:satOff val="-1370"/>
                <a:lumOff val="-6353"/>
                <a:alphaOff val="0"/>
                <a:satMod val="100000"/>
                <a:lumMod val="100000"/>
              </a:schemeClr>
            </a:gs>
            <a:gs pos="50000">
              <a:schemeClr val="accent5">
                <a:hueOff val="3187833"/>
                <a:satOff val="-1370"/>
                <a:lumOff val="-6353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3187833"/>
                <a:satOff val="-1370"/>
                <a:lumOff val="-6353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KAN AKIMI</a:t>
          </a:r>
          <a:endParaRPr lang="en-US" sz="1400" b="1" kern="1200" dirty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</dsp:txBody>
      <dsp:txXfrm>
        <a:off x="7479201" y="5315275"/>
        <a:ext cx="1318049" cy="715075"/>
      </dsp:txXfrm>
    </dsp:sp>
    <dsp:sp modelId="{9B8F3923-D5DB-4B06-961C-E832452EF1FE}">
      <dsp:nvSpPr>
        <dsp:cNvPr id="0" name=""/>
        <dsp:cNvSpPr/>
      </dsp:nvSpPr>
      <dsp:spPr>
        <a:xfrm rot="4500000">
          <a:off x="6050333" y="5287453"/>
          <a:ext cx="74306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43064" y="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44D2AA-57F8-4A99-82A8-7655F9C09DD9}">
      <dsp:nvSpPr>
        <dsp:cNvPr id="0" name=""/>
        <dsp:cNvSpPr/>
      </dsp:nvSpPr>
      <dsp:spPr>
        <a:xfrm>
          <a:off x="6051349" y="5646326"/>
          <a:ext cx="1124957" cy="715075"/>
        </a:xfrm>
        <a:prstGeom prst="roundRect">
          <a:avLst/>
        </a:prstGeom>
        <a:gradFill rotWithShape="0">
          <a:gsLst>
            <a:gs pos="0">
              <a:schemeClr val="accent5">
                <a:hueOff val="3719138"/>
                <a:satOff val="-1599"/>
                <a:lumOff val="-7412"/>
                <a:alphaOff val="0"/>
                <a:satMod val="100000"/>
                <a:lumMod val="100000"/>
              </a:schemeClr>
            </a:gs>
            <a:gs pos="50000">
              <a:schemeClr val="accent5">
                <a:hueOff val="3719138"/>
                <a:satOff val="-1599"/>
                <a:lumOff val="-7412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3719138"/>
                <a:satOff val="-1599"/>
                <a:lumOff val="-7412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VÜCUT SIVISI</a:t>
          </a:r>
          <a:endParaRPr lang="en-US" sz="1400" b="1" kern="1200" dirty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</dsp:txBody>
      <dsp:txXfrm>
        <a:off x="6051349" y="5646326"/>
        <a:ext cx="1124957" cy="715075"/>
      </dsp:txXfrm>
    </dsp:sp>
    <dsp:sp modelId="{47555FEA-8CF2-40DE-BFCF-5B6287EB1A16}">
      <dsp:nvSpPr>
        <dsp:cNvPr id="0" name=""/>
        <dsp:cNvSpPr/>
      </dsp:nvSpPr>
      <dsp:spPr>
        <a:xfrm rot="8074865">
          <a:off x="5504829" y="5084568"/>
          <a:ext cx="43800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38008" y="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4D87D1-1690-40F7-93A5-A03EB07DCEA0}">
      <dsp:nvSpPr>
        <dsp:cNvPr id="0" name=""/>
        <dsp:cNvSpPr/>
      </dsp:nvSpPr>
      <dsp:spPr>
        <a:xfrm>
          <a:off x="4598736" y="5240556"/>
          <a:ext cx="1238053" cy="715075"/>
        </a:xfrm>
        <a:prstGeom prst="roundRect">
          <a:avLst/>
        </a:prstGeom>
        <a:gradFill rotWithShape="0">
          <a:gsLst>
            <a:gs pos="0">
              <a:schemeClr val="accent5">
                <a:hueOff val="4250443"/>
                <a:satOff val="-1827"/>
                <a:lumOff val="-8470"/>
                <a:alphaOff val="0"/>
                <a:satMod val="100000"/>
                <a:lumMod val="100000"/>
              </a:schemeClr>
            </a:gs>
            <a:gs pos="50000">
              <a:schemeClr val="accent5">
                <a:hueOff val="4250443"/>
                <a:satOff val="-1827"/>
                <a:lumOff val="-847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4250443"/>
                <a:satOff val="-1827"/>
                <a:lumOff val="-847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KAS MIKTARI</a:t>
          </a:r>
          <a:endParaRPr lang="en-US" sz="1400" b="1" kern="1200" dirty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</dsp:txBody>
      <dsp:txXfrm>
        <a:off x="4598736" y="5240556"/>
        <a:ext cx="1238053" cy="715075"/>
      </dsp:txXfrm>
    </dsp:sp>
    <dsp:sp modelId="{AA1DF436-CBB8-42C5-9BB4-0FFD73505D10}">
      <dsp:nvSpPr>
        <dsp:cNvPr id="0" name=""/>
        <dsp:cNvSpPr/>
      </dsp:nvSpPr>
      <dsp:spPr>
        <a:xfrm>
          <a:off x="1674961" y="3434831"/>
          <a:ext cx="2296192" cy="895156"/>
        </a:xfrm>
        <a:prstGeom prst="roundRect">
          <a:avLst/>
        </a:prstGeom>
        <a:gradFill rotWithShape="0">
          <a:gsLst>
            <a:gs pos="0">
              <a:schemeClr val="accent5">
                <a:hueOff val="4781749"/>
                <a:satOff val="-2056"/>
                <a:lumOff val="-9529"/>
                <a:alphaOff val="0"/>
                <a:satMod val="100000"/>
                <a:lumMod val="100000"/>
              </a:schemeClr>
            </a:gs>
            <a:gs pos="50000">
              <a:schemeClr val="accent5">
                <a:hueOff val="4781749"/>
                <a:satOff val="-2056"/>
                <a:lumOff val="-9529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4781749"/>
                <a:satOff val="-2056"/>
                <a:lumOff val="-9529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BAŞKA ILAÇLARIN DA KULLANIMI SÖZ KONUSUDUR, </a:t>
          </a:r>
          <a:endParaRPr lang="en-US" sz="1400" b="1" kern="1200" dirty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</dsp:txBody>
      <dsp:txXfrm>
        <a:off x="1674961" y="3434831"/>
        <a:ext cx="2296192" cy="895156"/>
      </dsp:txXfrm>
    </dsp:sp>
    <dsp:sp modelId="{3E9418DF-A341-4DAE-8859-49B18DE1ECB4}">
      <dsp:nvSpPr>
        <dsp:cNvPr id="0" name=""/>
        <dsp:cNvSpPr/>
      </dsp:nvSpPr>
      <dsp:spPr>
        <a:xfrm rot="7285688">
          <a:off x="1995647" y="4640646"/>
          <a:ext cx="72813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28138" y="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C504D6-F521-48E4-837D-C5CC8811355E}">
      <dsp:nvSpPr>
        <dsp:cNvPr id="0" name=""/>
        <dsp:cNvSpPr/>
      </dsp:nvSpPr>
      <dsp:spPr>
        <a:xfrm>
          <a:off x="1061706" y="4951304"/>
          <a:ext cx="1669340" cy="895156"/>
        </a:xfrm>
        <a:prstGeom prst="roundRect">
          <a:avLst/>
        </a:prstGeom>
        <a:gradFill rotWithShape="0">
          <a:gsLst>
            <a:gs pos="0">
              <a:schemeClr val="accent5">
                <a:hueOff val="5313054"/>
                <a:satOff val="-2284"/>
                <a:lumOff val="-10588"/>
                <a:alphaOff val="0"/>
                <a:satMod val="100000"/>
                <a:lumMod val="100000"/>
              </a:schemeClr>
            </a:gs>
            <a:gs pos="50000">
              <a:schemeClr val="accent5">
                <a:hueOff val="5313054"/>
                <a:satOff val="-2284"/>
                <a:lumOff val="-10588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5313054"/>
                <a:satOff val="-2284"/>
                <a:lumOff val="-10588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ILAÇ ETKILEŞIMLERI MEYDANA GELEBILIR.</a:t>
          </a:r>
          <a:endParaRPr lang="en-US" sz="1400" b="1" kern="1200" dirty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</dsp:txBody>
      <dsp:txXfrm>
        <a:off x="1061706" y="4951304"/>
        <a:ext cx="1669340" cy="895156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FFD9785-10E4-4A10-9D8E-217AE824424A}">
      <dsp:nvSpPr>
        <dsp:cNvPr id="0" name=""/>
        <dsp:cNvSpPr/>
      </dsp:nvSpPr>
      <dsp:spPr>
        <a:xfrm>
          <a:off x="9041706" y="4040939"/>
          <a:ext cx="835728" cy="3977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041"/>
              </a:lnTo>
              <a:lnTo>
                <a:pt x="835728" y="271041"/>
              </a:lnTo>
              <a:lnTo>
                <a:pt x="835728" y="39773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FE1DEB-C680-44B5-9A5F-1001DE4E5A8E}">
      <dsp:nvSpPr>
        <dsp:cNvPr id="0" name=""/>
        <dsp:cNvSpPr/>
      </dsp:nvSpPr>
      <dsp:spPr>
        <a:xfrm>
          <a:off x="8114413" y="4040939"/>
          <a:ext cx="927292" cy="397730"/>
        </a:xfrm>
        <a:custGeom>
          <a:avLst/>
          <a:gdLst/>
          <a:ahLst/>
          <a:cxnLst/>
          <a:rect l="0" t="0" r="0" b="0"/>
          <a:pathLst>
            <a:path>
              <a:moveTo>
                <a:pt x="927292" y="0"/>
              </a:moveTo>
              <a:lnTo>
                <a:pt x="927292" y="271041"/>
              </a:lnTo>
              <a:lnTo>
                <a:pt x="0" y="271041"/>
              </a:lnTo>
              <a:lnTo>
                <a:pt x="0" y="39773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CA068C-445F-4452-AD6D-65F4777582D3}">
      <dsp:nvSpPr>
        <dsp:cNvPr id="0" name=""/>
        <dsp:cNvSpPr/>
      </dsp:nvSpPr>
      <dsp:spPr>
        <a:xfrm>
          <a:off x="8995986" y="2774811"/>
          <a:ext cx="91440" cy="3977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773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77CB1E-316D-4188-8FF9-EC3D0E8F3084}">
      <dsp:nvSpPr>
        <dsp:cNvPr id="0" name=""/>
        <dsp:cNvSpPr/>
      </dsp:nvSpPr>
      <dsp:spPr>
        <a:xfrm>
          <a:off x="6068400" y="1508683"/>
          <a:ext cx="2973305" cy="3977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041"/>
              </a:lnTo>
              <a:lnTo>
                <a:pt x="2973305" y="271041"/>
              </a:lnTo>
              <a:lnTo>
                <a:pt x="2973305" y="39773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1B1B80-834B-4821-B212-CD9AE855118A}">
      <dsp:nvSpPr>
        <dsp:cNvPr id="0" name=""/>
        <dsp:cNvSpPr/>
      </dsp:nvSpPr>
      <dsp:spPr>
        <a:xfrm>
          <a:off x="4027337" y="2774811"/>
          <a:ext cx="3342912" cy="3977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041"/>
              </a:lnTo>
              <a:lnTo>
                <a:pt x="3342912" y="271041"/>
              </a:lnTo>
              <a:lnTo>
                <a:pt x="3342912" y="39773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18ACA5-5619-4D72-9CDE-5231E2547223}">
      <dsp:nvSpPr>
        <dsp:cNvPr id="0" name=""/>
        <dsp:cNvSpPr/>
      </dsp:nvSpPr>
      <dsp:spPr>
        <a:xfrm>
          <a:off x="4027337" y="2774811"/>
          <a:ext cx="1671456" cy="3977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041"/>
              </a:lnTo>
              <a:lnTo>
                <a:pt x="1671456" y="271041"/>
              </a:lnTo>
              <a:lnTo>
                <a:pt x="1671456" y="39773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923118-94DE-444B-AA74-43713F83376C}">
      <dsp:nvSpPr>
        <dsp:cNvPr id="0" name=""/>
        <dsp:cNvSpPr/>
      </dsp:nvSpPr>
      <dsp:spPr>
        <a:xfrm>
          <a:off x="3981617" y="2774811"/>
          <a:ext cx="91440" cy="3977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773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3758D2-DFEF-4BA9-8D55-C2C32D7ACD5D}">
      <dsp:nvSpPr>
        <dsp:cNvPr id="0" name=""/>
        <dsp:cNvSpPr/>
      </dsp:nvSpPr>
      <dsp:spPr>
        <a:xfrm>
          <a:off x="2355880" y="2774811"/>
          <a:ext cx="1671456" cy="397730"/>
        </a:xfrm>
        <a:custGeom>
          <a:avLst/>
          <a:gdLst/>
          <a:ahLst/>
          <a:cxnLst/>
          <a:rect l="0" t="0" r="0" b="0"/>
          <a:pathLst>
            <a:path>
              <a:moveTo>
                <a:pt x="1671456" y="0"/>
              </a:moveTo>
              <a:lnTo>
                <a:pt x="1671456" y="271041"/>
              </a:lnTo>
              <a:lnTo>
                <a:pt x="0" y="271041"/>
              </a:lnTo>
              <a:lnTo>
                <a:pt x="0" y="39773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BCA017-E9FA-4D0F-AB34-D6602B2DCC47}">
      <dsp:nvSpPr>
        <dsp:cNvPr id="0" name=""/>
        <dsp:cNvSpPr/>
      </dsp:nvSpPr>
      <dsp:spPr>
        <a:xfrm>
          <a:off x="684424" y="2774811"/>
          <a:ext cx="3342912" cy="397730"/>
        </a:xfrm>
        <a:custGeom>
          <a:avLst/>
          <a:gdLst/>
          <a:ahLst/>
          <a:cxnLst/>
          <a:rect l="0" t="0" r="0" b="0"/>
          <a:pathLst>
            <a:path>
              <a:moveTo>
                <a:pt x="3342912" y="0"/>
              </a:moveTo>
              <a:lnTo>
                <a:pt x="3342912" y="271041"/>
              </a:lnTo>
              <a:lnTo>
                <a:pt x="0" y="271041"/>
              </a:lnTo>
              <a:lnTo>
                <a:pt x="0" y="39773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A74D94-7C66-40CE-A7A6-59F81FFFE92F}">
      <dsp:nvSpPr>
        <dsp:cNvPr id="0" name=""/>
        <dsp:cNvSpPr/>
      </dsp:nvSpPr>
      <dsp:spPr>
        <a:xfrm>
          <a:off x="4027337" y="1508683"/>
          <a:ext cx="2041063" cy="397730"/>
        </a:xfrm>
        <a:custGeom>
          <a:avLst/>
          <a:gdLst/>
          <a:ahLst/>
          <a:cxnLst/>
          <a:rect l="0" t="0" r="0" b="0"/>
          <a:pathLst>
            <a:path>
              <a:moveTo>
                <a:pt x="2041063" y="0"/>
              </a:moveTo>
              <a:lnTo>
                <a:pt x="2041063" y="271041"/>
              </a:lnTo>
              <a:lnTo>
                <a:pt x="0" y="271041"/>
              </a:lnTo>
              <a:lnTo>
                <a:pt x="0" y="39773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0B0D62-1115-4F42-93AE-4DE598C60C69}">
      <dsp:nvSpPr>
        <dsp:cNvPr id="0" name=""/>
        <dsp:cNvSpPr/>
      </dsp:nvSpPr>
      <dsp:spPr>
        <a:xfrm>
          <a:off x="4452381" y="640285"/>
          <a:ext cx="3232038" cy="8683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35C017B-1347-4D79-BFE3-CD6D8FACF70E}">
      <dsp:nvSpPr>
        <dsp:cNvPr id="0" name=""/>
        <dsp:cNvSpPr/>
      </dsp:nvSpPr>
      <dsp:spPr>
        <a:xfrm>
          <a:off x="4604331" y="784638"/>
          <a:ext cx="3232038" cy="8683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GUT </a:t>
          </a:r>
          <a:r>
            <a:rPr lang="tr-TR" sz="1400" b="1" kern="1200" dirty="0" smtClean="0"/>
            <a:t>ARTRİTİNDE  NSAİİ KULLANIMI</a:t>
          </a:r>
          <a:endParaRPr lang="tr-TR" sz="1400" b="1" kern="1200" dirty="0"/>
        </a:p>
      </dsp:txBody>
      <dsp:txXfrm>
        <a:off x="4604331" y="784638"/>
        <a:ext cx="3232038" cy="868397"/>
      </dsp:txXfrm>
    </dsp:sp>
    <dsp:sp modelId="{B2FBEC6E-25E5-4753-936F-51A965276927}">
      <dsp:nvSpPr>
        <dsp:cNvPr id="0" name=""/>
        <dsp:cNvSpPr/>
      </dsp:nvSpPr>
      <dsp:spPr>
        <a:xfrm>
          <a:off x="2411317" y="1906413"/>
          <a:ext cx="3232038" cy="8683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E3B5B5A-F7F3-4A61-92C2-2C289B2FBDBE}">
      <dsp:nvSpPr>
        <dsp:cNvPr id="0" name=""/>
        <dsp:cNvSpPr/>
      </dsp:nvSpPr>
      <dsp:spPr>
        <a:xfrm>
          <a:off x="2563268" y="2050766"/>
          <a:ext cx="3232038" cy="8683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ÖNERİLİR</a:t>
          </a:r>
          <a:endParaRPr lang="tr-TR" sz="1400" b="1" kern="1200" dirty="0"/>
        </a:p>
      </dsp:txBody>
      <dsp:txXfrm>
        <a:off x="2563268" y="2050766"/>
        <a:ext cx="3232038" cy="868397"/>
      </dsp:txXfrm>
    </dsp:sp>
    <dsp:sp modelId="{578520BD-3A22-4DBA-B7C3-8A2202C9D418}">
      <dsp:nvSpPr>
        <dsp:cNvPr id="0" name=""/>
        <dsp:cNvSpPr/>
      </dsp:nvSpPr>
      <dsp:spPr>
        <a:xfrm>
          <a:off x="647" y="3172541"/>
          <a:ext cx="1367555" cy="8683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581B5B9-9390-4ADC-9621-EEFA73BB33D9}">
      <dsp:nvSpPr>
        <dsp:cNvPr id="0" name=""/>
        <dsp:cNvSpPr/>
      </dsp:nvSpPr>
      <dsp:spPr>
        <a:xfrm>
          <a:off x="152597" y="3316894"/>
          <a:ext cx="1367555" cy="8683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rgbClr val="FF0000"/>
              </a:solidFill>
              <a:latin typeface="Tahoma"/>
              <a:ea typeface="Tahoma"/>
              <a:cs typeface="Tahoma"/>
              <a:sym typeface="Tahoma"/>
            </a:rPr>
            <a:t>İNDOMETASIN</a:t>
          </a:r>
          <a:endParaRPr lang="tr-TR" sz="1200" b="1" kern="1200" dirty="0">
            <a:solidFill>
              <a:srgbClr val="FF0000"/>
            </a:solidFill>
          </a:endParaRPr>
        </a:p>
      </dsp:txBody>
      <dsp:txXfrm>
        <a:off x="152597" y="3316894"/>
        <a:ext cx="1367555" cy="868397"/>
      </dsp:txXfrm>
    </dsp:sp>
    <dsp:sp modelId="{D2572716-FE61-4255-8DFA-F394C087FEC7}">
      <dsp:nvSpPr>
        <dsp:cNvPr id="0" name=""/>
        <dsp:cNvSpPr/>
      </dsp:nvSpPr>
      <dsp:spPr>
        <a:xfrm>
          <a:off x="1672103" y="3172541"/>
          <a:ext cx="1367555" cy="8683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86A3919-C377-4C6B-BBC3-95561C6BF6C2}">
      <dsp:nvSpPr>
        <dsp:cNvPr id="0" name=""/>
        <dsp:cNvSpPr/>
      </dsp:nvSpPr>
      <dsp:spPr>
        <a:xfrm>
          <a:off x="1824053" y="3316894"/>
          <a:ext cx="1367555" cy="8683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NAPROKSEN</a:t>
          </a:r>
          <a:endParaRPr lang="tr-TR" sz="1200" b="1" kern="1200" dirty="0"/>
        </a:p>
      </dsp:txBody>
      <dsp:txXfrm>
        <a:off x="1824053" y="3316894"/>
        <a:ext cx="1367555" cy="868397"/>
      </dsp:txXfrm>
    </dsp:sp>
    <dsp:sp modelId="{BAA9ECDF-F7EA-4806-85C5-77DCF22C7253}">
      <dsp:nvSpPr>
        <dsp:cNvPr id="0" name=""/>
        <dsp:cNvSpPr/>
      </dsp:nvSpPr>
      <dsp:spPr>
        <a:xfrm>
          <a:off x="3343559" y="3172541"/>
          <a:ext cx="1367555" cy="8683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3429050-0452-4E04-884D-1A3128E100B6}">
      <dsp:nvSpPr>
        <dsp:cNvPr id="0" name=""/>
        <dsp:cNvSpPr/>
      </dsp:nvSpPr>
      <dsp:spPr>
        <a:xfrm>
          <a:off x="3495510" y="3316894"/>
          <a:ext cx="1367555" cy="8683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PIROKSIKAM</a:t>
          </a:r>
          <a:endParaRPr lang="tr-TR" sz="1200" b="1" kern="1200" dirty="0"/>
        </a:p>
      </dsp:txBody>
      <dsp:txXfrm>
        <a:off x="3495510" y="3316894"/>
        <a:ext cx="1367555" cy="868397"/>
      </dsp:txXfrm>
    </dsp:sp>
    <dsp:sp modelId="{B309D283-4A9D-4BC3-8353-E697B338893F}">
      <dsp:nvSpPr>
        <dsp:cNvPr id="0" name=""/>
        <dsp:cNvSpPr/>
      </dsp:nvSpPr>
      <dsp:spPr>
        <a:xfrm>
          <a:off x="5015015" y="3172541"/>
          <a:ext cx="1367555" cy="8683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F4FAF5A-B63A-4349-AE58-57AB05C4BC63}">
      <dsp:nvSpPr>
        <dsp:cNvPr id="0" name=""/>
        <dsp:cNvSpPr/>
      </dsp:nvSpPr>
      <dsp:spPr>
        <a:xfrm>
          <a:off x="5166966" y="3316894"/>
          <a:ext cx="1367555" cy="8683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SULINDAK,</a:t>
          </a:r>
          <a:endParaRPr lang="tr-TR" sz="1200" b="1" kern="1200" dirty="0"/>
        </a:p>
      </dsp:txBody>
      <dsp:txXfrm>
        <a:off x="5166966" y="3316894"/>
        <a:ext cx="1367555" cy="868397"/>
      </dsp:txXfrm>
    </dsp:sp>
    <dsp:sp modelId="{84ACB72D-ACD8-47BF-B773-709DCF311223}">
      <dsp:nvSpPr>
        <dsp:cNvPr id="0" name=""/>
        <dsp:cNvSpPr/>
      </dsp:nvSpPr>
      <dsp:spPr>
        <a:xfrm>
          <a:off x="6686472" y="3172541"/>
          <a:ext cx="1367555" cy="8683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25CA58C-4BEF-4C6F-97CE-E3F79624C911}">
      <dsp:nvSpPr>
        <dsp:cNvPr id="0" name=""/>
        <dsp:cNvSpPr/>
      </dsp:nvSpPr>
      <dsp:spPr>
        <a:xfrm>
          <a:off x="6838422" y="3316894"/>
          <a:ext cx="1367555" cy="8683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IBUPROFEN</a:t>
          </a:r>
          <a:endParaRPr lang="tr-TR" sz="1200" b="1" kern="1200" dirty="0"/>
        </a:p>
      </dsp:txBody>
      <dsp:txXfrm>
        <a:off x="6838422" y="3316894"/>
        <a:ext cx="1367555" cy="868397"/>
      </dsp:txXfrm>
    </dsp:sp>
    <dsp:sp modelId="{EAF60DB9-AC88-4040-B700-8E1028DA7481}">
      <dsp:nvSpPr>
        <dsp:cNvPr id="0" name=""/>
        <dsp:cNvSpPr/>
      </dsp:nvSpPr>
      <dsp:spPr>
        <a:xfrm>
          <a:off x="8357928" y="1906413"/>
          <a:ext cx="1367555" cy="8683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E760857-6A97-4EA4-A021-7F4CAFE9969A}">
      <dsp:nvSpPr>
        <dsp:cNvPr id="0" name=""/>
        <dsp:cNvSpPr/>
      </dsp:nvSpPr>
      <dsp:spPr>
        <a:xfrm>
          <a:off x="8509879" y="2050766"/>
          <a:ext cx="1367555" cy="8683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ÖNERİLMEZ</a:t>
          </a:r>
          <a:endParaRPr lang="tr-TR" sz="1400" b="1" kern="1200" dirty="0"/>
        </a:p>
      </dsp:txBody>
      <dsp:txXfrm>
        <a:off x="8509879" y="2050766"/>
        <a:ext cx="1367555" cy="868397"/>
      </dsp:txXfrm>
    </dsp:sp>
    <dsp:sp modelId="{C9AD1976-B3CB-4499-BC56-C6C7F405CBC3}">
      <dsp:nvSpPr>
        <dsp:cNvPr id="0" name=""/>
        <dsp:cNvSpPr/>
      </dsp:nvSpPr>
      <dsp:spPr>
        <a:xfrm>
          <a:off x="8357928" y="3172541"/>
          <a:ext cx="1367555" cy="8683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AE77391-D301-43A3-817B-FE35FD48667E}">
      <dsp:nvSpPr>
        <dsp:cNvPr id="0" name=""/>
        <dsp:cNvSpPr/>
      </dsp:nvSpPr>
      <dsp:spPr>
        <a:xfrm>
          <a:off x="8509879" y="3316894"/>
          <a:ext cx="1367555" cy="8683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SALISILATLAR</a:t>
          </a:r>
          <a:endParaRPr lang="tr-TR" sz="1200" b="1" kern="1200" dirty="0"/>
        </a:p>
      </dsp:txBody>
      <dsp:txXfrm>
        <a:off x="8509879" y="3316894"/>
        <a:ext cx="1367555" cy="868397"/>
      </dsp:txXfrm>
    </dsp:sp>
    <dsp:sp modelId="{652AFAEB-30F3-42EB-A624-B88321C23C96}">
      <dsp:nvSpPr>
        <dsp:cNvPr id="0" name=""/>
        <dsp:cNvSpPr/>
      </dsp:nvSpPr>
      <dsp:spPr>
        <a:xfrm>
          <a:off x="7430635" y="4438669"/>
          <a:ext cx="1367555" cy="8683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878D254-70C5-4632-B8C2-3E542F2566FF}">
      <dsp:nvSpPr>
        <dsp:cNvPr id="0" name=""/>
        <dsp:cNvSpPr/>
      </dsp:nvSpPr>
      <dsp:spPr>
        <a:xfrm>
          <a:off x="7582586" y="4583022"/>
          <a:ext cx="1367555" cy="8683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ÜRIK ASIT RETANSIYONUNA YOL AÇARLAR. </a:t>
          </a:r>
          <a:endParaRPr lang="tr-TR" sz="900" b="1" kern="1200" dirty="0"/>
        </a:p>
      </dsp:txBody>
      <dsp:txXfrm>
        <a:off x="7582586" y="4583022"/>
        <a:ext cx="1367555" cy="868397"/>
      </dsp:txXfrm>
    </dsp:sp>
    <dsp:sp modelId="{C6CE5479-1984-4DDB-8D4D-F6F82F7D7DB6}">
      <dsp:nvSpPr>
        <dsp:cNvPr id="0" name=""/>
        <dsp:cNvSpPr/>
      </dsp:nvSpPr>
      <dsp:spPr>
        <a:xfrm>
          <a:off x="9102091" y="4438669"/>
          <a:ext cx="1550684" cy="8683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C16FF77-8085-4D17-B965-BED3A7941888}">
      <dsp:nvSpPr>
        <dsp:cNvPr id="0" name=""/>
        <dsp:cNvSpPr/>
      </dsp:nvSpPr>
      <dsp:spPr>
        <a:xfrm>
          <a:off x="9254042" y="4583022"/>
          <a:ext cx="1550684" cy="8683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9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-</a:t>
          </a:r>
          <a:r>
            <a:rPr lang="en-US" sz="9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PROBENSID</a:t>
          </a:r>
          <a:endParaRPr lang="tr-TR" sz="900" b="1" kern="1200" dirty="0" smtClean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</a:t>
          </a:r>
          <a:r>
            <a:rPr lang="tr-TR" sz="9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-</a:t>
          </a:r>
          <a:r>
            <a:rPr lang="en-US" sz="9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SÜLFINPERAZONUN ETKISINI ANTAGONIZE EDERLER.</a:t>
          </a:r>
          <a:endParaRPr lang="tr-TR" sz="900" b="1" kern="1200" dirty="0"/>
        </a:p>
      </dsp:txBody>
      <dsp:txXfrm>
        <a:off x="9254042" y="4583022"/>
        <a:ext cx="1550684" cy="868397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59F0EB5-0D04-4E06-BA01-D4AAFEE689D4}">
      <dsp:nvSpPr>
        <dsp:cNvPr id="0" name=""/>
        <dsp:cNvSpPr/>
      </dsp:nvSpPr>
      <dsp:spPr>
        <a:xfrm>
          <a:off x="7674500" y="2761957"/>
          <a:ext cx="239595" cy="26697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69782"/>
              </a:lnTo>
              <a:lnTo>
                <a:pt x="239595" y="266978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1AB7DE-5C0E-4231-8263-889C888AB9A0}">
      <dsp:nvSpPr>
        <dsp:cNvPr id="0" name=""/>
        <dsp:cNvSpPr/>
      </dsp:nvSpPr>
      <dsp:spPr>
        <a:xfrm>
          <a:off x="7434904" y="2761957"/>
          <a:ext cx="239595" cy="2669782"/>
        </a:xfrm>
        <a:custGeom>
          <a:avLst/>
          <a:gdLst/>
          <a:ahLst/>
          <a:cxnLst/>
          <a:rect l="0" t="0" r="0" b="0"/>
          <a:pathLst>
            <a:path>
              <a:moveTo>
                <a:pt x="239595" y="0"/>
              </a:moveTo>
              <a:lnTo>
                <a:pt x="239595" y="2669782"/>
              </a:lnTo>
              <a:lnTo>
                <a:pt x="0" y="266978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7DEFE9-EDD1-453E-8E07-235C9F8A2D0D}">
      <dsp:nvSpPr>
        <dsp:cNvPr id="0" name=""/>
        <dsp:cNvSpPr/>
      </dsp:nvSpPr>
      <dsp:spPr>
        <a:xfrm>
          <a:off x="7674500" y="2761957"/>
          <a:ext cx="239595" cy="10496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9657"/>
              </a:lnTo>
              <a:lnTo>
                <a:pt x="239595" y="104965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B6CB8A-784A-4A0D-96E2-5A3A179735C8}">
      <dsp:nvSpPr>
        <dsp:cNvPr id="0" name=""/>
        <dsp:cNvSpPr/>
      </dsp:nvSpPr>
      <dsp:spPr>
        <a:xfrm>
          <a:off x="7434904" y="2761957"/>
          <a:ext cx="239595" cy="1049657"/>
        </a:xfrm>
        <a:custGeom>
          <a:avLst/>
          <a:gdLst/>
          <a:ahLst/>
          <a:cxnLst/>
          <a:rect l="0" t="0" r="0" b="0"/>
          <a:pathLst>
            <a:path>
              <a:moveTo>
                <a:pt x="239595" y="0"/>
              </a:moveTo>
              <a:lnTo>
                <a:pt x="239595" y="1049657"/>
              </a:lnTo>
              <a:lnTo>
                <a:pt x="0" y="104965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F35005-F7B7-45F9-9656-1341B162FC8A}">
      <dsp:nvSpPr>
        <dsp:cNvPr id="0" name=""/>
        <dsp:cNvSpPr/>
      </dsp:nvSpPr>
      <dsp:spPr>
        <a:xfrm>
          <a:off x="4913443" y="1141832"/>
          <a:ext cx="1620124" cy="10496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9657"/>
              </a:lnTo>
              <a:lnTo>
                <a:pt x="1620124" y="1049657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54850D-9B3F-415D-941B-3B09681D35F5}">
      <dsp:nvSpPr>
        <dsp:cNvPr id="0" name=""/>
        <dsp:cNvSpPr/>
      </dsp:nvSpPr>
      <dsp:spPr>
        <a:xfrm>
          <a:off x="4673847" y="1141832"/>
          <a:ext cx="239595" cy="1049657"/>
        </a:xfrm>
        <a:custGeom>
          <a:avLst/>
          <a:gdLst/>
          <a:ahLst/>
          <a:cxnLst/>
          <a:rect l="0" t="0" r="0" b="0"/>
          <a:pathLst>
            <a:path>
              <a:moveTo>
                <a:pt x="239595" y="0"/>
              </a:moveTo>
              <a:lnTo>
                <a:pt x="239595" y="1049657"/>
              </a:lnTo>
              <a:lnTo>
                <a:pt x="0" y="1049657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B58F24-5F91-47BD-8932-DEDDE0901C22}">
      <dsp:nvSpPr>
        <dsp:cNvPr id="0" name=""/>
        <dsp:cNvSpPr/>
      </dsp:nvSpPr>
      <dsp:spPr>
        <a:xfrm>
          <a:off x="1523812" y="900"/>
          <a:ext cx="6779261" cy="114093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smtClean="0"/>
            <a:t>GEBELİKTE NSAİİ KULLANIMI</a:t>
          </a:r>
          <a:endParaRPr lang="tr-TR" sz="2200" b="1" kern="1200" dirty="0"/>
        </a:p>
      </dsp:txBody>
      <dsp:txXfrm>
        <a:off x="1523812" y="900"/>
        <a:ext cx="6779261" cy="1140932"/>
      </dsp:txXfrm>
    </dsp:sp>
    <dsp:sp modelId="{DFEB41C5-B684-4E1F-94E9-E56C8D42D1CE}">
      <dsp:nvSpPr>
        <dsp:cNvPr id="0" name=""/>
        <dsp:cNvSpPr/>
      </dsp:nvSpPr>
      <dsp:spPr>
        <a:xfrm>
          <a:off x="2391982" y="1621024"/>
          <a:ext cx="2281865" cy="114093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smtClean="0"/>
            <a:t>PARASETAMOL GÜVENLİDİR</a:t>
          </a:r>
          <a:endParaRPr lang="tr-TR" sz="2200" b="1" kern="1200" dirty="0"/>
        </a:p>
      </dsp:txBody>
      <dsp:txXfrm>
        <a:off x="2391982" y="1621024"/>
        <a:ext cx="2281865" cy="1140932"/>
      </dsp:txXfrm>
    </dsp:sp>
    <dsp:sp modelId="{C7CE481B-87FD-47D5-BBFB-001295D079EB}">
      <dsp:nvSpPr>
        <dsp:cNvPr id="0" name=""/>
        <dsp:cNvSpPr/>
      </dsp:nvSpPr>
      <dsp:spPr>
        <a:xfrm>
          <a:off x="6533567" y="1621024"/>
          <a:ext cx="2281865" cy="1140932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smtClean="0"/>
            <a:t>NSAİİ KULLANIMI ÖNERİLMEZ</a:t>
          </a:r>
          <a:endParaRPr lang="tr-TR" sz="2200" b="1" kern="1200" dirty="0"/>
        </a:p>
      </dsp:txBody>
      <dsp:txXfrm>
        <a:off x="6533567" y="1621024"/>
        <a:ext cx="2281865" cy="1140932"/>
      </dsp:txXfrm>
    </dsp:sp>
    <dsp:sp modelId="{08A0FC52-5D23-437F-A42B-CAFC5C483FF1}">
      <dsp:nvSpPr>
        <dsp:cNvPr id="0" name=""/>
        <dsp:cNvSpPr/>
      </dsp:nvSpPr>
      <dsp:spPr>
        <a:xfrm>
          <a:off x="5153039" y="3241148"/>
          <a:ext cx="2281865" cy="1140932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smtClean="0">
              <a:solidFill>
                <a:schemeClr val="tx1"/>
              </a:solidFill>
            </a:rPr>
            <a:t>DİREKT TERATOJENİK DEĞİL</a:t>
          </a:r>
          <a:endParaRPr lang="tr-TR" sz="2200" b="1" kern="1200" dirty="0">
            <a:solidFill>
              <a:schemeClr val="tx1"/>
            </a:solidFill>
          </a:endParaRPr>
        </a:p>
      </dsp:txBody>
      <dsp:txXfrm>
        <a:off x="5153039" y="3241148"/>
        <a:ext cx="2281865" cy="1140932"/>
      </dsp:txXfrm>
    </dsp:sp>
    <dsp:sp modelId="{D20BF4D7-E7DB-49A0-9229-E8DE0956D760}">
      <dsp:nvSpPr>
        <dsp:cNvPr id="0" name=""/>
        <dsp:cNvSpPr/>
      </dsp:nvSpPr>
      <dsp:spPr>
        <a:xfrm>
          <a:off x="7914096" y="3241148"/>
          <a:ext cx="2281865" cy="1140932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smtClean="0">
              <a:solidFill>
                <a:schemeClr val="tx1"/>
              </a:solidFill>
            </a:rPr>
            <a:t>DUKTUS ARTERİYOZUS ERKEN KAPANIR</a:t>
          </a:r>
          <a:endParaRPr lang="tr-TR" sz="2200" b="1" kern="1200" dirty="0">
            <a:solidFill>
              <a:schemeClr val="tx1"/>
            </a:solidFill>
          </a:endParaRPr>
        </a:p>
      </dsp:txBody>
      <dsp:txXfrm>
        <a:off x="7914096" y="3241148"/>
        <a:ext cx="2281865" cy="1140932"/>
      </dsp:txXfrm>
    </dsp:sp>
    <dsp:sp modelId="{BE43F9E3-69D6-4D5B-8FA5-D80E522D6709}">
      <dsp:nvSpPr>
        <dsp:cNvPr id="0" name=""/>
        <dsp:cNvSpPr/>
      </dsp:nvSpPr>
      <dsp:spPr>
        <a:xfrm>
          <a:off x="5153039" y="4861273"/>
          <a:ext cx="2281865" cy="1140932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smtClean="0">
              <a:solidFill>
                <a:schemeClr val="tx1"/>
              </a:solidFill>
            </a:rPr>
            <a:t>RENAL YAN ETKİLERE YOL AÇABİLİR</a:t>
          </a:r>
          <a:endParaRPr lang="tr-TR" sz="2200" b="1" kern="1200" dirty="0">
            <a:solidFill>
              <a:schemeClr val="tx1"/>
            </a:solidFill>
          </a:endParaRPr>
        </a:p>
      </dsp:txBody>
      <dsp:txXfrm>
        <a:off x="5153039" y="4861273"/>
        <a:ext cx="2281865" cy="1140932"/>
      </dsp:txXfrm>
    </dsp:sp>
    <dsp:sp modelId="{2B58B807-D285-4317-B9F2-7207265D57E7}">
      <dsp:nvSpPr>
        <dsp:cNvPr id="0" name=""/>
        <dsp:cNvSpPr/>
      </dsp:nvSpPr>
      <dsp:spPr>
        <a:xfrm>
          <a:off x="7914096" y="4861273"/>
          <a:ext cx="2281865" cy="1140932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smtClean="0">
              <a:solidFill>
                <a:schemeClr val="tx1"/>
              </a:solidFill>
            </a:rPr>
            <a:t>ERKEN DOĞUMA NEDEN OLABİLİR.</a:t>
          </a:r>
          <a:endParaRPr lang="tr-TR" sz="2200" b="1" kern="1200" dirty="0">
            <a:solidFill>
              <a:schemeClr val="tx1"/>
            </a:solidFill>
          </a:endParaRPr>
        </a:p>
      </dsp:txBody>
      <dsp:txXfrm>
        <a:off x="7914096" y="4861273"/>
        <a:ext cx="2281865" cy="1140932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E8EBD27-F939-4085-89B0-367185E377CB}">
      <dsp:nvSpPr>
        <dsp:cNvPr id="0" name=""/>
        <dsp:cNvSpPr/>
      </dsp:nvSpPr>
      <dsp:spPr>
        <a:xfrm rot="12416661">
          <a:off x="3276627" y="3046791"/>
          <a:ext cx="58506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5068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B637DF-15F3-41B0-8D0C-CCDC5D46FFCC}">
      <dsp:nvSpPr>
        <dsp:cNvPr id="0" name=""/>
        <dsp:cNvSpPr/>
      </dsp:nvSpPr>
      <dsp:spPr>
        <a:xfrm rot="10271333">
          <a:off x="3644617" y="3661840"/>
          <a:ext cx="18642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6423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597F5A-D5D6-48E7-B3C1-2C5C432160E0}">
      <dsp:nvSpPr>
        <dsp:cNvPr id="0" name=""/>
        <dsp:cNvSpPr/>
      </dsp:nvSpPr>
      <dsp:spPr>
        <a:xfrm rot="4591275">
          <a:off x="4409689" y="4379560"/>
          <a:ext cx="65561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55611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673ED8-7DBE-47A9-80C7-3DD31162DC9D}">
      <dsp:nvSpPr>
        <dsp:cNvPr id="0" name=""/>
        <dsp:cNvSpPr/>
      </dsp:nvSpPr>
      <dsp:spPr>
        <a:xfrm rot="8286570">
          <a:off x="2901751" y="4463220"/>
          <a:ext cx="120542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05424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2B9666-388A-4CD9-9956-5DE0B74D92E3}">
      <dsp:nvSpPr>
        <dsp:cNvPr id="0" name=""/>
        <dsp:cNvSpPr/>
      </dsp:nvSpPr>
      <dsp:spPr>
        <a:xfrm rot="797484">
          <a:off x="5232538" y="3783521"/>
          <a:ext cx="68397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83975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DB8629-D379-4D3D-8834-ED916BA6D33B}">
      <dsp:nvSpPr>
        <dsp:cNvPr id="0" name=""/>
        <dsp:cNvSpPr/>
      </dsp:nvSpPr>
      <dsp:spPr>
        <a:xfrm rot="19288390">
          <a:off x="5132672" y="2845078"/>
          <a:ext cx="54723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47231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E74F3F-2D29-4224-8540-53FB16574FA6}">
      <dsp:nvSpPr>
        <dsp:cNvPr id="0" name=""/>
        <dsp:cNvSpPr/>
      </dsp:nvSpPr>
      <dsp:spPr>
        <a:xfrm rot="15289442">
          <a:off x="3635143" y="2435023"/>
          <a:ext cx="120292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02921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A1C112-E0A4-47E9-A154-F956C4E1AE0C}">
      <dsp:nvSpPr>
        <dsp:cNvPr id="0" name=""/>
        <dsp:cNvSpPr/>
      </dsp:nvSpPr>
      <dsp:spPr>
        <a:xfrm>
          <a:off x="3829940" y="3015508"/>
          <a:ext cx="1411758" cy="1045275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NSAİİ İLE ETKİLEŞİME GİREN İLAÇLAR</a:t>
          </a:r>
          <a:endParaRPr lang="tr-TR" sz="1400" b="1" kern="1200" dirty="0"/>
        </a:p>
      </dsp:txBody>
      <dsp:txXfrm>
        <a:off x="3829940" y="3015508"/>
        <a:ext cx="1411758" cy="1045275"/>
      </dsp:txXfrm>
    </dsp:sp>
    <dsp:sp modelId="{A3FBBC69-5B5F-4C17-9AAF-332DF90A43BA}">
      <dsp:nvSpPr>
        <dsp:cNvPr id="0" name=""/>
        <dsp:cNvSpPr/>
      </dsp:nvSpPr>
      <dsp:spPr>
        <a:xfrm>
          <a:off x="3230313" y="1154203"/>
          <a:ext cx="1507714" cy="700334"/>
        </a:xfrm>
        <a:prstGeom prst="roundRect">
          <a:avLst/>
        </a:prstGeom>
        <a:solidFill>
          <a:schemeClr val="accent2">
            <a:lumMod val="7500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b="1" kern="1200" dirty="0" smtClean="0"/>
            <a:t>ORAL ANTİKOAGÜLANLAR</a:t>
          </a:r>
          <a:endParaRPr lang="tr-TR" sz="1050" b="1" kern="1200" dirty="0"/>
        </a:p>
      </dsp:txBody>
      <dsp:txXfrm>
        <a:off x="3230313" y="1154203"/>
        <a:ext cx="1507714" cy="700334"/>
      </dsp:txXfrm>
    </dsp:sp>
    <dsp:sp modelId="{86C890CD-DB73-4E6A-B3DC-33AB247CFD30}">
      <dsp:nvSpPr>
        <dsp:cNvPr id="0" name=""/>
        <dsp:cNvSpPr/>
      </dsp:nvSpPr>
      <dsp:spPr>
        <a:xfrm rot="17914972">
          <a:off x="4025785" y="903063"/>
          <a:ext cx="57199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71990" y="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D90ED0-EF36-4098-80F9-0A75B503FDD1}">
      <dsp:nvSpPr>
        <dsp:cNvPr id="0" name=""/>
        <dsp:cNvSpPr/>
      </dsp:nvSpPr>
      <dsp:spPr>
        <a:xfrm>
          <a:off x="3498628" y="331786"/>
          <a:ext cx="2074383" cy="320136"/>
        </a:xfrm>
        <a:prstGeom prst="roundRect">
          <a:avLst/>
        </a:prstGeom>
        <a:solidFill>
          <a:schemeClr val="accent5">
            <a:lumMod val="7500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b="1" kern="1200" dirty="0" smtClean="0"/>
            <a:t>KATABOLİZMALARI AZALIR</a:t>
          </a:r>
          <a:endParaRPr lang="tr-TR" sz="1050" b="1" kern="1200" dirty="0"/>
        </a:p>
      </dsp:txBody>
      <dsp:txXfrm>
        <a:off x="3498628" y="331786"/>
        <a:ext cx="2074383" cy="320136"/>
      </dsp:txXfrm>
    </dsp:sp>
    <dsp:sp modelId="{AB0B2803-58BE-4D22-A5CA-991AB9F25FE7}">
      <dsp:nvSpPr>
        <dsp:cNvPr id="0" name=""/>
        <dsp:cNvSpPr/>
      </dsp:nvSpPr>
      <dsp:spPr>
        <a:xfrm>
          <a:off x="5553696" y="1974314"/>
          <a:ext cx="1012886" cy="700334"/>
        </a:xfrm>
        <a:prstGeom prst="roundRect">
          <a:avLst/>
        </a:prstGeom>
        <a:solidFill>
          <a:schemeClr val="accent2">
            <a:lumMod val="7500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b="1" kern="1200" dirty="0" smtClean="0"/>
            <a:t>DİGOKSİN</a:t>
          </a:r>
          <a:endParaRPr lang="tr-TR" sz="1050" b="1" kern="1200" dirty="0"/>
        </a:p>
      </dsp:txBody>
      <dsp:txXfrm>
        <a:off x="5553696" y="1974314"/>
        <a:ext cx="1012886" cy="700334"/>
      </dsp:txXfrm>
    </dsp:sp>
    <dsp:sp modelId="{E9E046B7-6BDF-43F3-B450-A6025A45E5EB}">
      <dsp:nvSpPr>
        <dsp:cNvPr id="0" name=""/>
        <dsp:cNvSpPr/>
      </dsp:nvSpPr>
      <dsp:spPr>
        <a:xfrm rot="842976">
          <a:off x="6557086" y="2528282"/>
          <a:ext cx="63490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34900" y="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61E303-DC05-46E0-AB20-9B4DE64B284C}">
      <dsp:nvSpPr>
        <dsp:cNvPr id="0" name=""/>
        <dsp:cNvSpPr/>
      </dsp:nvSpPr>
      <dsp:spPr>
        <a:xfrm>
          <a:off x="7182491" y="2342808"/>
          <a:ext cx="700334" cy="700334"/>
        </a:xfrm>
        <a:prstGeom prst="roundRect">
          <a:avLst/>
        </a:prstGeom>
        <a:solidFill>
          <a:schemeClr val="accent5">
            <a:lumMod val="7500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b="1" kern="1200" dirty="0" smtClean="0"/>
            <a:t>SERUM DÜZEYİ ARTAR</a:t>
          </a:r>
          <a:endParaRPr lang="tr-TR" sz="1050" b="1" kern="1200" dirty="0"/>
        </a:p>
      </dsp:txBody>
      <dsp:txXfrm>
        <a:off x="7182491" y="2342808"/>
        <a:ext cx="700334" cy="700334"/>
      </dsp:txXfrm>
    </dsp:sp>
    <dsp:sp modelId="{59B553AB-A034-4672-B4E2-DFC7D3B4F47B}">
      <dsp:nvSpPr>
        <dsp:cNvPr id="0" name=""/>
        <dsp:cNvSpPr/>
      </dsp:nvSpPr>
      <dsp:spPr>
        <a:xfrm>
          <a:off x="5907353" y="3594699"/>
          <a:ext cx="700334" cy="700334"/>
        </a:xfrm>
        <a:prstGeom prst="roundRect">
          <a:avLst/>
        </a:prstGeom>
        <a:solidFill>
          <a:schemeClr val="accent2">
            <a:lumMod val="7500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b="1" kern="1200" dirty="0" smtClean="0"/>
            <a:t>LİTYUM</a:t>
          </a:r>
          <a:endParaRPr lang="tr-TR" sz="1050" b="1" kern="1200" dirty="0"/>
        </a:p>
      </dsp:txBody>
      <dsp:txXfrm>
        <a:off x="5907353" y="3594699"/>
        <a:ext cx="700334" cy="700334"/>
      </dsp:txXfrm>
    </dsp:sp>
    <dsp:sp modelId="{DB234F47-AAB2-40C9-935A-42B2DBF6591A}">
      <dsp:nvSpPr>
        <dsp:cNvPr id="0" name=""/>
        <dsp:cNvSpPr/>
      </dsp:nvSpPr>
      <dsp:spPr>
        <a:xfrm rot="667944">
          <a:off x="6604330" y="4048225"/>
          <a:ext cx="35688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6885" y="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6E0918-2ECD-40CB-9BD5-91DBAF6F1D1A}">
      <dsp:nvSpPr>
        <dsp:cNvPr id="0" name=""/>
        <dsp:cNvSpPr/>
      </dsp:nvSpPr>
      <dsp:spPr>
        <a:xfrm>
          <a:off x="6957857" y="3845911"/>
          <a:ext cx="1152561" cy="700334"/>
        </a:xfrm>
        <a:prstGeom prst="roundRect">
          <a:avLst/>
        </a:prstGeom>
        <a:solidFill>
          <a:schemeClr val="accent5">
            <a:lumMod val="7500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b="1" kern="1200" dirty="0" smtClean="0">
              <a:solidFill>
                <a:schemeClr val="bg1"/>
              </a:solidFill>
            </a:rPr>
            <a:t>PLAZMA DÜZEYİ ARTAR</a:t>
          </a:r>
          <a:endParaRPr lang="tr-TR" sz="1050" b="1" kern="1200" dirty="0">
            <a:solidFill>
              <a:schemeClr val="bg1"/>
            </a:solidFill>
          </a:endParaRPr>
        </a:p>
      </dsp:txBody>
      <dsp:txXfrm>
        <a:off x="6957857" y="3845911"/>
        <a:ext cx="1152561" cy="700334"/>
      </dsp:txXfrm>
    </dsp:sp>
    <dsp:sp modelId="{6208F651-EC18-463D-B9EC-B04F8E17CE26}">
      <dsp:nvSpPr>
        <dsp:cNvPr id="0" name=""/>
        <dsp:cNvSpPr/>
      </dsp:nvSpPr>
      <dsp:spPr>
        <a:xfrm>
          <a:off x="2355456" y="4829572"/>
          <a:ext cx="700334" cy="700334"/>
        </a:xfrm>
        <a:prstGeom prst="roundRect">
          <a:avLst/>
        </a:prstGeom>
        <a:solidFill>
          <a:schemeClr val="accent2">
            <a:lumMod val="7500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b="1" kern="1200" dirty="0" smtClean="0"/>
            <a:t>FENİTOİN</a:t>
          </a:r>
          <a:endParaRPr lang="tr-TR" sz="1050" b="1" kern="1200" dirty="0"/>
        </a:p>
      </dsp:txBody>
      <dsp:txXfrm>
        <a:off x="2355456" y="4829572"/>
        <a:ext cx="700334" cy="700334"/>
      </dsp:txXfrm>
    </dsp:sp>
    <dsp:sp modelId="{8A7EF611-1D71-4FB2-BEB4-04B4CAF76F6C}">
      <dsp:nvSpPr>
        <dsp:cNvPr id="0" name=""/>
        <dsp:cNvSpPr/>
      </dsp:nvSpPr>
      <dsp:spPr>
        <a:xfrm>
          <a:off x="3959748" y="4698337"/>
          <a:ext cx="1876167" cy="700334"/>
        </a:xfrm>
        <a:prstGeom prst="roundRect">
          <a:avLst/>
        </a:prstGeom>
        <a:solidFill>
          <a:schemeClr val="accent2">
            <a:lumMod val="7500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b="1" kern="1200" dirty="0" smtClean="0"/>
            <a:t>DİÜRETİKLER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b="1" kern="1200" dirty="0" smtClean="0"/>
            <a:t>ANTİHİPERTANSİFLER</a:t>
          </a:r>
          <a:endParaRPr lang="tr-TR" sz="1200" b="1" kern="1200" dirty="0"/>
        </a:p>
      </dsp:txBody>
      <dsp:txXfrm>
        <a:off x="3959748" y="4698337"/>
        <a:ext cx="1876167" cy="700334"/>
      </dsp:txXfrm>
    </dsp:sp>
    <dsp:sp modelId="{0DEECC0C-22D3-46E2-BF60-977AED15C7C3}">
      <dsp:nvSpPr>
        <dsp:cNvPr id="0" name=""/>
        <dsp:cNvSpPr/>
      </dsp:nvSpPr>
      <dsp:spPr>
        <a:xfrm>
          <a:off x="2517919" y="3578568"/>
          <a:ext cx="1127797" cy="369916"/>
        </a:xfrm>
        <a:prstGeom prst="roundRect">
          <a:avLst/>
        </a:prstGeom>
        <a:solidFill>
          <a:schemeClr val="accent2">
            <a:lumMod val="7500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b="1" kern="1200" dirty="0" smtClean="0"/>
            <a:t>SÜLFONİLÜRE</a:t>
          </a:r>
          <a:endParaRPr lang="tr-TR" sz="1050" b="1" kern="1200" dirty="0"/>
        </a:p>
      </dsp:txBody>
      <dsp:txXfrm>
        <a:off x="2517919" y="3578568"/>
        <a:ext cx="1127797" cy="369916"/>
      </dsp:txXfrm>
    </dsp:sp>
    <dsp:sp modelId="{D79E9D62-382F-4B0F-A295-A31075A3F545}">
      <dsp:nvSpPr>
        <dsp:cNvPr id="0" name=""/>
        <dsp:cNvSpPr/>
      </dsp:nvSpPr>
      <dsp:spPr>
        <a:xfrm rot="10217156">
          <a:off x="1843342" y="3917380"/>
          <a:ext cx="67944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79447" y="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60F236-3DBD-4FE4-832A-7AF3A5A523C7}">
      <dsp:nvSpPr>
        <dsp:cNvPr id="0" name=""/>
        <dsp:cNvSpPr/>
      </dsp:nvSpPr>
      <dsp:spPr>
        <a:xfrm>
          <a:off x="226680" y="3763327"/>
          <a:ext cx="1621532" cy="700334"/>
        </a:xfrm>
        <a:prstGeom prst="roundRect">
          <a:avLst/>
        </a:prstGeom>
        <a:solidFill>
          <a:schemeClr val="accent5">
            <a:lumMod val="7500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b="1" kern="1200" dirty="0" smtClean="0"/>
            <a:t>METABOLİZMASI YAVAŞLAR</a:t>
          </a:r>
          <a:endParaRPr lang="tr-TR" sz="1050" b="1" kern="1200" dirty="0"/>
        </a:p>
      </dsp:txBody>
      <dsp:txXfrm>
        <a:off x="226680" y="3763327"/>
        <a:ext cx="1621532" cy="700334"/>
      </dsp:txXfrm>
    </dsp:sp>
    <dsp:sp modelId="{F2A16B63-128C-477E-9207-7E9D10B36FE7}">
      <dsp:nvSpPr>
        <dsp:cNvPr id="0" name=""/>
        <dsp:cNvSpPr/>
      </dsp:nvSpPr>
      <dsp:spPr>
        <a:xfrm>
          <a:off x="2608048" y="2386079"/>
          <a:ext cx="700334" cy="700334"/>
        </a:xfrm>
        <a:prstGeom prst="roundRect">
          <a:avLst/>
        </a:prstGeom>
        <a:solidFill>
          <a:schemeClr val="accent2">
            <a:lumMod val="7500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b="1" kern="1200" dirty="0" smtClean="0"/>
            <a:t>MTX.</a:t>
          </a:r>
          <a:endParaRPr lang="tr-TR" sz="1050" b="1" kern="1200" dirty="0"/>
        </a:p>
      </dsp:txBody>
      <dsp:txXfrm>
        <a:off x="2608048" y="2386079"/>
        <a:ext cx="700334" cy="700334"/>
      </dsp:txXfrm>
    </dsp:sp>
    <dsp:sp modelId="{FABEAB18-B1FC-45A7-A110-8910043BFA26}">
      <dsp:nvSpPr>
        <dsp:cNvPr id="0" name=""/>
        <dsp:cNvSpPr/>
      </dsp:nvSpPr>
      <dsp:spPr>
        <a:xfrm rot="14116969">
          <a:off x="2458711" y="2251547"/>
          <a:ext cx="32733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7337" y="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639917-BEA4-46E9-BD5F-16FF8611A0DE}">
      <dsp:nvSpPr>
        <dsp:cNvPr id="0" name=""/>
        <dsp:cNvSpPr/>
      </dsp:nvSpPr>
      <dsp:spPr>
        <a:xfrm>
          <a:off x="1787646" y="1416682"/>
          <a:ext cx="997794" cy="700334"/>
        </a:xfrm>
        <a:prstGeom prst="roundRect">
          <a:avLst/>
        </a:prstGeom>
        <a:solidFill>
          <a:schemeClr val="accent5">
            <a:lumMod val="75000"/>
          </a:schemeClr>
        </a:soli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50" b="1" kern="1200" dirty="0" smtClean="0"/>
            <a:t>RENAL KLİRENSİ AZALIR</a:t>
          </a:r>
          <a:endParaRPr lang="tr-TR" sz="1050" b="1" kern="1200" dirty="0"/>
        </a:p>
      </dsp:txBody>
      <dsp:txXfrm>
        <a:off x="1787646" y="1416682"/>
        <a:ext cx="997794" cy="700334"/>
      </dsp:txXfrm>
    </dsp:sp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64C3EA8-069D-4D59-A631-5118A0955F6E}">
      <dsp:nvSpPr>
        <dsp:cNvPr id="0" name=""/>
        <dsp:cNvSpPr/>
      </dsp:nvSpPr>
      <dsp:spPr>
        <a:xfrm>
          <a:off x="2556" y="1589193"/>
          <a:ext cx="2716179" cy="22402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PARASETEMOL,</a:t>
          </a:r>
          <a:endParaRPr lang="tr-TR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DIPIRON, </a:t>
          </a:r>
          <a:endParaRPr lang="tr-TR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KETOROLAK,</a:t>
          </a:r>
          <a:endParaRPr lang="tr-TR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ETODOLAK,</a:t>
          </a:r>
          <a:endParaRPr lang="tr-TR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IBUPROFEN</a:t>
          </a:r>
          <a:endParaRPr lang="tr-TR" sz="1400" b="1" kern="1200" dirty="0"/>
        </a:p>
      </dsp:txBody>
      <dsp:txXfrm>
        <a:off x="2556" y="1589193"/>
        <a:ext cx="2716179" cy="1760220"/>
      </dsp:txXfrm>
    </dsp:sp>
    <dsp:sp modelId="{5E202C87-D066-44D7-A3A0-4A15B178110E}">
      <dsp:nvSpPr>
        <dsp:cNvPr id="0" name=""/>
        <dsp:cNvSpPr/>
      </dsp:nvSpPr>
      <dsp:spPr>
        <a:xfrm>
          <a:off x="1538822" y="2158113"/>
          <a:ext cx="2943212" cy="2943212"/>
        </a:xfrm>
        <a:prstGeom prst="leftCircularArrow">
          <a:avLst>
            <a:gd name="adj1" fmla="val 2978"/>
            <a:gd name="adj2" fmla="val 364982"/>
            <a:gd name="adj3" fmla="val 2140493"/>
            <a:gd name="adj4" fmla="val 9024489"/>
            <a:gd name="adj5" fmla="val 3475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D606FB-CB38-4102-80B2-544B55EA269B}">
      <dsp:nvSpPr>
        <dsp:cNvPr id="0" name=""/>
        <dsp:cNvSpPr/>
      </dsp:nvSpPr>
      <dsp:spPr>
        <a:xfrm>
          <a:off x="606152" y="3349413"/>
          <a:ext cx="2414381" cy="9601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ANALJEZİK </a:t>
          </a:r>
          <a:endParaRPr lang="tr-TR" sz="1600" b="1" kern="1200" dirty="0"/>
        </a:p>
      </dsp:txBody>
      <dsp:txXfrm>
        <a:off x="606152" y="3349413"/>
        <a:ext cx="2414381" cy="960120"/>
      </dsp:txXfrm>
    </dsp:sp>
    <dsp:sp modelId="{D64EE9E3-1E33-43AB-9F91-C875B60458F2}">
      <dsp:nvSpPr>
        <dsp:cNvPr id="0" name=""/>
        <dsp:cNvSpPr/>
      </dsp:nvSpPr>
      <dsp:spPr>
        <a:xfrm>
          <a:off x="3437930" y="1589193"/>
          <a:ext cx="2716179" cy="22402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2656527"/>
              <a:satOff val="-1142"/>
              <a:lumOff val="-5294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İNDOMETAZIN,  </a:t>
          </a:r>
          <a:endParaRPr lang="tr-TR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TOLMETIN</a:t>
          </a:r>
          <a:endParaRPr lang="tr-TR" sz="1400" b="1" kern="1200" dirty="0"/>
        </a:p>
      </dsp:txBody>
      <dsp:txXfrm>
        <a:off x="3437930" y="2069253"/>
        <a:ext cx="2716179" cy="1760220"/>
      </dsp:txXfrm>
    </dsp:sp>
    <dsp:sp modelId="{9F95EBA1-AA60-4F87-BD8D-021EB1C7ABE2}">
      <dsp:nvSpPr>
        <dsp:cNvPr id="0" name=""/>
        <dsp:cNvSpPr/>
      </dsp:nvSpPr>
      <dsp:spPr>
        <a:xfrm>
          <a:off x="4951561" y="229501"/>
          <a:ext cx="3290279" cy="3290279"/>
        </a:xfrm>
        <a:prstGeom prst="circularArrow">
          <a:avLst>
            <a:gd name="adj1" fmla="val 2664"/>
            <a:gd name="adj2" fmla="val 324092"/>
            <a:gd name="adj3" fmla="val 19500397"/>
            <a:gd name="adj4" fmla="val 12575511"/>
            <a:gd name="adj5" fmla="val 3108"/>
          </a:avLst>
        </a:prstGeom>
        <a:gradFill rotWithShape="0">
          <a:gsLst>
            <a:gs pos="0">
              <a:schemeClr val="accent5">
                <a:hueOff val="5313054"/>
                <a:satOff val="-2284"/>
                <a:lumOff val="-10588"/>
                <a:alphaOff val="0"/>
                <a:satMod val="100000"/>
                <a:lumMod val="100000"/>
              </a:schemeClr>
            </a:gs>
            <a:gs pos="50000">
              <a:schemeClr val="accent5">
                <a:hueOff val="5313054"/>
                <a:satOff val="-2284"/>
                <a:lumOff val="-10588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5313054"/>
                <a:satOff val="-2284"/>
                <a:lumOff val="-10588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C0F17F3-520C-409F-995D-55A14536D37F}">
      <dsp:nvSpPr>
        <dsp:cNvPr id="0" name=""/>
        <dsp:cNvSpPr/>
      </dsp:nvSpPr>
      <dsp:spPr>
        <a:xfrm>
          <a:off x="4041525" y="1109133"/>
          <a:ext cx="2414381" cy="9601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2656527"/>
                <a:satOff val="-1142"/>
                <a:lumOff val="-5294"/>
                <a:alphaOff val="0"/>
                <a:satMod val="100000"/>
                <a:lumMod val="100000"/>
              </a:schemeClr>
            </a:gs>
            <a:gs pos="50000">
              <a:schemeClr val="accent5">
                <a:hueOff val="2656527"/>
                <a:satOff val="-1142"/>
                <a:lumOff val="-5294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2656527"/>
                <a:satOff val="-1142"/>
                <a:lumOff val="-5294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ANTİİNFLAMATUVAR</a:t>
          </a:r>
          <a:endParaRPr lang="tr-TR" sz="1600" b="1" kern="1200" dirty="0"/>
        </a:p>
      </dsp:txBody>
      <dsp:txXfrm>
        <a:off x="4041525" y="1109133"/>
        <a:ext cx="2414381" cy="960120"/>
      </dsp:txXfrm>
    </dsp:sp>
    <dsp:sp modelId="{32604599-611C-4D37-BDDC-2C434830CF91}">
      <dsp:nvSpPr>
        <dsp:cNvPr id="0" name=""/>
        <dsp:cNvSpPr/>
      </dsp:nvSpPr>
      <dsp:spPr>
        <a:xfrm>
          <a:off x="6873303" y="1589193"/>
          <a:ext cx="2716179" cy="22402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5313054"/>
              <a:satOff val="-2284"/>
              <a:lumOff val="-10588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DIKLOFENAK</a:t>
          </a:r>
          <a:r>
            <a:rPr lang="tr-TR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,</a:t>
          </a:r>
          <a:endParaRPr lang="tr-TR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NAPROKSEN.</a:t>
          </a:r>
          <a:endParaRPr lang="tr-TR" sz="1400" b="1" kern="1200" dirty="0"/>
        </a:p>
      </dsp:txBody>
      <dsp:txXfrm>
        <a:off x="6873303" y="1589193"/>
        <a:ext cx="2716179" cy="1760220"/>
      </dsp:txXfrm>
    </dsp:sp>
    <dsp:sp modelId="{625F83B2-B506-4620-88F5-D51EA6DF1E34}">
      <dsp:nvSpPr>
        <dsp:cNvPr id="0" name=""/>
        <dsp:cNvSpPr/>
      </dsp:nvSpPr>
      <dsp:spPr>
        <a:xfrm>
          <a:off x="7476899" y="3349413"/>
          <a:ext cx="2414381" cy="9601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5313054"/>
                <a:satOff val="-2284"/>
                <a:lumOff val="-10588"/>
                <a:alphaOff val="0"/>
                <a:satMod val="100000"/>
                <a:lumMod val="100000"/>
              </a:schemeClr>
            </a:gs>
            <a:gs pos="50000">
              <a:schemeClr val="accent5">
                <a:hueOff val="5313054"/>
                <a:satOff val="-2284"/>
                <a:lumOff val="-10588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5313054"/>
                <a:satOff val="-2284"/>
                <a:lumOff val="-10588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ANALJEZİK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+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/>
            <a:t>ANTİİNFLAMATUVAR</a:t>
          </a:r>
          <a:endParaRPr lang="tr-TR" sz="1600" b="1" kern="1200" dirty="0"/>
        </a:p>
      </dsp:txBody>
      <dsp:txXfrm>
        <a:off x="7476899" y="3349413"/>
        <a:ext cx="2414381" cy="96012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0F8ADC3-CBB9-4CB0-B9A5-9DF32F17C9E0}">
      <dsp:nvSpPr>
        <dsp:cNvPr id="0" name=""/>
        <dsp:cNvSpPr/>
      </dsp:nvSpPr>
      <dsp:spPr>
        <a:xfrm>
          <a:off x="4477526" y="836195"/>
          <a:ext cx="175417" cy="3140806"/>
        </a:xfrm>
        <a:custGeom>
          <a:avLst/>
          <a:gdLst/>
          <a:ahLst/>
          <a:cxnLst/>
          <a:rect l="0" t="0" r="0" b="0"/>
          <a:pathLst>
            <a:path>
              <a:moveTo>
                <a:pt x="175417" y="0"/>
              </a:moveTo>
              <a:lnTo>
                <a:pt x="175417" y="3140806"/>
              </a:lnTo>
              <a:lnTo>
                <a:pt x="0" y="314080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3005D6-CB43-46D5-B223-92D2829C1FEA}">
      <dsp:nvSpPr>
        <dsp:cNvPr id="0" name=""/>
        <dsp:cNvSpPr/>
      </dsp:nvSpPr>
      <dsp:spPr>
        <a:xfrm>
          <a:off x="4652944" y="836195"/>
          <a:ext cx="175417" cy="19546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4650"/>
              </a:lnTo>
              <a:lnTo>
                <a:pt x="175417" y="195465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F4DEF2-215D-4F6F-866A-BAD4E860A3D0}">
      <dsp:nvSpPr>
        <dsp:cNvPr id="0" name=""/>
        <dsp:cNvSpPr/>
      </dsp:nvSpPr>
      <dsp:spPr>
        <a:xfrm>
          <a:off x="4477526" y="836195"/>
          <a:ext cx="175417" cy="1954650"/>
        </a:xfrm>
        <a:custGeom>
          <a:avLst/>
          <a:gdLst/>
          <a:ahLst/>
          <a:cxnLst/>
          <a:rect l="0" t="0" r="0" b="0"/>
          <a:pathLst>
            <a:path>
              <a:moveTo>
                <a:pt x="175417" y="0"/>
              </a:moveTo>
              <a:lnTo>
                <a:pt x="175417" y="1954650"/>
              </a:lnTo>
              <a:lnTo>
                <a:pt x="0" y="195465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2434BB-FAC0-4236-A79A-4EA62C4F9B82}">
      <dsp:nvSpPr>
        <dsp:cNvPr id="0" name=""/>
        <dsp:cNvSpPr/>
      </dsp:nvSpPr>
      <dsp:spPr>
        <a:xfrm>
          <a:off x="4652944" y="836195"/>
          <a:ext cx="175417" cy="7684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8495"/>
              </a:lnTo>
              <a:lnTo>
                <a:pt x="175417" y="76849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9D5A21-7B78-4F1F-B5C9-0C2DCAFB6CF8}">
      <dsp:nvSpPr>
        <dsp:cNvPr id="0" name=""/>
        <dsp:cNvSpPr/>
      </dsp:nvSpPr>
      <dsp:spPr>
        <a:xfrm>
          <a:off x="4477526" y="836195"/>
          <a:ext cx="175417" cy="768495"/>
        </a:xfrm>
        <a:custGeom>
          <a:avLst/>
          <a:gdLst/>
          <a:ahLst/>
          <a:cxnLst/>
          <a:rect l="0" t="0" r="0" b="0"/>
          <a:pathLst>
            <a:path>
              <a:moveTo>
                <a:pt x="175417" y="0"/>
              </a:moveTo>
              <a:lnTo>
                <a:pt x="175417" y="768495"/>
              </a:lnTo>
              <a:lnTo>
                <a:pt x="0" y="76849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86D782-509F-4751-A85D-22DD73D23812}">
      <dsp:nvSpPr>
        <dsp:cNvPr id="0" name=""/>
        <dsp:cNvSpPr/>
      </dsp:nvSpPr>
      <dsp:spPr>
        <a:xfrm>
          <a:off x="6006163" y="5580817"/>
          <a:ext cx="250596" cy="7684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8495"/>
              </a:lnTo>
              <a:lnTo>
                <a:pt x="250596" y="76849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EE0CC9-B6F3-4C9C-8B4D-E248FF6DA567}">
      <dsp:nvSpPr>
        <dsp:cNvPr id="0" name=""/>
        <dsp:cNvSpPr/>
      </dsp:nvSpPr>
      <dsp:spPr>
        <a:xfrm>
          <a:off x="4652944" y="836195"/>
          <a:ext cx="2021476" cy="3909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33883"/>
              </a:lnTo>
              <a:lnTo>
                <a:pt x="2021476" y="3733883"/>
              </a:lnTo>
              <a:lnTo>
                <a:pt x="2021476" y="390930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3BC2D5-1DA7-43F3-B717-E3F2DA28020D}">
      <dsp:nvSpPr>
        <dsp:cNvPr id="0" name=""/>
        <dsp:cNvSpPr/>
      </dsp:nvSpPr>
      <dsp:spPr>
        <a:xfrm>
          <a:off x="3984687" y="5580817"/>
          <a:ext cx="250596" cy="7684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8495"/>
              </a:lnTo>
              <a:lnTo>
                <a:pt x="250596" y="76849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E8A905-24BC-44AE-80E3-B186668C12D9}">
      <dsp:nvSpPr>
        <dsp:cNvPr id="0" name=""/>
        <dsp:cNvSpPr/>
      </dsp:nvSpPr>
      <dsp:spPr>
        <a:xfrm>
          <a:off x="4607224" y="836195"/>
          <a:ext cx="91440" cy="390930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0930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40491D-D21A-441C-964F-988F25C2AFF9}">
      <dsp:nvSpPr>
        <dsp:cNvPr id="0" name=""/>
        <dsp:cNvSpPr/>
      </dsp:nvSpPr>
      <dsp:spPr>
        <a:xfrm>
          <a:off x="1963211" y="5580817"/>
          <a:ext cx="250596" cy="7684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8495"/>
              </a:lnTo>
              <a:lnTo>
                <a:pt x="250596" y="76849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F678B0-B8C6-4169-A11E-11BB4E054B0C}">
      <dsp:nvSpPr>
        <dsp:cNvPr id="0" name=""/>
        <dsp:cNvSpPr/>
      </dsp:nvSpPr>
      <dsp:spPr>
        <a:xfrm>
          <a:off x="2631468" y="836195"/>
          <a:ext cx="2021476" cy="3909301"/>
        </a:xfrm>
        <a:custGeom>
          <a:avLst/>
          <a:gdLst/>
          <a:ahLst/>
          <a:cxnLst/>
          <a:rect l="0" t="0" r="0" b="0"/>
          <a:pathLst>
            <a:path>
              <a:moveTo>
                <a:pt x="2021476" y="0"/>
              </a:moveTo>
              <a:lnTo>
                <a:pt x="2021476" y="3733883"/>
              </a:lnTo>
              <a:lnTo>
                <a:pt x="0" y="3733883"/>
              </a:lnTo>
              <a:lnTo>
                <a:pt x="0" y="390930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C74F85-34F4-4472-B2CD-CE4FD5C538A4}">
      <dsp:nvSpPr>
        <dsp:cNvPr id="0" name=""/>
        <dsp:cNvSpPr/>
      </dsp:nvSpPr>
      <dsp:spPr>
        <a:xfrm>
          <a:off x="2119474" y="874"/>
          <a:ext cx="5066938" cy="83532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AMERİKAN GE. DERNEĞİNİN GIS YANETKİLERİ İÇİN RİSK FAKTÖRLERİ</a:t>
          </a:r>
          <a:endParaRPr lang="tr-TR" sz="1400" b="1" kern="1200" dirty="0"/>
        </a:p>
      </dsp:txBody>
      <dsp:txXfrm>
        <a:off x="2119474" y="874"/>
        <a:ext cx="5066938" cy="835320"/>
      </dsp:txXfrm>
    </dsp:sp>
    <dsp:sp modelId="{A6586068-E8DC-4F88-828C-CEC14F5BFA3A}">
      <dsp:nvSpPr>
        <dsp:cNvPr id="0" name=""/>
        <dsp:cNvSpPr/>
      </dsp:nvSpPr>
      <dsp:spPr>
        <a:xfrm>
          <a:off x="1796147" y="4745496"/>
          <a:ext cx="1670641" cy="83532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RISK YOK ISE</a:t>
          </a:r>
          <a:endParaRPr lang="tr-TR" sz="1100" b="1" kern="1200" dirty="0"/>
        </a:p>
      </dsp:txBody>
      <dsp:txXfrm>
        <a:off x="1796147" y="4745496"/>
        <a:ext cx="1670641" cy="835320"/>
      </dsp:txXfrm>
    </dsp:sp>
    <dsp:sp modelId="{D616CB28-BD3F-4B12-8AAE-18D3178DDF74}">
      <dsp:nvSpPr>
        <dsp:cNvPr id="0" name=""/>
        <dsp:cNvSpPr/>
      </dsp:nvSpPr>
      <dsp:spPr>
        <a:xfrm>
          <a:off x="2213807" y="5931652"/>
          <a:ext cx="1670641" cy="83532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CIDDI GİS KOMPLIKASYONUN YILLIK INSIDANSI 				   % 0.8  </a:t>
          </a:r>
          <a:endParaRPr lang="tr-TR" sz="1100" b="1" kern="1200" dirty="0"/>
        </a:p>
      </dsp:txBody>
      <dsp:txXfrm>
        <a:off x="2213807" y="5931652"/>
        <a:ext cx="1670641" cy="835320"/>
      </dsp:txXfrm>
    </dsp:sp>
    <dsp:sp modelId="{766F3EC0-C5DA-490E-ADBD-E1A43413ADBD}">
      <dsp:nvSpPr>
        <dsp:cNvPr id="0" name=""/>
        <dsp:cNvSpPr/>
      </dsp:nvSpPr>
      <dsp:spPr>
        <a:xfrm>
          <a:off x="3817623" y="4745496"/>
          <a:ext cx="1670641" cy="83532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1-2 RISK VAR ISE</a:t>
          </a:r>
          <a:endParaRPr lang="tr-TR" sz="1100" b="1" kern="1200" dirty="0"/>
        </a:p>
      </dsp:txBody>
      <dsp:txXfrm>
        <a:off x="3817623" y="4745496"/>
        <a:ext cx="1670641" cy="835320"/>
      </dsp:txXfrm>
    </dsp:sp>
    <dsp:sp modelId="{B9A17B0A-7E78-44CB-9501-49C60E0EA377}">
      <dsp:nvSpPr>
        <dsp:cNvPr id="0" name=""/>
        <dsp:cNvSpPr/>
      </dsp:nvSpPr>
      <dsp:spPr>
        <a:xfrm>
          <a:off x="4235283" y="5931652"/>
          <a:ext cx="1670641" cy="83532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CIDDI GİS KOMPLIKASYONUN YILLIK INSIDANSI </a:t>
          </a:r>
          <a:endParaRPr lang="tr-TR" sz="1100" b="1" kern="1200" dirty="0" smtClean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% 2 </a:t>
          </a:r>
          <a:endParaRPr lang="tr-TR" sz="1100" b="1" kern="1200" dirty="0"/>
        </a:p>
      </dsp:txBody>
      <dsp:txXfrm>
        <a:off x="4235283" y="5931652"/>
        <a:ext cx="1670641" cy="835320"/>
      </dsp:txXfrm>
    </dsp:sp>
    <dsp:sp modelId="{18F73CC7-282D-41B2-937B-9FCFFE9FBA3C}">
      <dsp:nvSpPr>
        <dsp:cNvPr id="0" name=""/>
        <dsp:cNvSpPr/>
      </dsp:nvSpPr>
      <dsp:spPr>
        <a:xfrm>
          <a:off x="5839099" y="4745496"/>
          <a:ext cx="1670641" cy="83532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2’DEN FAZLA RISK VAR ISE</a:t>
          </a:r>
          <a:endParaRPr lang="tr-TR" sz="1100" b="1" kern="1200" dirty="0"/>
        </a:p>
      </dsp:txBody>
      <dsp:txXfrm>
        <a:off x="5839099" y="4745496"/>
        <a:ext cx="1670641" cy="835320"/>
      </dsp:txXfrm>
    </dsp:sp>
    <dsp:sp modelId="{AC550366-A151-4672-9D6C-F41F405F7758}">
      <dsp:nvSpPr>
        <dsp:cNvPr id="0" name=""/>
        <dsp:cNvSpPr/>
      </dsp:nvSpPr>
      <dsp:spPr>
        <a:xfrm>
          <a:off x="6256760" y="5931652"/>
          <a:ext cx="1670641" cy="83532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CIDDI GİS KOMPLIKASYONUN YILLIK INSIDANSI</a:t>
          </a:r>
          <a:endParaRPr lang="tr-TR" sz="1100" b="1" kern="1200" dirty="0" smtClean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% 18 </a:t>
          </a:r>
          <a:endParaRPr lang="tr-TR" sz="1100" b="1" kern="1200" dirty="0"/>
        </a:p>
      </dsp:txBody>
      <dsp:txXfrm>
        <a:off x="6256760" y="5931652"/>
        <a:ext cx="1670641" cy="835320"/>
      </dsp:txXfrm>
    </dsp:sp>
    <dsp:sp modelId="{378416C4-74B4-4B91-8F3D-9AD782D88621}">
      <dsp:nvSpPr>
        <dsp:cNvPr id="0" name=""/>
        <dsp:cNvSpPr/>
      </dsp:nvSpPr>
      <dsp:spPr>
        <a:xfrm>
          <a:off x="2806885" y="1187030"/>
          <a:ext cx="1670641" cy="83532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HIKAYEDE GİS BULGULARI (ÜLSER VE KANAMA)</a:t>
          </a:r>
          <a:endParaRPr lang="tr-TR" sz="1100" b="1" kern="1200" dirty="0"/>
        </a:p>
      </dsp:txBody>
      <dsp:txXfrm>
        <a:off x="2806885" y="1187030"/>
        <a:ext cx="1670641" cy="835320"/>
      </dsp:txXfrm>
    </dsp:sp>
    <dsp:sp modelId="{DB79628E-9616-4244-B67E-570D1B555E97}">
      <dsp:nvSpPr>
        <dsp:cNvPr id="0" name=""/>
        <dsp:cNvSpPr/>
      </dsp:nvSpPr>
      <dsp:spPr>
        <a:xfrm>
          <a:off x="4828361" y="1187030"/>
          <a:ext cx="1670641" cy="83532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60 YAŞ ÜSTÜ HASTALAR</a:t>
          </a:r>
          <a:endParaRPr lang="tr-TR" sz="1100" b="1" kern="1200" dirty="0"/>
        </a:p>
      </dsp:txBody>
      <dsp:txXfrm>
        <a:off x="4828361" y="1187030"/>
        <a:ext cx="1670641" cy="835320"/>
      </dsp:txXfrm>
    </dsp:sp>
    <dsp:sp modelId="{2D423147-7A0F-4881-8AA9-E1698BFE74B8}">
      <dsp:nvSpPr>
        <dsp:cNvPr id="0" name=""/>
        <dsp:cNvSpPr/>
      </dsp:nvSpPr>
      <dsp:spPr>
        <a:xfrm>
          <a:off x="2806885" y="2373185"/>
          <a:ext cx="1670641" cy="83532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YÜKSEK DOZ KULLANIMI</a:t>
          </a:r>
          <a:endParaRPr lang="tr-TR" sz="1100" b="1" kern="1200" dirty="0"/>
        </a:p>
      </dsp:txBody>
      <dsp:txXfrm>
        <a:off x="2806885" y="2373185"/>
        <a:ext cx="1670641" cy="835320"/>
      </dsp:txXfrm>
    </dsp:sp>
    <dsp:sp modelId="{0EA32CA3-346D-4BEC-8532-00DAB5E70547}">
      <dsp:nvSpPr>
        <dsp:cNvPr id="0" name=""/>
        <dsp:cNvSpPr/>
      </dsp:nvSpPr>
      <dsp:spPr>
        <a:xfrm>
          <a:off x="4828361" y="2373185"/>
          <a:ext cx="1670641" cy="83532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BERABERINDE KORTIKOSTEROID KULLANIMI</a:t>
          </a:r>
          <a:endParaRPr lang="tr-TR" sz="1100" b="1" kern="1200" dirty="0"/>
        </a:p>
      </dsp:txBody>
      <dsp:txXfrm>
        <a:off x="4828361" y="2373185"/>
        <a:ext cx="1670641" cy="835320"/>
      </dsp:txXfrm>
    </dsp:sp>
    <dsp:sp modelId="{FC525FA5-0DAC-4FD7-BEC4-9F46C5796D95}">
      <dsp:nvSpPr>
        <dsp:cNvPr id="0" name=""/>
        <dsp:cNvSpPr/>
      </dsp:nvSpPr>
      <dsp:spPr>
        <a:xfrm>
          <a:off x="2806885" y="3559341"/>
          <a:ext cx="1670641" cy="83532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BERABERINDE ANTIKOAGULAN ILAÇ KULLLANIMI</a:t>
          </a:r>
          <a:endParaRPr lang="tr-TR" sz="1100" b="1" kern="1200" dirty="0"/>
        </a:p>
      </dsp:txBody>
      <dsp:txXfrm>
        <a:off x="2806885" y="3559341"/>
        <a:ext cx="1670641" cy="83532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01D8582-5122-4427-9A3F-63CC8DEC76CE}">
      <dsp:nvSpPr>
        <dsp:cNvPr id="0" name=""/>
        <dsp:cNvSpPr/>
      </dsp:nvSpPr>
      <dsp:spPr>
        <a:xfrm>
          <a:off x="5230669" y="1909791"/>
          <a:ext cx="133380" cy="1808407"/>
        </a:xfrm>
        <a:custGeom>
          <a:avLst/>
          <a:gdLst/>
          <a:ahLst/>
          <a:cxnLst/>
          <a:rect l="0" t="0" r="0" b="0"/>
          <a:pathLst>
            <a:path>
              <a:moveTo>
                <a:pt x="133380" y="0"/>
              </a:moveTo>
              <a:lnTo>
                <a:pt x="133380" y="1808407"/>
              </a:lnTo>
              <a:lnTo>
                <a:pt x="0" y="1808407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23DF71-1EC0-4EA2-931D-5EA057D5DB72}">
      <dsp:nvSpPr>
        <dsp:cNvPr id="0" name=""/>
        <dsp:cNvSpPr/>
      </dsp:nvSpPr>
      <dsp:spPr>
        <a:xfrm>
          <a:off x="5364050" y="1909791"/>
          <a:ext cx="133380" cy="6917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1723"/>
              </a:lnTo>
              <a:lnTo>
                <a:pt x="133380" y="691723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871485-06D6-43F7-B8B0-DB00760D2158}">
      <dsp:nvSpPr>
        <dsp:cNvPr id="0" name=""/>
        <dsp:cNvSpPr/>
      </dsp:nvSpPr>
      <dsp:spPr>
        <a:xfrm>
          <a:off x="5230669" y="1909791"/>
          <a:ext cx="133380" cy="691723"/>
        </a:xfrm>
        <a:custGeom>
          <a:avLst/>
          <a:gdLst/>
          <a:ahLst/>
          <a:cxnLst/>
          <a:rect l="0" t="0" r="0" b="0"/>
          <a:pathLst>
            <a:path>
              <a:moveTo>
                <a:pt x="133380" y="0"/>
              </a:moveTo>
              <a:lnTo>
                <a:pt x="133380" y="691723"/>
              </a:lnTo>
              <a:lnTo>
                <a:pt x="0" y="691723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903878-3A11-4635-AC4D-8BB1CC25CF54}">
      <dsp:nvSpPr>
        <dsp:cNvPr id="0" name=""/>
        <dsp:cNvSpPr/>
      </dsp:nvSpPr>
      <dsp:spPr>
        <a:xfrm>
          <a:off x="5364050" y="1909791"/>
          <a:ext cx="4725364" cy="25001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66750"/>
              </a:lnTo>
              <a:lnTo>
                <a:pt x="4725364" y="2366750"/>
              </a:lnTo>
              <a:lnTo>
                <a:pt x="4725364" y="250013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98A61F-80C4-4E28-8489-1CB00105F092}">
      <dsp:nvSpPr>
        <dsp:cNvPr id="0" name=""/>
        <dsp:cNvSpPr/>
      </dsp:nvSpPr>
      <dsp:spPr>
        <a:xfrm>
          <a:off x="5364050" y="1909791"/>
          <a:ext cx="3188307" cy="25001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66750"/>
              </a:lnTo>
              <a:lnTo>
                <a:pt x="3188307" y="2366750"/>
              </a:lnTo>
              <a:lnTo>
                <a:pt x="3188307" y="250013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188320-BE4B-481C-832F-91F4A36414DF}">
      <dsp:nvSpPr>
        <dsp:cNvPr id="0" name=""/>
        <dsp:cNvSpPr/>
      </dsp:nvSpPr>
      <dsp:spPr>
        <a:xfrm>
          <a:off x="5364050" y="1909791"/>
          <a:ext cx="1651250" cy="25001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66750"/>
              </a:lnTo>
              <a:lnTo>
                <a:pt x="1651250" y="2366750"/>
              </a:lnTo>
              <a:lnTo>
                <a:pt x="1651250" y="250013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E396CE-293D-4F86-B549-D693BB0D560B}">
      <dsp:nvSpPr>
        <dsp:cNvPr id="0" name=""/>
        <dsp:cNvSpPr/>
      </dsp:nvSpPr>
      <dsp:spPr>
        <a:xfrm>
          <a:off x="5364050" y="1909791"/>
          <a:ext cx="114193" cy="25001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66750"/>
              </a:lnTo>
              <a:lnTo>
                <a:pt x="114193" y="2366750"/>
              </a:lnTo>
              <a:lnTo>
                <a:pt x="114193" y="250013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98120C-6743-459D-9A89-2E0E128EB55D}">
      <dsp:nvSpPr>
        <dsp:cNvPr id="0" name=""/>
        <dsp:cNvSpPr/>
      </dsp:nvSpPr>
      <dsp:spPr>
        <a:xfrm>
          <a:off x="3826992" y="1909791"/>
          <a:ext cx="1537057" cy="2500131"/>
        </a:xfrm>
        <a:custGeom>
          <a:avLst/>
          <a:gdLst/>
          <a:ahLst/>
          <a:cxnLst/>
          <a:rect l="0" t="0" r="0" b="0"/>
          <a:pathLst>
            <a:path>
              <a:moveTo>
                <a:pt x="1537057" y="0"/>
              </a:moveTo>
              <a:lnTo>
                <a:pt x="1537057" y="2366750"/>
              </a:lnTo>
              <a:lnTo>
                <a:pt x="0" y="2366750"/>
              </a:lnTo>
              <a:lnTo>
                <a:pt x="0" y="250013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4D4749-A61A-433F-9EA4-4A495C26F9AC}">
      <dsp:nvSpPr>
        <dsp:cNvPr id="0" name=""/>
        <dsp:cNvSpPr/>
      </dsp:nvSpPr>
      <dsp:spPr>
        <a:xfrm>
          <a:off x="2175742" y="1909791"/>
          <a:ext cx="3188307" cy="2500131"/>
        </a:xfrm>
        <a:custGeom>
          <a:avLst/>
          <a:gdLst/>
          <a:ahLst/>
          <a:cxnLst/>
          <a:rect l="0" t="0" r="0" b="0"/>
          <a:pathLst>
            <a:path>
              <a:moveTo>
                <a:pt x="3188307" y="0"/>
              </a:moveTo>
              <a:lnTo>
                <a:pt x="3188307" y="2366750"/>
              </a:lnTo>
              <a:lnTo>
                <a:pt x="0" y="2366750"/>
              </a:lnTo>
              <a:lnTo>
                <a:pt x="0" y="250013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CBA23E-6D7F-4C8E-AD58-3C5BD15DE886}">
      <dsp:nvSpPr>
        <dsp:cNvPr id="0" name=""/>
        <dsp:cNvSpPr/>
      </dsp:nvSpPr>
      <dsp:spPr>
        <a:xfrm>
          <a:off x="638685" y="1909791"/>
          <a:ext cx="4725364" cy="2500131"/>
        </a:xfrm>
        <a:custGeom>
          <a:avLst/>
          <a:gdLst/>
          <a:ahLst/>
          <a:cxnLst/>
          <a:rect l="0" t="0" r="0" b="0"/>
          <a:pathLst>
            <a:path>
              <a:moveTo>
                <a:pt x="4725364" y="0"/>
              </a:moveTo>
              <a:lnTo>
                <a:pt x="4725364" y="2366750"/>
              </a:lnTo>
              <a:lnTo>
                <a:pt x="0" y="2366750"/>
              </a:lnTo>
              <a:lnTo>
                <a:pt x="0" y="250013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69A17C-E45D-451F-95EF-9D7BBF68D08A}">
      <dsp:nvSpPr>
        <dsp:cNvPr id="0" name=""/>
        <dsp:cNvSpPr/>
      </dsp:nvSpPr>
      <dsp:spPr>
        <a:xfrm>
          <a:off x="2936382" y="1274643"/>
          <a:ext cx="4855334" cy="63514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KVS  YAN ETKİLERİ</a:t>
          </a:r>
          <a:endParaRPr lang="tr-TR" sz="2400" b="1" kern="1200" dirty="0"/>
        </a:p>
      </dsp:txBody>
      <dsp:txXfrm>
        <a:off x="2936382" y="1274643"/>
        <a:ext cx="4855334" cy="635147"/>
      </dsp:txXfrm>
    </dsp:sp>
    <dsp:sp modelId="{E14FE40B-C31C-4684-BB4F-10A6EB9096ED}">
      <dsp:nvSpPr>
        <dsp:cNvPr id="0" name=""/>
        <dsp:cNvSpPr/>
      </dsp:nvSpPr>
      <dsp:spPr>
        <a:xfrm>
          <a:off x="3538" y="4409922"/>
          <a:ext cx="1270295" cy="63514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80 YAŞ ÜZERI</a:t>
          </a:r>
          <a:endParaRPr lang="tr-TR" sz="1400" b="1" kern="1200" dirty="0"/>
        </a:p>
      </dsp:txBody>
      <dsp:txXfrm>
        <a:off x="3538" y="4409922"/>
        <a:ext cx="1270295" cy="635147"/>
      </dsp:txXfrm>
    </dsp:sp>
    <dsp:sp modelId="{BC1DFB8C-4319-4861-A6FD-B79FA0828A0A}">
      <dsp:nvSpPr>
        <dsp:cNvPr id="0" name=""/>
        <dsp:cNvSpPr/>
      </dsp:nvSpPr>
      <dsp:spPr>
        <a:xfrm>
          <a:off x="1540595" y="4409922"/>
          <a:ext cx="1270295" cy="63514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HT</a:t>
          </a:r>
          <a:endParaRPr lang="tr-TR" sz="1400" b="1" kern="1200" dirty="0"/>
        </a:p>
      </dsp:txBody>
      <dsp:txXfrm>
        <a:off x="1540595" y="4409922"/>
        <a:ext cx="1270295" cy="635147"/>
      </dsp:txXfrm>
    </dsp:sp>
    <dsp:sp modelId="{D774AF15-F0DD-4E60-943D-69A33F7E1DFE}">
      <dsp:nvSpPr>
        <dsp:cNvPr id="0" name=""/>
        <dsp:cNvSpPr/>
      </dsp:nvSpPr>
      <dsp:spPr>
        <a:xfrm>
          <a:off x="3077652" y="4409922"/>
          <a:ext cx="1498681" cy="103820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DAHA ÖNCE KVS BULGULARI VAR ISE</a:t>
          </a:r>
          <a:endParaRPr lang="tr-TR" sz="1400" b="1" kern="1200" dirty="0"/>
        </a:p>
      </dsp:txBody>
      <dsp:txXfrm>
        <a:off x="3077652" y="4409922"/>
        <a:ext cx="1498681" cy="1038205"/>
      </dsp:txXfrm>
    </dsp:sp>
    <dsp:sp modelId="{81B7EC23-5FD0-472E-A3CA-F362998DC65B}">
      <dsp:nvSpPr>
        <dsp:cNvPr id="0" name=""/>
        <dsp:cNvSpPr/>
      </dsp:nvSpPr>
      <dsp:spPr>
        <a:xfrm>
          <a:off x="4843095" y="4409922"/>
          <a:ext cx="1270295" cy="63514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RA</a:t>
          </a:r>
          <a:endParaRPr lang="tr-TR" sz="1400" b="1" kern="1200" dirty="0"/>
        </a:p>
      </dsp:txBody>
      <dsp:txXfrm>
        <a:off x="4843095" y="4409922"/>
        <a:ext cx="1270295" cy="635147"/>
      </dsp:txXfrm>
    </dsp:sp>
    <dsp:sp modelId="{FC6B977B-BA8E-4F0A-ACA7-B9CDB0E4C262}">
      <dsp:nvSpPr>
        <dsp:cNvPr id="0" name=""/>
        <dsp:cNvSpPr/>
      </dsp:nvSpPr>
      <dsp:spPr>
        <a:xfrm>
          <a:off x="6380152" y="4409922"/>
          <a:ext cx="1270295" cy="63514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KOAH’LI HASTALARDA </a:t>
          </a:r>
          <a:endParaRPr lang="tr-TR" sz="1400" b="1" kern="1200" dirty="0"/>
        </a:p>
      </dsp:txBody>
      <dsp:txXfrm>
        <a:off x="6380152" y="4409922"/>
        <a:ext cx="1270295" cy="635147"/>
      </dsp:txXfrm>
    </dsp:sp>
    <dsp:sp modelId="{C126CD25-FA35-48F6-AF53-FA6B924F922C}">
      <dsp:nvSpPr>
        <dsp:cNvPr id="0" name=""/>
        <dsp:cNvSpPr/>
      </dsp:nvSpPr>
      <dsp:spPr>
        <a:xfrm>
          <a:off x="7917209" y="4409922"/>
          <a:ext cx="1270295" cy="63514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ROFEKOKSIB</a:t>
          </a:r>
          <a:r>
            <a:rPr lang="tr-TR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</a:t>
          </a:r>
          <a:r>
            <a:rPr lang="en-US" sz="11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KULLANANLARDA </a:t>
          </a:r>
          <a:endParaRPr lang="tr-TR" sz="1100" b="1" kern="1200" dirty="0"/>
        </a:p>
      </dsp:txBody>
      <dsp:txXfrm>
        <a:off x="7917209" y="4409922"/>
        <a:ext cx="1270295" cy="635147"/>
      </dsp:txXfrm>
    </dsp:sp>
    <dsp:sp modelId="{C597FDBA-9FB7-4126-89E0-24CC27B7E3E6}">
      <dsp:nvSpPr>
        <dsp:cNvPr id="0" name=""/>
        <dsp:cNvSpPr/>
      </dsp:nvSpPr>
      <dsp:spPr>
        <a:xfrm>
          <a:off x="9454266" y="4409922"/>
          <a:ext cx="1270295" cy="63514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IBUPROFEN </a:t>
          </a:r>
          <a:r>
            <a:rPr lang="en-US" sz="11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KULLANANLARDA </a:t>
          </a:r>
          <a:endParaRPr lang="tr-TR" sz="1100" b="1" kern="1200" dirty="0"/>
        </a:p>
      </dsp:txBody>
      <dsp:txXfrm>
        <a:off x="9454266" y="4409922"/>
        <a:ext cx="1270295" cy="635147"/>
      </dsp:txXfrm>
    </dsp:sp>
    <dsp:sp modelId="{93CA8935-6266-4C32-BE6F-93DE0D0B62D2}">
      <dsp:nvSpPr>
        <dsp:cNvPr id="0" name=""/>
        <dsp:cNvSpPr/>
      </dsp:nvSpPr>
      <dsp:spPr>
        <a:xfrm>
          <a:off x="3792885" y="2176553"/>
          <a:ext cx="1437783" cy="84992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>
              <a:solidFill>
                <a:schemeClr val="tx1"/>
              </a:solidFill>
            </a:rPr>
            <a:t>AKUT MI</a:t>
          </a:r>
          <a:endParaRPr lang="tr-TR" sz="1400" b="1" kern="1200" dirty="0">
            <a:solidFill>
              <a:schemeClr val="tx1"/>
            </a:solidFill>
          </a:endParaRPr>
        </a:p>
      </dsp:txBody>
      <dsp:txXfrm>
        <a:off x="3792885" y="2176553"/>
        <a:ext cx="1437783" cy="849922"/>
      </dsp:txXfrm>
    </dsp:sp>
    <dsp:sp modelId="{F3B26E16-3CD3-40A3-A845-0B8F47097007}">
      <dsp:nvSpPr>
        <dsp:cNvPr id="0" name=""/>
        <dsp:cNvSpPr/>
      </dsp:nvSpPr>
      <dsp:spPr>
        <a:xfrm>
          <a:off x="5497430" y="2176553"/>
          <a:ext cx="2094691" cy="84992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>
              <a:solidFill>
                <a:schemeClr val="tx1"/>
              </a:solidFill>
            </a:rPr>
            <a:t>KALP YETMEZLİĞİNİN DEKOMPANZE OLMASI </a:t>
          </a:r>
          <a:endParaRPr lang="tr-TR" sz="1400" b="1" kern="1200" dirty="0">
            <a:solidFill>
              <a:schemeClr val="tx1"/>
            </a:solidFill>
          </a:endParaRPr>
        </a:p>
      </dsp:txBody>
      <dsp:txXfrm>
        <a:off x="5497430" y="2176553"/>
        <a:ext cx="2094691" cy="849922"/>
      </dsp:txXfrm>
    </dsp:sp>
    <dsp:sp modelId="{9019E86C-47B4-4059-B495-D8B278A3A0DE}">
      <dsp:nvSpPr>
        <dsp:cNvPr id="0" name=""/>
        <dsp:cNvSpPr/>
      </dsp:nvSpPr>
      <dsp:spPr>
        <a:xfrm>
          <a:off x="3792885" y="3293237"/>
          <a:ext cx="1437783" cy="84992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>
              <a:solidFill>
                <a:schemeClr val="tx1"/>
              </a:solidFill>
            </a:rPr>
            <a:t>ANİ ÖLÜM</a:t>
          </a:r>
          <a:endParaRPr lang="tr-TR" sz="1400" b="1" kern="1200" dirty="0">
            <a:solidFill>
              <a:schemeClr val="tx1"/>
            </a:solidFill>
          </a:endParaRPr>
        </a:p>
      </dsp:txBody>
      <dsp:txXfrm>
        <a:off x="3792885" y="3293237"/>
        <a:ext cx="1437783" cy="849922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1DA1CF7-25F3-4503-93B1-ED3118FE395F}">
      <dsp:nvSpPr>
        <dsp:cNvPr id="0" name=""/>
        <dsp:cNvSpPr/>
      </dsp:nvSpPr>
      <dsp:spPr>
        <a:xfrm>
          <a:off x="3222205" y="734099"/>
          <a:ext cx="1950720" cy="1083733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  <a:alpha val="9000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/>
            <a:t>Cox2 İNHİBİTÖRLERİ</a:t>
          </a:r>
          <a:endParaRPr lang="tr-TR" sz="2000" b="1" kern="1200" dirty="0"/>
        </a:p>
      </dsp:txBody>
      <dsp:txXfrm>
        <a:off x="3222205" y="734099"/>
        <a:ext cx="1950720" cy="1083733"/>
      </dsp:txXfrm>
    </dsp:sp>
    <dsp:sp modelId="{F4422BC7-EA88-447D-8A7E-F956F349CD90}">
      <dsp:nvSpPr>
        <dsp:cNvPr id="0" name=""/>
        <dsp:cNvSpPr/>
      </dsp:nvSpPr>
      <dsp:spPr>
        <a:xfrm>
          <a:off x="5739023" y="25760"/>
          <a:ext cx="3428254" cy="1083733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  <a:alpha val="90000"/>
          </a:schemeClr>
        </a:solidFill>
        <a:ln w="6350" cap="flat" cmpd="sng" algn="ctr">
          <a:solidFill>
            <a:schemeClr val="accent5">
              <a:tint val="40000"/>
              <a:alpha val="90000"/>
              <a:hueOff val="1978789"/>
              <a:satOff val="-2155"/>
              <a:lumOff val="-662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/>
            <a:t>Cox1  İNHİBİTÖRLERİ</a:t>
          </a:r>
          <a:endParaRPr lang="tr-TR" sz="2000" b="1" kern="1200" dirty="0"/>
        </a:p>
      </dsp:txBody>
      <dsp:txXfrm>
        <a:off x="5739023" y="25760"/>
        <a:ext cx="3428254" cy="1083733"/>
      </dsp:txXfrm>
    </dsp:sp>
    <dsp:sp modelId="{7E5EF655-EB24-49CE-9BBA-8224879E9850}">
      <dsp:nvSpPr>
        <dsp:cNvPr id="0" name=""/>
        <dsp:cNvSpPr/>
      </dsp:nvSpPr>
      <dsp:spPr>
        <a:xfrm>
          <a:off x="5153922" y="4605866"/>
          <a:ext cx="812800" cy="812800"/>
        </a:xfrm>
        <a:prstGeom prst="triangle">
          <a:avLst/>
        </a:prstGeom>
        <a:solidFill>
          <a:schemeClr val="accent1">
            <a:alpha val="90000"/>
          </a:schemeClr>
        </a:solidFill>
        <a:ln w="6350" cap="flat" cmpd="sng" algn="ctr">
          <a:solidFill>
            <a:schemeClr val="accent5">
              <a:tint val="40000"/>
              <a:alpha val="90000"/>
              <a:hueOff val="3957578"/>
              <a:satOff val="-4309"/>
              <a:lumOff val="-1324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5FA10BC-760F-4B50-A5B6-1E31061CF010}">
      <dsp:nvSpPr>
        <dsp:cNvPr id="0" name=""/>
        <dsp:cNvSpPr/>
      </dsp:nvSpPr>
      <dsp:spPr>
        <a:xfrm rot="240000">
          <a:off x="3121177" y="4257573"/>
          <a:ext cx="4878289" cy="341123"/>
        </a:xfrm>
        <a:prstGeom prst="rect">
          <a:avLst/>
        </a:prstGeom>
        <a:solidFill>
          <a:schemeClr val="accent5">
            <a:tint val="40000"/>
            <a:alpha val="90000"/>
            <a:hueOff val="5936366"/>
            <a:satOff val="-6464"/>
            <a:lumOff val="-1986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5936366"/>
              <a:satOff val="-6464"/>
              <a:lumOff val="-1986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01E24F2-B701-450A-8C5F-099D2FCB7815}">
      <dsp:nvSpPr>
        <dsp:cNvPr id="0" name=""/>
        <dsp:cNvSpPr/>
      </dsp:nvSpPr>
      <dsp:spPr>
        <a:xfrm rot="240000">
          <a:off x="6050166" y="3404681"/>
          <a:ext cx="1946391" cy="90681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/>
            <a:t>TROMBOKSAN İNHİBİSYONU</a:t>
          </a:r>
          <a:endParaRPr lang="tr-TR" sz="1800" b="1" kern="1200" dirty="0"/>
        </a:p>
      </dsp:txBody>
      <dsp:txXfrm rot="240000">
        <a:off x="6050166" y="3404681"/>
        <a:ext cx="1946391" cy="906819"/>
      </dsp:txXfrm>
    </dsp:sp>
    <dsp:sp modelId="{1F51A4B4-F2BA-476A-9B9E-9C88396037BB}">
      <dsp:nvSpPr>
        <dsp:cNvPr id="0" name=""/>
        <dsp:cNvSpPr/>
      </dsp:nvSpPr>
      <dsp:spPr>
        <a:xfrm rot="240000">
          <a:off x="5809447" y="2451079"/>
          <a:ext cx="2568715" cy="863302"/>
        </a:xfrm>
        <a:prstGeom prst="roundRect">
          <a:avLst/>
        </a:prstGeom>
        <a:gradFill rotWithShape="0">
          <a:gsLst>
            <a:gs pos="0">
              <a:schemeClr val="accent5">
                <a:hueOff val="1328264"/>
                <a:satOff val="-571"/>
                <a:lumOff val="-2647"/>
                <a:alphaOff val="0"/>
                <a:satMod val="100000"/>
                <a:lumMod val="100000"/>
              </a:schemeClr>
            </a:gs>
            <a:gs pos="50000">
              <a:schemeClr val="accent5">
                <a:hueOff val="1328264"/>
                <a:satOff val="-571"/>
                <a:lumOff val="-2647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1328264"/>
                <a:satOff val="-571"/>
                <a:lumOff val="-2647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/>
            <a:t>ANTİ-TROMBOTİK ETKİ</a:t>
          </a:r>
          <a:endParaRPr lang="tr-TR" sz="1800" b="1" kern="1200" dirty="0"/>
        </a:p>
      </dsp:txBody>
      <dsp:txXfrm rot="240000">
        <a:off x="5809447" y="2451079"/>
        <a:ext cx="2568715" cy="863302"/>
      </dsp:txXfrm>
    </dsp:sp>
    <dsp:sp modelId="{2CC04107-9957-4761-A39E-879FB717FC54}">
      <dsp:nvSpPr>
        <dsp:cNvPr id="0" name=""/>
        <dsp:cNvSpPr/>
      </dsp:nvSpPr>
      <dsp:spPr>
        <a:xfrm rot="240000">
          <a:off x="6191052" y="1475635"/>
          <a:ext cx="1946391" cy="906819"/>
        </a:xfrm>
        <a:prstGeom prst="roundRect">
          <a:avLst/>
        </a:prstGeom>
        <a:gradFill rotWithShape="0">
          <a:gsLst>
            <a:gs pos="0">
              <a:schemeClr val="accent5">
                <a:hueOff val="2656527"/>
                <a:satOff val="-1142"/>
                <a:lumOff val="-5294"/>
                <a:alphaOff val="0"/>
                <a:satMod val="100000"/>
                <a:lumMod val="100000"/>
              </a:schemeClr>
            </a:gs>
            <a:gs pos="50000">
              <a:schemeClr val="accent5">
                <a:hueOff val="2656527"/>
                <a:satOff val="-1142"/>
                <a:lumOff val="-5294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2656527"/>
                <a:satOff val="-1142"/>
                <a:lumOff val="-5294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/>
            <a:t>DAHA FAZLA GIS YAN ETKİ</a:t>
          </a:r>
          <a:endParaRPr lang="tr-TR" sz="1800" b="1" kern="1200" dirty="0"/>
        </a:p>
      </dsp:txBody>
      <dsp:txXfrm rot="240000">
        <a:off x="6191052" y="1475635"/>
        <a:ext cx="1946391" cy="906819"/>
      </dsp:txXfrm>
    </dsp:sp>
    <dsp:sp modelId="{1DE0DD32-0D86-4605-B9A1-CFC3EB78C0D3}">
      <dsp:nvSpPr>
        <dsp:cNvPr id="0" name=""/>
        <dsp:cNvSpPr/>
      </dsp:nvSpPr>
      <dsp:spPr>
        <a:xfrm rot="240000">
          <a:off x="3259553" y="3209609"/>
          <a:ext cx="1946391" cy="906819"/>
        </a:xfrm>
        <a:prstGeom prst="roundRect">
          <a:avLst/>
        </a:prstGeom>
        <a:gradFill rotWithShape="0">
          <a:gsLst>
            <a:gs pos="0">
              <a:schemeClr val="accent5">
                <a:hueOff val="3984791"/>
                <a:satOff val="-1713"/>
                <a:lumOff val="-7941"/>
                <a:alphaOff val="0"/>
                <a:satMod val="100000"/>
                <a:lumMod val="100000"/>
              </a:schemeClr>
            </a:gs>
            <a:gs pos="50000">
              <a:schemeClr val="accent5">
                <a:hueOff val="3984791"/>
                <a:satOff val="-1713"/>
                <a:lumOff val="-7941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3984791"/>
                <a:satOff val="-1713"/>
                <a:lumOff val="-7941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/>
            <a:t>PROSTASİKLİN İNHİBİSYONU</a:t>
          </a:r>
          <a:endParaRPr lang="tr-TR" sz="1800" b="1" kern="1200" dirty="0"/>
        </a:p>
      </dsp:txBody>
      <dsp:txXfrm rot="240000">
        <a:off x="3259553" y="3209609"/>
        <a:ext cx="1946391" cy="906819"/>
      </dsp:txXfrm>
    </dsp:sp>
    <dsp:sp modelId="{5FCF3F05-065B-43AF-9B63-CAC03E563085}">
      <dsp:nvSpPr>
        <dsp:cNvPr id="0" name=""/>
        <dsp:cNvSpPr/>
      </dsp:nvSpPr>
      <dsp:spPr>
        <a:xfrm rot="240000">
          <a:off x="3329996" y="2234249"/>
          <a:ext cx="1946391" cy="906819"/>
        </a:xfrm>
        <a:prstGeom prst="roundRect">
          <a:avLst/>
        </a:prstGeom>
        <a:gradFill rotWithShape="0">
          <a:gsLst>
            <a:gs pos="0">
              <a:schemeClr val="accent5">
                <a:hueOff val="5313054"/>
                <a:satOff val="-2284"/>
                <a:lumOff val="-10588"/>
                <a:alphaOff val="0"/>
                <a:satMod val="100000"/>
                <a:lumMod val="100000"/>
              </a:schemeClr>
            </a:gs>
            <a:gs pos="50000">
              <a:schemeClr val="accent5">
                <a:hueOff val="5313054"/>
                <a:satOff val="-2284"/>
                <a:lumOff val="-10588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5313054"/>
                <a:satOff val="-2284"/>
                <a:lumOff val="-10588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/>
            <a:t>DAHA AZ  GIS YAN ETKİ</a:t>
          </a:r>
          <a:endParaRPr lang="tr-TR" sz="1800" b="1" kern="1200" dirty="0"/>
        </a:p>
      </dsp:txBody>
      <dsp:txXfrm rot="240000">
        <a:off x="3329996" y="2234249"/>
        <a:ext cx="1946391" cy="906819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D966EC0-65DF-49C6-8C11-8864658871BC}">
      <dsp:nvSpPr>
        <dsp:cNvPr id="0" name=""/>
        <dsp:cNvSpPr/>
      </dsp:nvSpPr>
      <dsp:spPr>
        <a:xfrm>
          <a:off x="2454286" y="825365"/>
          <a:ext cx="116479" cy="510293"/>
        </a:xfrm>
        <a:custGeom>
          <a:avLst/>
          <a:gdLst/>
          <a:ahLst/>
          <a:cxnLst/>
          <a:rect l="0" t="0" r="0" b="0"/>
          <a:pathLst>
            <a:path>
              <a:moveTo>
                <a:pt x="116479" y="0"/>
              </a:moveTo>
              <a:lnTo>
                <a:pt x="116479" y="510293"/>
              </a:lnTo>
              <a:lnTo>
                <a:pt x="0" y="51029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493DE4-510C-434A-88D3-5DE428DBD987}">
      <dsp:nvSpPr>
        <dsp:cNvPr id="0" name=""/>
        <dsp:cNvSpPr/>
      </dsp:nvSpPr>
      <dsp:spPr>
        <a:xfrm>
          <a:off x="2570766" y="825365"/>
          <a:ext cx="2013439" cy="10205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4106"/>
              </a:lnTo>
              <a:lnTo>
                <a:pt x="2013439" y="904106"/>
              </a:lnTo>
              <a:lnTo>
                <a:pt x="2013439" y="10205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6BFEA8-1E22-471F-BFB4-B0DF72476632}">
      <dsp:nvSpPr>
        <dsp:cNvPr id="0" name=""/>
        <dsp:cNvSpPr/>
      </dsp:nvSpPr>
      <dsp:spPr>
        <a:xfrm>
          <a:off x="2570766" y="825365"/>
          <a:ext cx="671146" cy="10205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4106"/>
              </a:lnTo>
              <a:lnTo>
                <a:pt x="671146" y="904106"/>
              </a:lnTo>
              <a:lnTo>
                <a:pt x="671146" y="10205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EB67EE-4B8E-428A-AA29-8670D3548663}">
      <dsp:nvSpPr>
        <dsp:cNvPr id="0" name=""/>
        <dsp:cNvSpPr/>
      </dsp:nvSpPr>
      <dsp:spPr>
        <a:xfrm>
          <a:off x="1899619" y="825365"/>
          <a:ext cx="671146" cy="1020586"/>
        </a:xfrm>
        <a:custGeom>
          <a:avLst/>
          <a:gdLst/>
          <a:ahLst/>
          <a:cxnLst/>
          <a:rect l="0" t="0" r="0" b="0"/>
          <a:pathLst>
            <a:path>
              <a:moveTo>
                <a:pt x="671146" y="0"/>
              </a:moveTo>
              <a:lnTo>
                <a:pt x="671146" y="904106"/>
              </a:lnTo>
              <a:lnTo>
                <a:pt x="0" y="904106"/>
              </a:lnTo>
              <a:lnTo>
                <a:pt x="0" y="10205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1A017A-6ACD-4883-B3D0-5A95D228B063}">
      <dsp:nvSpPr>
        <dsp:cNvPr id="0" name=""/>
        <dsp:cNvSpPr/>
      </dsp:nvSpPr>
      <dsp:spPr>
        <a:xfrm>
          <a:off x="557326" y="825365"/>
          <a:ext cx="2013439" cy="1020586"/>
        </a:xfrm>
        <a:custGeom>
          <a:avLst/>
          <a:gdLst/>
          <a:ahLst/>
          <a:cxnLst/>
          <a:rect l="0" t="0" r="0" b="0"/>
          <a:pathLst>
            <a:path>
              <a:moveTo>
                <a:pt x="2013439" y="0"/>
              </a:moveTo>
              <a:lnTo>
                <a:pt x="2013439" y="904106"/>
              </a:lnTo>
              <a:lnTo>
                <a:pt x="0" y="904106"/>
              </a:lnTo>
              <a:lnTo>
                <a:pt x="0" y="10205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FC3218-7A8B-4CBB-B6E2-1E81D3CCB36C}">
      <dsp:nvSpPr>
        <dsp:cNvPr id="0" name=""/>
        <dsp:cNvSpPr/>
      </dsp:nvSpPr>
      <dsp:spPr>
        <a:xfrm>
          <a:off x="2016099" y="270699"/>
          <a:ext cx="1109333" cy="55466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b="1" kern="1200" dirty="0" smtClean="0"/>
            <a:t>DİKKATLİ OLMALI</a:t>
          </a:r>
          <a:endParaRPr lang="tr-TR" sz="1100" b="1" kern="1200" dirty="0"/>
        </a:p>
      </dsp:txBody>
      <dsp:txXfrm>
        <a:off x="2016099" y="270699"/>
        <a:ext cx="1109333" cy="554666"/>
      </dsp:txXfrm>
    </dsp:sp>
    <dsp:sp modelId="{F406D2E7-CD56-47D3-8DD4-4E23556DBDDE}">
      <dsp:nvSpPr>
        <dsp:cNvPr id="0" name=""/>
        <dsp:cNvSpPr/>
      </dsp:nvSpPr>
      <dsp:spPr>
        <a:xfrm>
          <a:off x="2659" y="1845952"/>
          <a:ext cx="1109333" cy="55466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b="1" kern="1200" dirty="0" smtClean="0"/>
            <a:t>HİPERTANSİYON</a:t>
          </a:r>
          <a:endParaRPr lang="tr-TR" sz="1100" b="1" kern="1200" dirty="0"/>
        </a:p>
      </dsp:txBody>
      <dsp:txXfrm>
        <a:off x="2659" y="1845952"/>
        <a:ext cx="1109333" cy="554666"/>
      </dsp:txXfrm>
    </dsp:sp>
    <dsp:sp modelId="{42E657F5-DBBE-4C54-AE90-21C041306C39}">
      <dsp:nvSpPr>
        <dsp:cNvPr id="0" name=""/>
        <dsp:cNvSpPr/>
      </dsp:nvSpPr>
      <dsp:spPr>
        <a:xfrm>
          <a:off x="1344952" y="1845952"/>
          <a:ext cx="1109333" cy="55466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b="1" kern="1200" dirty="0" smtClean="0"/>
            <a:t>DM</a:t>
          </a:r>
          <a:endParaRPr lang="tr-TR" sz="1100" b="1" kern="1200" dirty="0"/>
        </a:p>
      </dsp:txBody>
      <dsp:txXfrm>
        <a:off x="1344952" y="1845952"/>
        <a:ext cx="1109333" cy="554666"/>
      </dsp:txXfrm>
    </dsp:sp>
    <dsp:sp modelId="{124FC265-D756-46B0-90EE-B06E971B23AA}">
      <dsp:nvSpPr>
        <dsp:cNvPr id="0" name=""/>
        <dsp:cNvSpPr/>
      </dsp:nvSpPr>
      <dsp:spPr>
        <a:xfrm>
          <a:off x="2687245" y="1845952"/>
          <a:ext cx="1109333" cy="55466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b="1" kern="1200" dirty="0" smtClean="0"/>
            <a:t>SİGARA KULLANIMI</a:t>
          </a:r>
          <a:endParaRPr lang="tr-TR" sz="1100" b="1" kern="1200" dirty="0"/>
        </a:p>
      </dsp:txBody>
      <dsp:txXfrm>
        <a:off x="2687245" y="1845952"/>
        <a:ext cx="1109333" cy="554666"/>
      </dsp:txXfrm>
    </dsp:sp>
    <dsp:sp modelId="{8F4D3577-BF91-4820-B6C3-C58434188750}">
      <dsp:nvSpPr>
        <dsp:cNvPr id="0" name=""/>
        <dsp:cNvSpPr/>
      </dsp:nvSpPr>
      <dsp:spPr>
        <a:xfrm>
          <a:off x="4029539" y="1845952"/>
          <a:ext cx="1109333" cy="55466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b="1" kern="1200" dirty="0" smtClean="0"/>
            <a:t>HİPERLİPİDEMİ</a:t>
          </a:r>
          <a:endParaRPr lang="tr-TR" sz="1100" b="1" kern="1200" dirty="0"/>
        </a:p>
      </dsp:txBody>
      <dsp:txXfrm>
        <a:off x="4029539" y="1845952"/>
        <a:ext cx="1109333" cy="554666"/>
      </dsp:txXfrm>
    </dsp:sp>
    <dsp:sp modelId="{1D58F75D-0A89-46B9-B053-333855190DF6}">
      <dsp:nvSpPr>
        <dsp:cNvPr id="0" name=""/>
        <dsp:cNvSpPr/>
      </dsp:nvSpPr>
      <dsp:spPr>
        <a:xfrm>
          <a:off x="1344952" y="1058325"/>
          <a:ext cx="1109333" cy="55466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b="1" kern="1200" dirty="0" smtClean="0"/>
            <a:t>KVH RİSKİ OLANLAR</a:t>
          </a:r>
          <a:endParaRPr lang="tr-TR" sz="1100" b="1" kern="1200" dirty="0"/>
        </a:p>
      </dsp:txBody>
      <dsp:txXfrm>
        <a:off x="1344952" y="1058325"/>
        <a:ext cx="1109333" cy="554666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00B0D44-D0A3-4CA6-AA5C-C14BBDBF04CD}">
      <dsp:nvSpPr>
        <dsp:cNvPr id="0" name=""/>
        <dsp:cNvSpPr/>
      </dsp:nvSpPr>
      <dsp:spPr>
        <a:xfrm>
          <a:off x="2928097" y="2448554"/>
          <a:ext cx="278823" cy="13344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4473"/>
              </a:lnTo>
              <a:lnTo>
                <a:pt x="278823" y="1334473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91D1B0-5188-402A-B2A8-D647309E1191}">
      <dsp:nvSpPr>
        <dsp:cNvPr id="0" name=""/>
        <dsp:cNvSpPr/>
      </dsp:nvSpPr>
      <dsp:spPr>
        <a:xfrm>
          <a:off x="2928097" y="2448554"/>
          <a:ext cx="278823" cy="8254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5416"/>
              </a:lnTo>
              <a:lnTo>
                <a:pt x="278823" y="82541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10852E-7FD1-46C5-AE59-1F45B2906AB7}">
      <dsp:nvSpPr>
        <dsp:cNvPr id="0" name=""/>
        <dsp:cNvSpPr/>
      </dsp:nvSpPr>
      <dsp:spPr>
        <a:xfrm>
          <a:off x="2928097" y="2448554"/>
          <a:ext cx="278823" cy="3163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360"/>
              </a:lnTo>
              <a:lnTo>
                <a:pt x="278823" y="31636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7E39ED-E99F-4CC3-9B68-6B171130B8F6}">
      <dsp:nvSpPr>
        <dsp:cNvPr id="0" name=""/>
        <dsp:cNvSpPr/>
      </dsp:nvSpPr>
      <dsp:spPr>
        <a:xfrm>
          <a:off x="3090672" y="1781095"/>
          <a:ext cx="580952" cy="1236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832"/>
              </a:lnTo>
              <a:lnTo>
                <a:pt x="580952" y="61832"/>
              </a:lnTo>
              <a:lnTo>
                <a:pt x="580952" y="123664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BFFF74-75B1-4F3E-A826-1F3F1BEC7DEF}">
      <dsp:nvSpPr>
        <dsp:cNvPr id="0" name=""/>
        <dsp:cNvSpPr/>
      </dsp:nvSpPr>
      <dsp:spPr>
        <a:xfrm>
          <a:off x="2099430" y="1781095"/>
          <a:ext cx="991242" cy="123664"/>
        </a:xfrm>
        <a:custGeom>
          <a:avLst/>
          <a:gdLst/>
          <a:ahLst/>
          <a:cxnLst/>
          <a:rect l="0" t="0" r="0" b="0"/>
          <a:pathLst>
            <a:path>
              <a:moveTo>
                <a:pt x="991242" y="0"/>
              </a:moveTo>
              <a:lnTo>
                <a:pt x="991242" y="61832"/>
              </a:lnTo>
              <a:lnTo>
                <a:pt x="0" y="61832"/>
              </a:lnTo>
              <a:lnTo>
                <a:pt x="0" y="123664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9B6A74-2402-4B8C-9184-4167F5E17A29}">
      <dsp:nvSpPr>
        <dsp:cNvPr id="0" name=""/>
        <dsp:cNvSpPr/>
      </dsp:nvSpPr>
      <dsp:spPr>
        <a:xfrm>
          <a:off x="3609792" y="1272039"/>
          <a:ext cx="1053074" cy="316360"/>
        </a:xfrm>
        <a:custGeom>
          <a:avLst/>
          <a:gdLst/>
          <a:ahLst/>
          <a:cxnLst/>
          <a:rect l="0" t="0" r="0" b="0"/>
          <a:pathLst>
            <a:path>
              <a:moveTo>
                <a:pt x="1053074" y="0"/>
              </a:moveTo>
              <a:lnTo>
                <a:pt x="1053074" y="316360"/>
              </a:lnTo>
              <a:lnTo>
                <a:pt x="0" y="31636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D23B0F-1A08-470A-85F7-FD49A910CE09}">
      <dsp:nvSpPr>
        <dsp:cNvPr id="0" name=""/>
        <dsp:cNvSpPr/>
      </dsp:nvSpPr>
      <dsp:spPr>
        <a:xfrm>
          <a:off x="5491238" y="762983"/>
          <a:ext cx="91440" cy="316360"/>
        </a:xfrm>
        <a:custGeom>
          <a:avLst/>
          <a:gdLst/>
          <a:ahLst/>
          <a:cxnLst/>
          <a:rect l="0" t="0" r="0" b="0"/>
          <a:pathLst>
            <a:path>
              <a:moveTo>
                <a:pt x="107552" y="0"/>
              </a:moveTo>
              <a:lnTo>
                <a:pt x="107552" y="316360"/>
              </a:lnTo>
              <a:lnTo>
                <a:pt x="45720" y="31636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21817C-B132-4B28-9F8D-04CCB37E9784}">
      <dsp:nvSpPr>
        <dsp:cNvPr id="0" name=""/>
        <dsp:cNvSpPr/>
      </dsp:nvSpPr>
      <dsp:spPr>
        <a:xfrm>
          <a:off x="9668518" y="4503454"/>
          <a:ext cx="245676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456767" y="45720"/>
              </a:lnTo>
              <a:lnTo>
                <a:pt x="2456767" y="10499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8FE261-BBF7-4B45-98CA-CD63D2D885AE}">
      <dsp:nvSpPr>
        <dsp:cNvPr id="0" name=""/>
        <dsp:cNvSpPr/>
      </dsp:nvSpPr>
      <dsp:spPr>
        <a:xfrm>
          <a:off x="9668518" y="4503454"/>
          <a:ext cx="122466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68456"/>
              </a:lnTo>
              <a:lnTo>
                <a:pt x="1224668" y="68456"/>
              </a:lnTo>
              <a:lnTo>
                <a:pt x="1224668" y="13028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0878FC-09B0-44A4-9E0E-83DFABCAA642}">
      <dsp:nvSpPr>
        <dsp:cNvPr id="0" name=""/>
        <dsp:cNvSpPr/>
      </dsp:nvSpPr>
      <dsp:spPr>
        <a:xfrm>
          <a:off x="9563356" y="4503454"/>
          <a:ext cx="105162" cy="91440"/>
        </a:xfrm>
        <a:custGeom>
          <a:avLst/>
          <a:gdLst/>
          <a:ahLst/>
          <a:cxnLst/>
          <a:rect l="0" t="0" r="0" b="0"/>
          <a:pathLst>
            <a:path>
              <a:moveTo>
                <a:pt x="105162" y="45720"/>
              </a:moveTo>
              <a:lnTo>
                <a:pt x="105162" y="68456"/>
              </a:lnTo>
              <a:lnTo>
                <a:pt x="0" y="68456"/>
              </a:lnTo>
              <a:lnTo>
                <a:pt x="0" y="13028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141D59-7824-4BED-8B14-C29A2B4A9BCD}">
      <dsp:nvSpPr>
        <dsp:cNvPr id="0" name=""/>
        <dsp:cNvSpPr/>
      </dsp:nvSpPr>
      <dsp:spPr>
        <a:xfrm>
          <a:off x="6536960" y="4993837"/>
          <a:ext cx="313516" cy="3163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360"/>
              </a:lnTo>
              <a:lnTo>
                <a:pt x="313516" y="31636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13695C-733A-4B8A-9E2E-33D62CF24D87}">
      <dsp:nvSpPr>
        <dsp:cNvPr id="0" name=""/>
        <dsp:cNvSpPr/>
      </dsp:nvSpPr>
      <dsp:spPr>
        <a:xfrm>
          <a:off x="7373003" y="4503454"/>
          <a:ext cx="2295515" cy="91440"/>
        </a:xfrm>
        <a:custGeom>
          <a:avLst/>
          <a:gdLst/>
          <a:ahLst/>
          <a:cxnLst/>
          <a:rect l="0" t="0" r="0" b="0"/>
          <a:pathLst>
            <a:path>
              <a:moveTo>
                <a:pt x="2295515" y="45720"/>
              </a:moveTo>
              <a:lnTo>
                <a:pt x="0" y="45720"/>
              </a:lnTo>
              <a:lnTo>
                <a:pt x="0" y="10499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11CB66-4B29-412B-9928-D3C5847379C2}">
      <dsp:nvSpPr>
        <dsp:cNvPr id="0" name=""/>
        <dsp:cNvSpPr/>
      </dsp:nvSpPr>
      <dsp:spPr>
        <a:xfrm>
          <a:off x="5685164" y="4503454"/>
          <a:ext cx="3983354" cy="91440"/>
        </a:xfrm>
        <a:custGeom>
          <a:avLst/>
          <a:gdLst/>
          <a:ahLst/>
          <a:cxnLst/>
          <a:rect l="0" t="0" r="0" b="0"/>
          <a:pathLst>
            <a:path>
              <a:moveTo>
                <a:pt x="3983354" y="45720"/>
              </a:moveTo>
              <a:lnTo>
                <a:pt x="0" y="45720"/>
              </a:lnTo>
              <a:lnTo>
                <a:pt x="0" y="10499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E3BD9C-9786-4666-B75C-4247E19EBD3F}">
      <dsp:nvSpPr>
        <dsp:cNvPr id="0" name=""/>
        <dsp:cNvSpPr/>
      </dsp:nvSpPr>
      <dsp:spPr>
        <a:xfrm>
          <a:off x="5598790" y="762983"/>
          <a:ext cx="4069727" cy="34007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8967"/>
              </a:lnTo>
              <a:lnTo>
                <a:pt x="4069727" y="3338967"/>
              </a:lnTo>
              <a:lnTo>
                <a:pt x="4069727" y="3400799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E939C3-4F44-4095-B3AD-E2017817FB29}">
      <dsp:nvSpPr>
        <dsp:cNvPr id="0" name=""/>
        <dsp:cNvSpPr/>
      </dsp:nvSpPr>
      <dsp:spPr>
        <a:xfrm>
          <a:off x="5598790" y="762983"/>
          <a:ext cx="2020002" cy="33621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0331"/>
              </a:lnTo>
              <a:lnTo>
                <a:pt x="2020002" y="3300331"/>
              </a:lnTo>
              <a:lnTo>
                <a:pt x="2020002" y="3362163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27D675-2F29-4426-8D0D-E6F98B90DB57}">
      <dsp:nvSpPr>
        <dsp:cNvPr id="0" name=""/>
        <dsp:cNvSpPr/>
      </dsp:nvSpPr>
      <dsp:spPr>
        <a:xfrm>
          <a:off x="5553070" y="762983"/>
          <a:ext cx="91440" cy="334928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87452"/>
              </a:lnTo>
              <a:lnTo>
                <a:pt x="136003" y="3287452"/>
              </a:lnTo>
              <a:lnTo>
                <a:pt x="136003" y="3349284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DABA2F-57CA-44DD-B88F-179919311B73}">
      <dsp:nvSpPr>
        <dsp:cNvPr id="0" name=""/>
        <dsp:cNvSpPr/>
      </dsp:nvSpPr>
      <dsp:spPr>
        <a:xfrm>
          <a:off x="3055108" y="4600916"/>
          <a:ext cx="176396" cy="18435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3529"/>
              </a:lnTo>
              <a:lnTo>
                <a:pt x="176396" y="184352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C31B9D-6BC8-4ED0-BAF4-7A681095AFC4}">
      <dsp:nvSpPr>
        <dsp:cNvPr id="0" name=""/>
        <dsp:cNvSpPr/>
      </dsp:nvSpPr>
      <dsp:spPr>
        <a:xfrm>
          <a:off x="3055108" y="4600916"/>
          <a:ext cx="176396" cy="13344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4473"/>
              </a:lnTo>
              <a:lnTo>
                <a:pt x="176396" y="1334473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F817B7-63CA-4B8B-9D82-54BF55C350A6}">
      <dsp:nvSpPr>
        <dsp:cNvPr id="0" name=""/>
        <dsp:cNvSpPr/>
      </dsp:nvSpPr>
      <dsp:spPr>
        <a:xfrm>
          <a:off x="3055108" y="4600916"/>
          <a:ext cx="176396" cy="8254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5416"/>
              </a:lnTo>
              <a:lnTo>
                <a:pt x="176396" y="825416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88847D-5CB0-4772-AE28-EBAE8BC8D8A5}">
      <dsp:nvSpPr>
        <dsp:cNvPr id="0" name=""/>
        <dsp:cNvSpPr/>
      </dsp:nvSpPr>
      <dsp:spPr>
        <a:xfrm>
          <a:off x="3055108" y="4600916"/>
          <a:ext cx="176396" cy="3163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360"/>
              </a:lnTo>
              <a:lnTo>
                <a:pt x="176396" y="31636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DBF6B4-8EEE-460C-BC5C-B6BD0B384E7D}">
      <dsp:nvSpPr>
        <dsp:cNvPr id="0" name=""/>
        <dsp:cNvSpPr/>
      </dsp:nvSpPr>
      <dsp:spPr>
        <a:xfrm>
          <a:off x="3525497" y="762983"/>
          <a:ext cx="2073292" cy="3336405"/>
        </a:xfrm>
        <a:custGeom>
          <a:avLst/>
          <a:gdLst/>
          <a:ahLst/>
          <a:cxnLst/>
          <a:rect l="0" t="0" r="0" b="0"/>
          <a:pathLst>
            <a:path>
              <a:moveTo>
                <a:pt x="2073292" y="0"/>
              </a:moveTo>
              <a:lnTo>
                <a:pt x="2073292" y="3274573"/>
              </a:lnTo>
              <a:lnTo>
                <a:pt x="0" y="3274573"/>
              </a:lnTo>
              <a:lnTo>
                <a:pt x="0" y="333640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B1FF78-3464-4F39-A285-12D5B4262432}">
      <dsp:nvSpPr>
        <dsp:cNvPr id="0" name=""/>
        <dsp:cNvSpPr/>
      </dsp:nvSpPr>
      <dsp:spPr>
        <a:xfrm>
          <a:off x="1494629" y="4564697"/>
          <a:ext cx="219869" cy="3163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360"/>
              </a:lnTo>
              <a:lnTo>
                <a:pt x="219869" y="31636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30A1C1-E4EC-4A7A-B8CE-F3C530029F2B}">
      <dsp:nvSpPr>
        <dsp:cNvPr id="0" name=""/>
        <dsp:cNvSpPr/>
      </dsp:nvSpPr>
      <dsp:spPr>
        <a:xfrm>
          <a:off x="2080948" y="762983"/>
          <a:ext cx="3517842" cy="3336405"/>
        </a:xfrm>
        <a:custGeom>
          <a:avLst/>
          <a:gdLst/>
          <a:ahLst/>
          <a:cxnLst/>
          <a:rect l="0" t="0" r="0" b="0"/>
          <a:pathLst>
            <a:path>
              <a:moveTo>
                <a:pt x="3517842" y="0"/>
              </a:moveTo>
              <a:lnTo>
                <a:pt x="3517842" y="3274573"/>
              </a:lnTo>
              <a:lnTo>
                <a:pt x="0" y="3274573"/>
              </a:lnTo>
              <a:lnTo>
                <a:pt x="0" y="333640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C7EE31-2D2B-4EEA-A6BD-8732A41939B2}">
      <dsp:nvSpPr>
        <dsp:cNvPr id="0" name=""/>
        <dsp:cNvSpPr/>
      </dsp:nvSpPr>
      <dsp:spPr>
        <a:xfrm>
          <a:off x="3031869" y="1915"/>
          <a:ext cx="5133841" cy="76106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/>
            <a:t>RENAL YAN ETKİLER :  İNSİDANS:%1-5</a:t>
          </a:r>
          <a:endParaRPr lang="tr-TR" sz="2000" b="1" kern="1200" dirty="0"/>
        </a:p>
      </dsp:txBody>
      <dsp:txXfrm>
        <a:off x="3031869" y="1915"/>
        <a:ext cx="5133841" cy="761067"/>
      </dsp:txXfrm>
    </dsp:sp>
    <dsp:sp modelId="{B03A1CFA-B40F-4876-9CC1-B4B6E160C1CA}">
      <dsp:nvSpPr>
        <dsp:cNvPr id="0" name=""/>
        <dsp:cNvSpPr/>
      </dsp:nvSpPr>
      <dsp:spPr>
        <a:xfrm>
          <a:off x="1348049" y="4099388"/>
          <a:ext cx="1465796" cy="465308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RENAL VAZOKONSTR</a:t>
          </a:r>
          <a:r>
            <a:rPr lang="tr-TR" sz="12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İ</a:t>
          </a:r>
          <a:r>
            <a:rPr lang="en-US" sz="12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K</a:t>
          </a:r>
          <a:r>
            <a:rPr lang="tr-TR" sz="12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-</a:t>
          </a:r>
          <a:r>
            <a:rPr lang="en-US" sz="12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SIYON</a:t>
          </a:r>
          <a:endParaRPr lang="tr-TR" sz="1200" b="1" kern="1200" dirty="0"/>
        </a:p>
      </dsp:txBody>
      <dsp:txXfrm>
        <a:off x="1348049" y="4099388"/>
        <a:ext cx="1465796" cy="465308"/>
      </dsp:txXfrm>
    </dsp:sp>
    <dsp:sp modelId="{84A3C804-E489-45BC-9C70-1DD8D730365C}">
      <dsp:nvSpPr>
        <dsp:cNvPr id="0" name=""/>
        <dsp:cNvSpPr/>
      </dsp:nvSpPr>
      <dsp:spPr>
        <a:xfrm>
          <a:off x="1714499" y="4688361"/>
          <a:ext cx="1038240" cy="385391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GFR AZALIR</a:t>
          </a:r>
          <a:endParaRPr lang="en-US" sz="1200" b="1" kern="1200" dirty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</dsp:txBody>
      <dsp:txXfrm>
        <a:off x="1714499" y="4688361"/>
        <a:ext cx="1038240" cy="385391"/>
      </dsp:txXfrm>
    </dsp:sp>
    <dsp:sp modelId="{D6D231FD-377E-4720-8166-62B436990A94}">
      <dsp:nvSpPr>
        <dsp:cNvPr id="0" name=""/>
        <dsp:cNvSpPr/>
      </dsp:nvSpPr>
      <dsp:spPr>
        <a:xfrm>
          <a:off x="2937510" y="4099388"/>
          <a:ext cx="1175973" cy="501527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TUZ VE SU RETANSIYONU</a:t>
          </a:r>
          <a:endParaRPr lang="en-US" sz="1200" b="1" kern="1200" dirty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</dsp:txBody>
      <dsp:txXfrm>
        <a:off x="2937510" y="4099388"/>
        <a:ext cx="1175973" cy="501527"/>
      </dsp:txXfrm>
    </dsp:sp>
    <dsp:sp modelId="{A0E05736-A18B-4A5E-A7BF-3B6681270839}">
      <dsp:nvSpPr>
        <dsp:cNvPr id="0" name=""/>
        <dsp:cNvSpPr/>
      </dsp:nvSpPr>
      <dsp:spPr>
        <a:xfrm>
          <a:off x="3231504" y="4724580"/>
          <a:ext cx="1038240" cy="385391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ÖDEM,</a:t>
          </a:r>
          <a:endParaRPr lang="en-US" sz="1200" b="1" kern="1200" dirty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</dsp:txBody>
      <dsp:txXfrm>
        <a:off x="3231504" y="4724580"/>
        <a:ext cx="1038240" cy="385391"/>
      </dsp:txXfrm>
    </dsp:sp>
    <dsp:sp modelId="{A55F2676-211F-4D94-A8B1-460ED0120389}">
      <dsp:nvSpPr>
        <dsp:cNvPr id="0" name=""/>
        <dsp:cNvSpPr/>
      </dsp:nvSpPr>
      <dsp:spPr>
        <a:xfrm>
          <a:off x="3231504" y="5233637"/>
          <a:ext cx="1717789" cy="385391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HIPERTANSIYON, </a:t>
          </a:r>
          <a:endParaRPr lang="en-US" sz="1200" b="1" kern="1200" dirty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</dsp:txBody>
      <dsp:txXfrm>
        <a:off x="3231504" y="5233637"/>
        <a:ext cx="1717789" cy="385391"/>
      </dsp:txXfrm>
    </dsp:sp>
    <dsp:sp modelId="{CC0602B6-AC8F-4163-9AE8-780CE8ABAC35}">
      <dsp:nvSpPr>
        <dsp:cNvPr id="0" name=""/>
        <dsp:cNvSpPr/>
      </dsp:nvSpPr>
      <dsp:spPr>
        <a:xfrm>
          <a:off x="3231504" y="5742693"/>
          <a:ext cx="2451467" cy="385391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ANTIHIPERTANSIFLERIN ETKISINDE AZALMA</a:t>
          </a:r>
          <a:endParaRPr lang="en-US" sz="1200" b="1" kern="1200" dirty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</dsp:txBody>
      <dsp:txXfrm>
        <a:off x="3231504" y="5742693"/>
        <a:ext cx="2451467" cy="385391"/>
      </dsp:txXfrm>
    </dsp:sp>
    <dsp:sp modelId="{C9C50C88-8BD5-4BF8-B0AF-A4B0145D854D}">
      <dsp:nvSpPr>
        <dsp:cNvPr id="0" name=""/>
        <dsp:cNvSpPr/>
      </dsp:nvSpPr>
      <dsp:spPr>
        <a:xfrm>
          <a:off x="3231504" y="6251750"/>
          <a:ext cx="1717789" cy="385391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BÖBREK YETMEZLIĞI</a:t>
          </a:r>
          <a:endParaRPr lang="en-US" sz="1200" b="1" kern="1200" dirty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</dsp:txBody>
      <dsp:txXfrm>
        <a:off x="3231504" y="6251750"/>
        <a:ext cx="1717789" cy="385391"/>
      </dsp:txXfrm>
    </dsp:sp>
    <dsp:sp modelId="{9F191B0A-AAAD-49AB-9DFA-F7A7E2AA8ACA}">
      <dsp:nvSpPr>
        <dsp:cNvPr id="0" name=""/>
        <dsp:cNvSpPr/>
      </dsp:nvSpPr>
      <dsp:spPr>
        <a:xfrm>
          <a:off x="4726548" y="4112267"/>
          <a:ext cx="1925051" cy="385391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ÜRAT ATILIMINDA AZALMA</a:t>
          </a:r>
          <a:endParaRPr lang="en-US" sz="1200" b="1" kern="1200" dirty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</dsp:txBody>
      <dsp:txXfrm>
        <a:off x="4726548" y="4112267"/>
        <a:ext cx="1925051" cy="385391"/>
      </dsp:txXfrm>
    </dsp:sp>
    <dsp:sp modelId="{9F5A9D61-B36C-4772-ACB2-8191634EB4A9}">
      <dsp:nvSpPr>
        <dsp:cNvPr id="0" name=""/>
        <dsp:cNvSpPr/>
      </dsp:nvSpPr>
      <dsp:spPr>
        <a:xfrm>
          <a:off x="7032840" y="4125146"/>
          <a:ext cx="1171904" cy="385391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HIPERKALEMI</a:t>
          </a:r>
          <a:endParaRPr lang="en-US" sz="1200" b="1" kern="1200" dirty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</dsp:txBody>
      <dsp:txXfrm>
        <a:off x="7032840" y="4125146"/>
        <a:ext cx="1171904" cy="385391"/>
      </dsp:txXfrm>
    </dsp:sp>
    <dsp:sp modelId="{DB3AD51F-7B40-44C1-82CD-6E291588C411}">
      <dsp:nvSpPr>
        <dsp:cNvPr id="0" name=""/>
        <dsp:cNvSpPr/>
      </dsp:nvSpPr>
      <dsp:spPr>
        <a:xfrm>
          <a:off x="8534469" y="4163782"/>
          <a:ext cx="2268096" cy="385391"/>
        </a:xfrm>
        <a:prstGeom prst="rect">
          <a:avLst/>
        </a:prstGeom>
        <a:solidFill>
          <a:schemeClr val="accent2">
            <a:lumMod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b="1" kern="1200" dirty="0" smtClean="0">
              <a:solidFill>
                <a:schemeClr val="bg1"/>
              </a:solidFill>
            </a:rPr>
            <a:t>NEFROTOKSİSİTE</a:t>
          </a:r>
          <a:endParaRPr lang="tr-TR" sz="1200" b="1" kern="1200" dirty="0">
            <a:solidFill>
              <a:schemeClr val="bg1"/>
            </a:solidFill>
          </a:endParaRPr>
        </a:p>
      </dsp:txBody>
      <dsp:txXfrm>
        <a:off x="8534469" y="4163782"/>
        <a:ext cx="2268096" cy="385391"/>
      </dsp:txXfrm>
    </dsp:sp>
    <dsp:sp modelId="{B65AED41-377B-4016-A4F1-B7F9A5DEFBE0}">
      <dsp:nvSpPr>
        <dsp:cNvPr id="0" name=""/>
        <dsp:cNvSpPr/>
      </dsp:nvSpPr>
      <dsp:spPr>
        <a:xfrm>
          <a:off x="5166043" y="4608445"/>
          <a:ext cx="1038240" cy="385391"/>
        </a:xfrm>
        <a:prstGeom prst="rect">
          <a:avLst/>
        </a:prstGeom>
        <a:solidFill>
          <a:schemeClr val="accent2">
            <a:lumMod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bg1"/>
              </a:solidFill>
              <a:latin typeface="Tahoma"/>
              <a:ea typeface="Tahoma"/>
              <a:cs typeface="Tahoma"/>
              <a:sym typeface="Tahoma"/>
            </a:rPr>
            <a:t>ABY</a:t>
          </a:r>
          <a:endParaRPr lang="tr-TR" sz="1200" b="1" kern="1200" dirty="0">
            <a:solidFill>
              <a:schemeClr val="bg1"/>
            </a:solidFill>
          </a:endParaRPr>
        </a:p>
      </dsp:txBody>
      <dsp:txXfrm>
        <a:off x="5166043" y="4608445"/>
        <a:ext cx="1038240" cy="385391"/>
      </dsp:txXfrm>
    </dsp:sp>
    <dsp:sp modelId="{CE200402-E98B-4E6D-A079-7650B7CD14EE}">
      <dsp:nvSpPr>
        <dsp:cNvPr id="0" name=""/>
        <dsp:cNvSpPr/>
      </dsp:nvSpPr>
      <dsp:spPr>
        <a:xfrm>
          <a:off x="6327949" y="4608445"/>
          <a:ext cx="2090108" cy="385391"/>
        </a:xfrm>
        <a:prstGeom prst="rect">
          <a:avLst/>
        </a:prstGeom>
        <a:solidFill>
          <a:schemeClr val="accent2">
            <a:lumMod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bg1"/>
              </a:solidFill>
              <a:latin typeface="Tahoma"/>
              <a:ea typeface="Tahoma"/>
              <a:cs typeface="Tahoma"/>
              <a:sym typeface="Tahoma"/>
            </a:rPr>
            <a:t>AKUT INTERSTISYEL NEFRIT</a:t>
          </a:r>
          <a:endParaRPr lang="en-US" sz="1200" b="1" kern="1200" dirty="0">
            <a:solidFill>
              <a:schemeClr val="bg1"/>
            </a:solidFill>
            <a:latin typeface="Tahoma"/>
            <a:ea typeface="Tahoma"/>
            <a:cs typeface="Tahoma"/>
            <a:sym typeface="Tahoma"/>
          </a:endParaRPr>
        </a:p>
      </dsp:txBody>
      <dsp:txXfrm>
        <a:off x="6327949" y="4608445"/>
        <a:ext cx="2090108" cy="385391"/>
      </dsp:txXfrm>
    </dsp:sp>
    <dsp:sp modelId="{D903234B-AEFE-4A87-9937-9D9ED6254CA9}">
      <dsp:nvSpPr>
        <dsp:cNvPr id="0" name=""/>
        <dsp:cNvSpPr/>
      </dsp:nvSpPr>
      <dsp:spPr>
        <a:xfrm>
          <a:off x="6850476" y="5117501"/>
          <a:ext cx="1949012" cy="38539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rPr>
            <a:t> (ASPIRIN+FENASETIN)</a:t>
          </a:r>
          <a:endParaRPr lang="en-US" sz="1200" b="1" kern="1200" dirty="0">
            <a:solidFill>
              <a:schemeClr val="dk1"/>
            </a:solidFill>
            <a:latin typeface="Tahoma"/>
            <a:ea typeface="Tahoma"/>
            <a:cs typeface="Tahoma"/>
            <a:sym typeface="Tahoma"/>
          </a:endParaRPr>
        </a:p>
      </dsp:txBody>
      <dsp:txXfrm>
        <a:off x="6850476" y="5117501"/>
        <a:ext cx="1949012" cy="385391"/>
      </dsp:txXfrm>
    </dsp:sp>
    <dsp:sp modelId="{14C4E02C-8B4F-44A6-A13B-86A3A0908D59}">
      <dsp:nvSpPr>
        <dsp:cNvPr id="0" name=""/>
        <dsp:cNvSpPr/>
      </dsp:nvSpPr>
      <dsp:spPr>
        <a:xfrm>
          <a:off x="8933856" y="4633743"/>
          <a:ext cx="1258999" cy="385391"/>
        </a:xfrm>
        <a:prstGeom prst="rect">
          <a:avLst/>
        </a:prstGeom>
        <a:solidFill>
          <a:schemeClr val="accent2">
            <a:lumMod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bg1"/>
              </a:solidFill>
              <a:latin typeface="Tahoma"/>
              <a:ea typeface="Tahoma"/>
              <a:cs typeface="Tahoma"/>
              <a:sym typeface="Tahoma"/>
            </a:rPr>
            <a:t>ANALJEZIK NEFROPATISI</a:t>
          </a:r>
          <a:endParaRPr lang="en-US" sz="1200" b="1" kern="1200" dirty="0">
            <a:solidFill>
              <a:schemeClr val="bg1"/>
            </a:solidFill>
            <a:latin typeface="Tahoma"/>
            <a:ea typeface="Tahoma"/>
            <a:cs typeface="Tahoma"/>
            <a:sym typeface="Tahoma"/>
          </a:endParaRPr>
        </a:p>
      </dsp:txBody>
      <dsp:txXfrm>
        <a:off x="8933856" y="4633743"/>
        <a:ext cx="1258999" cy="385391"/>
      </dsp:txXfrm>
    </dsp:sp>
    <dsp:sp modelId="{2EDDBCA4-914D-4172-A076-E9A5802B4621}">
      <dsp:nvSpPr>
        <dsp:cNvPr id="0" name=""/>
        <dsp:cNvSpPr/>
      </dsp:nvSpPr>
      <dsp:spPr>
        <a:xfrm>
          <a:off x="10303871" y="4633743"/>
          <a:ext cx="1178629" cy="701737"/>
        </a:xfrm>
        <a:prstGeom prst="rect">
          <a:avLst/>
        </a:prstGeom>
        <a:solidFill>
          <a:schemeClr val="accent2">
            <a:lumMod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bg1"/>
              </a:solidFill>
              <a:latin typeface="Tahoma"/>
              <a:ea typeface="Tahoma"/>
              <a:cs typeface="Tahoma"/>
              <a:sym typeface="Tahoma"/>
            </a:rPr>
            <a:t>AKUT TÜBÜLER NEKROZ</a:t>
          </a:r>
          <a:endParaRPr lang="en-US" sz="1200" b="1" kern="1200" dirty="0">
            <a:solidFill>
              <a:schemeClr val="bg1"/>
            </a:solidFill>
            <a:latin typeface="Tahoma"/>
            <a:ea typeface="Tahoma"/>
            <a:cs typeface="Tahoma"/>
            <a:sym typeface="Tahoma"/>
          </a:endParaRPr>
        </a:p>
      </dsp:txBody>
      <dsp:txXfrm>
        <a:off x="10303871" y="4633743"/>
        <a:ext cx="1178629" cy="701737"/>
      </dsp:txXfrm>
    </dsp:sp>
    <dsp:sp modelId="{547A9F07-61A8-44E8-B045-C0C4E70C7B7B}">
      <dsp:nvSpPr>
        <dsp:cNvPr id="0" name=""/>
        <dsp:cNvSpPr/>
      </dsp:nvSpPr>
      <dsp:spPr>
        <a:xfrm>
          <a:off x="11606165" y="4608445"/>
          <a:ext cx="1038240" cy="385391"/>
        </a:xfrm>
        <a:prstGeom prst="rect">
          <a:avLst/>
        </a:prstGeom>
        <a:solidFill>
          <a:schemeClr val="accent2">
            <a:lumMod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bg1"/>
              </a:solidFill>
              <a:latin typeface="Tahoma"/>
              <a:ea typeface="Tahoma"/>
              <a:cs typeface="Tahoma"/>
              <a:sym typeface="Tahoma"/>
            </a:rPr>
            <a:t>NEFROTIK SENDRO</a:t>
          </a:r>
          <a:r>
            <a:rPr lang="tr-TR" sz="1200" b="1" kern="1200" dirty="0" smtClean="0">
              <a:solidFill>
                <a:schemeClr val="bg1"/>
              </a:solidFill>
              <a:latin typeface="Tahoma"/>
              <a:ea typeface="Tahoma"/>
              <a:cs typeface="Tahoma"/>
              <a:sym typeface="Tahoma"/>
            </a:rPr>
            <a:t>M</a:t>
          </a:r>
          <a:endParaRPr lang="en-US" sz="1200" b="1" kern="1200" dirty="0">
            <a:solidFill>
              <a:schemeClr val="bg1"/>
            </a:solidFill>
            <a:latin typeface="Tahoma"/>
            <a:ea typeface="Tahoma"/>
            <a:cs typeface="Tahoma"/>
            <a:sym typeface="Tahoma"/>
          </a:endParaRPr>
        </a:p>
      </dsp:txBody>
      <dsp:txXfrm>
        <a:off x="11606165" y="4608445"/>
        <a:ext cx="1038240" cy="385391"/>
      </dsp:txXfrm>
    </dsp:sp>
    <dsp:sp modelId="{C8A42C64-59F5-4711-818C-8FCF894AB32E}">
      <dsp:nvSpPr>
        <dsp:cNvPr id="0" name=""/>
        <dsp:cNvSpPr/>
      </dsp:nvSpPr>
      <dsp:spPr>
        <a:xfrm>
          <a:off x="3788776" y="886647"/>
          <a:ext cx="1748181" cy="385391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b="1" kern="1200" dirty="0" smtClean="0"/>
            <a:t>RİSK FAKTÖRLERİ</a:t>
          </a:r>
          <a:endParaRPr lang="tr-TR" sz="1200" b="1" kern="1200" dirty="0"/>
        </a:p>
      </dsp:txBody>
      <dsp:txXfrm>
        <a:off x="3788776" y="886647"/>
        <a:ext cx="1748181" cy="385391"/>
      </dsp:txXfrm>
    </dsp:sp>
    <dsp:sp modelId="{D21613C3-C010-4C09-83E4-C32B3BEE8EF0}">
      <dsp:nvSpPr>
        <dsp:cNvPr id="0" name=""/>
        <dsp:cNvSpPr/>
      </dsp:nvSpPr>
      <dsp:spPr>
        <a:xfrm>
          <a:off x="2571552" y="1395704"/>
          <a:ext cx="1038240" cy="385391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rPr>
            <a:t>HIPOVOLEMI</a:t>
          </a:r>
          <a:endParaRPr lang="tr-TR" sz="1200" b="1" kern="1200" dirty="0">
            <a:solidFill>
              <a:schemeClr val="bg1"/>
            </a:solidFill>
          </a:endParaRPr>
        </a:p>
      </dsp:txBody>
      <dsp:txXfrm>
        <a:off x="2571552" y="1395704"/>
        <a:ext cx="1038240" cy="385391"/>
      </dsp:txXfrm>
    </dsp:sp>
    <dsp:sp modelId="{6F03586E-489E-4E8C-9229-DDB2646680E6}">
      <dsp:nvSpPr>
        <dsp:cNvPr id="0" name=""/>
        <dsp:cNvSpPr/>
      </dsp:nvSpPr>
      <dsp:spPr>
        <a:xfrm>
          <a:off x="1580309" y="1904760"/>
          <a:ext cx="1038240" cy="52059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rPr>
            <a:t>DÜŞÜK KARDIAK OUTPUT</a:t>
          </a:r>
          <a:endParaRPr lang="en-US" sz="1200" b="1" kern="1200" dirty="0">
            <a:solidFill>
              <a:schemeClr val="dk1"/>
            </a:solidFill>
            <a:latin typeface="Arial"/>
            <a:ea typeface="Arial"/>
            <a:cs typeface="Arial"/>
            <a:sym typeface="Arial"/>
          </a:endParaRPr>
        </a:p>
      </dsp:txBody>
      <dsp:txXfrm>
        <a:off x="1580309" y="1904760"/>
        <a:ext cx="1038240" cy="520595"/>
      </dsp:txXfrm>
    </dsp:sp>
    <dsp:sp modelId="{CAD8EBED-BF10-4B84-9DA4-8DEBA8029FCA}">
      <dsp:nvSpPr>
        <dsp:cNvPr id="0" name=""/>
        <dsp:cNvSpPr/>
      </dsp:nvSpPr>
      <dsp:spPr>
        <a:xfrm>
          <a:off x="2742215" y="1904760"/>
          <a:ext cx="1858820" cy="54379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rPr>
            <a:t>RENAL FONKSIYONU BOZAN DIĞER NEDENLER</a:t>
          </a:r>
          <a:endParaRPr lang="en-US" sz="1200" b="1" kern="1200" dirty="0">
            <a:solidFill>
              <a:schemeClr val="dk1"/>
            </a:solidFill>
            <a:latin typeface="Arial"/>
            <a:ea typeface="Arial"/>
            <a:cs typeface="Arial"/>
            <a:sym typeface="Arial"/>
          </a:endParaRPr>
        </a:p>
      </dsp:txBody>
      <dsp:txXfrm>
        <a:off x="2742215" y="1904760"/>
        <a:ext cx="1858820" cy="543794"/>
      </dsp:txXfrm>
    </dsp:sp>
    <dsp:sp modelId="{49AAD4A5-815D-4245-BE6B-0BAE98A62239}">
      <dsp:nvSpPr>
        <dsp:cNvPr id="0" name=""/>
        <dsp:cNvSpPr/>
      </dsp:nvSpPr>
      <dsp:spPr>
        <a:xfrm>
          <a:off x="3206920" y="2572219"/>
          <a:ext cx="1038240" cy="385391"/>
        </a:xfrm>
        <a:prstGeom prst="rect">
          <a:avLst/>
        </a:prstGeom>
        <a:solidFill>
          <a:srgbClr val="92D05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rPr>
            <a:t>YAŞLANMA,</a:t>
          </a:r>
          <a:endParaRPr lang="en-US" sz="1200" b="1" kern="1200" dirty="0">
            <a:solidFill>
              <a:schemeClr val="dk1"/>
            </a:solidFill>
            <a:latin typeface="Arial"/>
            <a:ea typeface="Arial"/>
            <a:cs typeface="Arial"/>
            <a:sym typeface="Arial"/>
          </a:endParaRPr>
        </a:p>
      </dsp:txBody>
      <dsp:txXfrm>
        <a:off x="3206920" y="2572219"/>
        <a:ext cx="1038240" cy="385391"/>
      </dsp:txXfrm>
    </dsp:sp>
    <dsp:sp modelId="{3616D346-B7F0-457C-8C77-A838FA5EA5D5}">
      <dsp:nvSpPr>
        <dsp:cNvPr id="0" name=""/>
        <dsp:cNvSpPr/>
      </dsp:nvSpPr>
      <dsp:spPr>
        <a:xfrm>
          <a:off x="3206920" y="3081275"/>
          <a:ext cx="1038240" cy="385391"/>
        </a:xfrm>
        <a:prstGeom prst="rect">
          <a:avLst/>
        </a:prstGeom>
        <a:solidFill>
          <a:srgbClr val="92D05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rPr>
            <a:t>SEPTISEMI</a:t>
          </a:r>
          <a:endParaRPr lang="en-US" sz="1200" b="1" kern="1200" dirty="0">
            <a:solidFill>
              <a:schemeClr val="dk1"/>
            </a:solidFill>
            <a:latin typeface="Arial"/>
            <a:ea typeface="Arial"/>
            <a:cs typeface="Arial"/>
            <a:sym typeface="Arial"/>
          </a:endParaRPr>
        </a:p>
      </dsp:txBody>
      <dsp:txXfrm>
        <a:off x="3206920" y="3081275"/>
        <a:ext cx="1038240" cy="385391"/>
      </dsp:txXfrm>
    </dsp:sp>
    <dsp:sp modelId="{FAFD3172-956C-4B7C-B414-EEB9AC6EF497}">
      <dsp:nvSpPr>
        <dsp:cNvPr id="0" name=""/>
        <dsp:cNvSpPr/>
      </dsp:nvSpPr>
      <dsp:spPr>
        <a:xfrm>
          <a:off x="3206920" y="3590332"/>
          <a:ext cx="1038240" cy="385391"/>
        </a:xfrm>
        <a:prstGeom prst="rect">
          <a:avLst/>
        </a:prstGeom>
        <a:solidFill>
          <a:srgbClr val="92D05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i="1" kern="1200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rPr>
            <a:t> </a:t>
          </a:r>
          <a:r>
            <a:rPr lang="en-US" sz="1200" b="1" kern="1200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rPr>
            <a:t>DM </a:t>
          </a:r>
          <a:endParaRPr lang="en-US" sz="1200" b="1" kern="1200" dirty="0">
            <a:solidFill>
              <a:schemeClr val="dk1"/>
            </a:solidFill>
            <a:latin typeface="Arial"/>
            <a:ea typeface="Arial"/>
            <a:cs typeface="Arial"/>
            <a:sym typeface="Arial"/>
          </a:endParaRPr>
        </a:p>
      </dsp:txBody>
      <dsp:txXfrm>
        <a:off x="3206920" y="3590332"/>
        <a:ext cx="1038240" cy="385391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3A33936-CDB0-4D91-84DE-4A460373D4E5}">
      <dsp:nvSpPr>
        <dsp:cNvPr id="0" name=""/>
        <dsp:cNvSpPr/>
      </dsp:nvSpPr>
      <dsp:spPr>
        <a:xfrm>
          <a:off x="4331834" y="1464005"/>
          <a:ext cx="196329" cy="8601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0111"/>
              </a:lnTo>
              <a:lnTo>
                <a:pt x="196329" y="86011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302F57-BADE-43EE-94D6-9F538322AD81}">
      <dsp:nvSpPr>
        <dsp:cNvPr id="0" name=""/>
        <dsp:cNvSpPr/>
      </dsp:nvSpPr>
      <dsp:spPr>
        <a:xfrm>
          <a:off x="4135504" y="1464005"/>
          <a:ext cx="196329" cy="860111"/>
        </a:xfrm>
        <a:custGeom>
          <a:avLst/>
          <a:gdLst/>
          <a:ahLst/>
          <a:cxnLst/>
          <a:rect l="0" t="0" r="0" b="0"/>
          <a:pathLst>
            <a:path>
              <a:moveTo>
                <a:pt x="196329" y="0"/>
              </a:moveTo>
              <a:lnTo>
                <a:pt x="196329" y="860111"/>
              </a:lnTo>
              <a:lnTo>
                <a:pt x="0" y="86011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BAA57B-1552-4554-BE60-51514A2D80F7}">
      <dsp:nvSpPr>
        <dsp:cNvPr id="0" name=""/>
        <dsp:cNvSpPr/>
      </dsp:nvSpPr>
      <dsp:spPr>
        <a:xfrm>
          <a:off x="6977610" y="4119130"/>
          <a:ext cx="280470" cy="8601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0111"/>
              </a:lnTo>
              <a:lnTo>
                <a:pt x="280470" y="86011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1BA2B9-D5A2-4AF3-A84D-D7D8546B95F4}">
      <dsp:nvSpPr>
        <dsp:cNvPr id="0" name=""/>
        <dsp:cNvSpPr/>
      </dsp:nvSpPr>
      <dsp:spPr>
        <a:xfrm>
          <a:off x="4331834" y="1464005"/>
          <a:ext cx="3393698" cy="17202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3892"/>
              </a:lnTo>
              <a:lnTo>
                <a:pt x="3393698" y="1523892"/>
              </a:lnTo>
              <a:lnTo>
                <a:pt x="3393698" y="172022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8E212B-2FA9-455C-BF28-267B5734B2B2}">
      <dsp:nvSpPr>
        <dsp:cNvPr id="0" name=""/>
        <dsp:cNvSpPr/>
      </dsp:nvSpPr>
      <dsp:spPr>
        <a:xfrm>
          <a:off x="4331834" y="1464005"/>
          <a:ext cx="1131232" cy="17202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3892"/>
              </a:lnTo>
              <a:lnTo>
                <a:pt x="1131232" y="1523892"/>
              </a:lnTo>
              <a:lnTo>
                <a:pt x="1131232" y="172022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31A0BA-CCDE-42FF-8AEB-3D4309EDC3EB}">
      <dsp:nvSpPr>
        <dsp:cNvPr id="0" name=""/>
        <dsp:cNvSpPr/>
      </dsp:nvSpPr>
      <dsp:spPr>
        <a:xfrm>
          <a:off x="3200601" y="1464005"/>
          <a:ext cx="1131232" cy="1720222"/>
        </a:xfrm>
        <a:custGeom>
          <a:avLst/>
          <a:gdLst/>
          <a:ahLst/>
          <a:cxnLst/>
          <a:rect l="0" t="0" r="0" b="0"/>
          <a:pathLst>
            <a:path>
              <a:moveTo>
                <a:pt x="1131232" y="0"/>
              </a:moveTo>
              <a:lnTo>
                <a:pt x="1131232" y="1523892"/>
              </a:lnTo>
              <a:lnTo>
                <a:pt x="0" y="1523892"/>
              </a:lnTo>
              <a:lnTo>
                <a:pt x="0" y="172022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EAB3B-2470-477F-B815-79BB7073E371}">
      <dsp:nvSpPr>
        <dsp:cNvPr id="0" name=""/>
        <dsp:cNvSpPr/>
      </dsp:nvSpPr>
      <dsp:spPr>
        <a:xfrm>
          <a:off x="938135" y="1464005"/>
          <a:ext cx="3393698" cy="1720222"/>
        </a:xfrm>
        <a:custGeom>
          <a:avLst/>
          <a:gdLst/>
          <a:ahLst/>
          <a:cxnLst/>
          <a:rect l="0" t="0" r="0" b="0"/>
          <a:pathLst>
            <a:path>
              <a:moveTo>
                <a:pt x="3393698" y="0"/>
              </a:moveTo>
              <a:lnTo>
                <a:pt x="3393698" y="1523892"/>
              </a:lnTo>
              <a:lnTo>
                <a:pt x="0" y="1523892"/>
              </a:lnTo>
              <a:lnTo>
                <a:pt x="0" y="172022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E13F0F-D0B8-4F29-AC59-8BAA7A10FFDC}">
      <dsp:nvSpPr>
        <dsp:cNvPr id="0" name=""/>
        <dsp:cNvSpPr/>
      </dsp:nvSpPr>
      <dsp:spPr>
        <a:xfrm>
          <a:off x="2525881" y="529102"/>
          <a:ext cx="3611905" cy="93490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HEPATOTOKSİSİTE</a:t>
          </a:r>
          <a:endParaRPr lang="tr-TR" sz="2400" b="1" kern="1200" dirty="0"/>
        </a:p>
      </dsp:txBody>
      <dsp:txXfrm>
        <a:off x="2525881" y="529102"/>
        <a:ext cx="3611905" cy="934903"/>
      </dsp:txXfrm>
    </dsp:sp>
    <dsp:sp modelId="{E0F0170C-85F1-4DCD-A868-3FD54D933A9A}">
      <dsp:nvSpPr>
        <dsp:cNvPr id="0" name=""/>
        <dsp:cNvSpPr/>
      </dsp:nvSpPr>
      <dsp:spPr>
        <a:xfrm>
          <a:off x="3232" y="3184227"/>
          <a:ext cx="1869806" cy="93490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DİKLOFENAK</a:t>
          </a:r>
          <a:endParaRPr lang="tr-TR" sz="1400" b="1" kern="1200" dirty="0"/>
        </a:p>
      </dsp:txBody>
      <dsp:txXfrm>
        <a:off x="3232" y="3184227"/>
        <a:ext cx="1869806" cy="934903"/>
      </dsp:txXfrm>
    </dsp:sp>
    <dsp:sp modelId="{71549F56-2C09-41BE-8565-415BE116C669}">
      <dsp:nvSpPr>
        <dsp:cNvPr id="0" name=""/>
        <dsp:cNvSpPr/>
      </dsp:nvSpPr>
      <dsp:spPr>
        <a:xfrm>
          <a:off x="2265698" y="3184227"/>
          <a:ext cx="1869806" cy="93490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SULİNDAK</a:t>
          </a:r>
          <a:endParaRPr lang="tr-TR" sz="1400" b="1" kern="1200" dirty="0"/>
        </a:p>
      </dsp:txBody>
      <dsp:txXfrm>
        <a:off x="2265698" y="3184227"/>
        <a:ext cx="1869806" cy="934903"/>
      </dsp:txXfrm>
    </dsp:sp>
    <dsp:sp modelId="{C29F929A-A84F-44F7-9A26-B118FC7D27BB}">
      <dsp:nvSpPr>
        <dsp:cNvPr id="0" name=""/>
        <dsp:cNvSpPr/>
      </dsp:nvSpPr>
      <dsp:spPr>
        <a:xfrm>
          <a:off x="4528164" y="3184227"/>
          <a:ext cx="1869806" cy="93490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ASETAMİNOFEN</a:t>
          </a:r>
          <a:endParaRPr lang="tr-TR" sz="1400" b="1" kern="1200" dirty="0"/>
        </a:p>
      </dsp:txBody>
      <dsp:txXfrm>
        <a:off x="4528164" y="3184227"/>
        <a:ext cx="1869806" cy="934903"/>
      </dsp:txXfrm>
    </dsp:sp>
    <dsp:sp modelId="{43D76A15-9E76-459B-9C20-B7CF4A53619B}">
      <dsp:nvSpPr>
        <dsp:cNvPr id="0" name=""/>
        <dsp:cNvSpPr/>
      </dsp:nvSpPr>
      <dsp:spPr>
        <a:xfrm>
          <a:off x="6790630" y="3184227"/>
          <a:ext cx="1869806" cy="93490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İNDOMETAZİN</a:t>
          </a:r>
          <a:endParaRPr lang="tr-TR" sz="1400" b="1" kern="1200" dirty="0"/>
        </a:p>
      </dsp:txBody>
      <dsp:txXfrm>
        <a:off x="6790630" y="3184227"/>
        <a:ext cx="1869806" cy="934903"/>
      </dsp:txXfrm>
    </dsp:sp>
    <dsp:sp modelId="{F1182842-24F3-47A2-8494-DA35CC96FBA8}">
      <dsp:nvSpPr>
        <dsp:cNvPr id="0" name=""/>
        <dsp:cNvSpPr/>
      </dsp:nvSpPr>
      <dsp:spPr>
        <a:xfrm>
          <a:off x="7258081" y="4511790"/>
          <a:ext cx="1869806" cy="93490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ÇOCUKLARDA FETAL</a:t>
          </a:r>
          <a:endParaRPr lang="tr-TR" sz="1400" b="1" kern="1200" dirty="0"/>
        </a:p>
      </dsp:txBody>
      <dsp:txXfrm>
        <a:off x="7258081" y="4511790"/>
        <a:ext cx="1869806" cy="934903"/>
      </dsp:txXfrm>
    </dsp:sp>
    <dsp:sp modelId="{383049C8-3213-4470-9B9C-7EC61CE7E553}">
      <dsp:nvSpPr>
        <dsp:cNvPr id="0" name=""/>
        <dsp:cNvSpPr/>
      </dsp:nvSpPr>
      <dsp:spPr>
        <a:xfrm>
          <a:off x="2265698" y="1856665"/>
          <a:ext cx="1869806" cy="93490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TRANSAMİNAZLARDA ARTIŞ</a:t>
          </a:r>
          <a:endParaRPr lang="tr-TR" sz="1400" b="1" kern="1200" dirty="0"/>
        </a:p>
      </dsp:txBody>
      <dsp:txXfrm>
        <a:off x="2265698" y="1856665"/>
        <a:ext cx="1869806" cy="934903"/>
      </dsp:txXfrm>
    </dsp:sp>
    <dsp:sp modelId="{469549A3-31B3-4E2C-81C6-3C80CA77E3E5}">
      <dsp:nvSpPr>
        <dsp:cNvPr id="0" name=""/>
        <dsp:cNvSpPr/>
      </dsp:nvSpPr>
      <dsp:spPr>
        <a:xfrm>
          <a:off x="4528164" y="1856665"/>
          <a:ext cx="1869806" cy="93490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HEPATİT</a:t>
          </a:r>
          <a:endParaRPr lang="tr-TR" sz="1400" b="1" kern="1200" dirty="0"/>
        </a:p>
      </dsp:txBody>
      <dsp:txXfrm>
        <a:off x="4528164" y="1856665"/>
        <a:ext cx="1869806" cy="934903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2AF66F3-DFCB-446B-BD07-8FE0B221A18C}">
      <dsp:nvSpPr>
        <dsp:cNvPr id="0" name=""/>
        <dsp:cNvSpPr/>
      </dsp:nvSpPr>
      <dsp:spPr>
        <a:xfrm>
          <a:off x="2828807" y="1279359"/>
          <a:ext cx="91440" cy="23824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824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00B05D-31FA-44DF-A140-35B1EA42B15E}">
      <dsp:nvSpPr>
        <dsp:cNvPr id="0" name=""/>
        <dsp:cNvSpPr/>
      </dsp:nvSpPr>
      <dsp:spPr>
        <a:xfrm>
          <a:off x="2058397" y="520946"/>
          <a:ext cx="816129" cy="2382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354"/>
              </a:lnTo>
              <a:lnTo>
                <a:pt x="816129" y="162354"/>
              </a:lnTo>
              <a:lnTo>
                <a:pt x="816129" y="2382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322D18-FF51-4120-AFD4-B99303A1492A}">
      <dsp:nvSpPr>
        <dsp:cNvPr id="0" name=""/>
        <dsp:cNvSpPr/>
      </dsp:nvSpPr>
      <dsp:spPr>
        <a:xfrm>
          <a:off x="1196548" y="1279359"/>
          <a:ext cx="91440" cy="23824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824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E272BF-D644-458E-8C60-55D9AF8577FF}">
      <dsp:nvSpPr>
        <dsp:cNvPr id="0" name=""/>
        <dsp:cNvSpPr/>
      </dsp:nvSpPr>
      <dsp:spPr>
        <a:xfrm>
          <a:off x="1242268" y="520946"/>
          <a:ext cx="816129" cy="238241"/>
        </a:xfrm>
        <a:custGeom>
          <a:avLst/>
          <a:gdLst/>
          <a:ahLst/>
          <a:cxnLst/>
          <a:rect l="0" t="0" r="0" b="0"/>
          <a:pathLst>
            <a:path>
              <a:moveTo>
                <a:pt x="816129" y="0"/>
              </a:moveTo>
              <a:lnTo>
                <a:pt x="816129" y="162354"/>
              </a:lnTo>
              <a:lnTo>
                <a:pt x="0" y="162354"/>
              </a:lnTo>
              <a:lnTo>
                <a:pt x="0" y="2382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B1E3DB-EDC8-4947-A942-0A7FEDA6C3D9}">
      <dsp:nvSpPr>
        <dsp:cNvPr id="0" name=""/>
        <dsp:cNvSpPr/>
      </dsp:nvSpPr>
      <dsp:spPr>
        <a:xfrm>
          <a:off x="1333286" y="775"/>
          <a:ext cx="1450221" cy="5201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D053D7-30B1-49C3-849E-742C17CF32A0}">
      <dsp:nvSpPr>
        <dsp:cNvPr id="0" name=""/>
        <dsp:cNvSpPr/>
      </dsp:nvSpPr>
      <dsp:spPr>
        <a:xfrm>
          <a:off x="1424305" y="87242"/>
          <a:ext cx="1450221" cy="5201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b="1" kern="1200" dirty="0" smtClean="0"/>
            <a:t>KC YETMEZLİĞİNDE</a:t>
          </a:r>
          <a:endParaRPr lang="tr-TR" sz="1100" b="1" kern="1200" dirty="0"/>
        </a:p>
      </dsp:txBody>
      <dsp:txXfrm>
        <a:off x="1424305" y="87242"/>
        <a:ext cx="1450221" cy="520171"/>
      </dsp:txXfrm>
    </dsp:sp>
    <dsp:sp modelId="{705A84F3-53FB-407E-A710-9DCD9871D98C}">
      <dsp:nvSpPr>
        <dsp:cNvPr id="0" name=""/>
        <dsp:cNvSpPr/>
      </dsp:nvSpPr>
      <dsp:spPr>
        <a:xfrm>
          <a:off x="517157" y="759187"/>
          <a:ext cx="1450221" cy="5201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ABA200-E350-45F5-BC7A-EC3DD4C1ABC5}">
      <dsp:nvSpPr>
        <dsp:cNvPr id="0" name=""/>
        <dsp:cNvSpPr/>
      </dsp:nvSpPr>
      <dsp:spPr>
        <a:xfrm>
          <a:off x="608175" y="845655"/>
          <a:ext cx="1450221" cy="5201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b="1" kern="1200" dirty="0" smtClean="0"/>
            <a:t>NAPROKSEN</a:t>
          </a:r>
          <a:endParaRPr lang="tr-TR" sz="1100" b="1" kern="1200" dirty="0"/>
        </a:p>
      </dsp:txBody>
      <dsp:txXfrm>
        <a:off x="608175" y="845655"/>
        <a:ext cx="1450221" cy="520171"/>
      </dsp:txXfrm>
    </dsp:sp>
    <dsp:sp modelId="{F2321213-747D-46EC-9C1C-6E58C140476B}">
      <dsp:nvSpPr>
        <dsp:cNvPr id="0" name=""/>
        <dsp:cNvSpPr/>
      </dsp:nvSpPr>
      <dsp:spPr>
        <a:xfrm>
          <a:off x="517157" y="1517600"/>
          <a:ext cx="1450221" cy="5201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8D5105-A51B-40C8-89A6-F8EB0A24AF9C}">
      <dsp:nvSpPr>
        <dsp:cNvPr id="0" name=""/>
        <dsp:cNvSpPr/>
      </dsp:nvSpPr>
      <dsp:spPr>
        <a:xfrm>
          <a:off x="608175" y="1604068"/>
          <a:ext cx="1450221" cy="5201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b="1" kern="1200" dirty="0" smtClean="0"/>
            <a:t>DOZ YARIYA İNDİRİLİR</a:t>
          </a:r>
          <a:endParaRPr lang="tr-TR" sz="1100" b="1" kern="1200" dirty="0"/>
        </a:p>
      </dsp:txBody>
      <dsp:txXfrm>
        <a:off x="608175" y="1604068"/>
        <a:ext cx="1450221" cy="520171"/>
      </dsp:txXfrm>
    </dsp:sp>
    <dsp:sp modelId="{079DBCAC-3CB4-4A6C-9D90-4D30192E48EE}">
      <dsp:nvSpPr>
        <dsp:cNvPr id="0" name=""/>
        <dsp:cNvSpPr/>
      </dsp:nvSpPr>
      <dsp:spPr>
        <a:xfrm>
          <a:off x="2149416" y="759187"/>
          <a:ext cx="1450221" cy="5201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655F1E-69D0-4BF0-961F-3BE60072D319}">
      <dsp:nvSpPr>
        <dsp:cNvPr id="0" name=""/>
        <dsp:cNvSpPr/>
      </dsp:nvSpPr>
      <dsp:spPr>
        <a:xfrm>
          <a:off x="2240434" y="845655"/>
          <a:ext cx="1450221" cy="5201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b="1" kern="1200" dirty="0" smtClean="0"/>
            <a:t>DİKLOFENAK   OKSİKAM</a:t>
          </a:r>
          <a:endParaRPr lang="tr-TR" sz="1100" b="1" kern="1200" dirty="0"/>
        </a:p>
      </dsp:txBody>
      <dsp:txXfrm>
        <a:off x="2240434" y="845655"/>
        <a:ext cx="1450221" cy="520171"/>
      </dsp:txXfrm>
    </dsp:sp>
    <dsp:sp modelId="{00D98374-6B30-424B-B2E5-9CF04621550E}">
      <dsp:nvSpPr>
        <dsp:cNvPr id="0" name=""/>
        <dsp:cNvSpPr/>
      </dsp:nvSpPr>
      <dsp:spPr>
        <a:xfrm>
          <a:off x="2149416" y="1517600"/>
          <a:ext cx="1450221" cy="5201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1E25A4-7EFE-4AFA-BC28-7F996EF443E7}">
      <dsp:nvSpPr>
        <dsp:cNvPr id="0" name=""/>
        <dsp:cNvSpPr/>
      </dsp:nvSpPr>
      <dsp:spPr>
        <a:xfrm>
          <a:off x="2240434" y="1604068"/>
          <a:ext cx="1450221" cy="5201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b="1" kern="1200" dirty="0" smtClean="0">
              <a:solidFill>
                <a:srgbClr val="FF0000"/>
              </a:solidFill>
            </a:rPr>
            <a:t>KAÇINILIR !!!</a:t>
          </a:r>
          <a:endParaRPr lang="tr-TR" sz="1100" b="1" kern="1200" dirty="0">
            <a:solidFill>
              <a:srgbClr val="FF0000"/>
            </a:solidFill>
          </a:endParaRPr>
        </a:p>
      </dsp:txBody>
      <dsp:txXfrm>
        <a:off x="2240434" y="1604068"/>
        <a:ext cx="1450221" cy="520171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16E7C0F-18BF-43FE-8633-0A37FE56AB3D}">
      <dsp:nvSpPr>
        <dsp:cNvPr id="0" name=""/>
        <dsp:cNvSpPr/>
      </dsp:nvSpPr>
      <dsp:spPr>
        <a:xfrm>
          <a:off x="7132441" y="3385081"/>
          <a:ext cx="91440" cy="63005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3005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2A9186-BF10-4BA4-A256-A891708AED63}">
      <dsp:nvSpPr>
        <dsp:cNvPr id="0" name=""/>
        <dsp:cNvSpPr/>
      </dsp:nvSpPr>
      <dsp:spPr>
        <a:xfrm>
          <a:off x="4530348" y="1379362"/>
          <a:ext cx="2647812" cy="6300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9366"/>
              </a:lnTo>
              <a:lnTo>
                <a:pt x="2647812" y="429366"/>
              </a:lnTo>
              <a:lnTo>
                <a:pt x="2647812" y="630059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FD90BC-B69E-4E3C-9467-D6F826E03FE3}">
      <dsp:nvSpPr>
        <dsp:cNvPr id="0" name=""/>
        <dsp:cNvSpPr/>
      </dsp:nvSpPr>
      <dsp:spPr>
        <a:xfrm>
          <a:off x="4484628" y="1379362"/>
          <a:ext cx="91440" cy="63005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30059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8BDACB-B863-49BF-9416-D67CC13A059B}">
      <dsp:nvSpPr>
        <dsp:cNvPr id="0" name=""/>
        <dsp:cNvSpPr/>
      </dsp:nvSpPr>
      <dsp:spPr>
        <a:xfrm>
          <a:off x="1882535" y="1379362"/>
          <a:ext cx="2647812" cy="630059"/>
        </a:xfrm>
        <a:custGeom>
          <a:avLst/>
          <a:gdLst/>
          <a:ahLst/>
          <a:cxnLst/>
          <a:rect l="0" t="0" r="0" b="0"/>
          <a:pathLst>
            <a:path>
              <a:moveTo>
                <a:pt x="2647812" y="0"/>
              </a:moveTo>
              <a:lnTo>
                <a:pt x="2647812" y="429366"/>
              </a:lnTo>
              <a:lnTo>
                <a:pt x="0" y="429366"/>
              </a:lnTo>
              <a:lnTo>
                <a:pt x="0" y="630059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B79FB9-787F-4AF4-A765-18589B84475A}">
      <dsp:nvSpPr>
        <dsp:cNvPr id="0" name=""/>
        <dsp:cNvSpPr/>
      </dsp:nvSpPr>
      <dsp:spPr>
        <a:xfrm>
          <a:off x="3447152" y="3703"/>
          <a:ext cx="2166392" cy="13756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210488-C9EE-44DD-B3C6-DF0903797853}">
      <dsp:nvSpPr>
        <dsp:cNvPr id="0" name=""/>
        <dsp:cNvSpPr/>
      </dsp:nvSpPr>
      <dsp:spPr>
        <a:xfrm>
          <a:off x="3687862" y="232378"/>
          <a:ext cx="2166392" cy="1375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/>
            <a:t>HEMATOLOJİK YAN ETKİLER</a:t>
          </a:r>
          <a:endParaRPr lang="tr-TR" sz="1800" b="1" kern="1200" dirty="0"/>
        </a:p>
      </dsp:txBody>
      <dsp:txXfrm>
        <a:off x="3687862" y="232378"/>
        <a:ext cx="2166392" cy="1375659"/>
      </dsp:txXfrm>
    </dsp:sp>
    <dsp:sp modelId="{9E7B574E-FFAE-4155-BB6C-ACC48CE6DBFA}">
      <dsp:nvSpPr>
        <dsp:cNvPr id="0" name=""/>
        <dsp:cNvSpPr/>
      </dsp:nvSpPr>
      <dsp:spPr>
        <a:xfrm>
          <a:off x="799339" y="2009422"/>
          <a:ext cx="2166392" cy="13756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D1A4B12-38B4-4DB1-B63B-440352E022E3}">
      <dsp:nvSpPr>
        <dsp:cNvPr id="0" name=""/>
        <dsp:cNvSpPr/>
      </dsp:nvSpPr>
      <dsp:spPr>
        <a:xfrm>
          <a:off x="1040050" y="2238096"/>
          <a:ext cx="2166392" cy="1375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/>
            <a:t>HEMOLİTİK ANEMİ</a:t>
          </a:r>
          <a:endParaRPr lang="tr-TR" sz="1800" b="1" kern="1200" dirty="0"/>
        </a:p>
      </dsp:txBody>
      <dsp:txXfrm>
        <a:off x="1040050" y="2238096"/>
        <a:ext cx="2166392" cy="1375659"/>
      </dsp:txXfrm>
    </dsp:sp>
    <dsp:sp modelId="{8AA5E260-CA24-4ECA-AA67-06AFB3B8743F}">
      <dsp:nvSpPr>
        <dsp:cNvPr id="0" name=""/>
        <dsp:cNvSpPr/>
      </dsp:nvSpPr>
      <dsp:spPr>
        <a:xfrm>
          <a:off x="3447152" y="2009422"/>
          <a:ext cx="2166392" cy="13756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AADC56C-8C61-4FE1-AB99-40F2D2CD86F9}">
      <dsp:nvSpPr>
        <dsp:cNvPr id="0" name=""/>
        <dsp:cNvSpPr/>
      </dsp:nvSpPr>
      <dsp:spPr>
        <a:xfrm>
          <a:off x="3687862" y="2238096"/>
          <a:ext cx="2166392" cy="1375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/>
            <a:t>NÖTROPENİ</a:t>
          </a:r>
          <a:endParaRPr lang="tr-TR" sz="1800" b="1" kern="1200" dirty="0"/>
        </a:p>
      </dsp:txBody>
      <dsp:txXfrm>
        <a:off x="3687862" y="2238096"/>
        <a:ext cx="2166392" cy="1375659"/>
      </dsp:txXfrm>
    </dsp:sp>
    <dsp:sp modelId="{CDA9B420-33BC-4362-A240-2B240D514593}">
      <dsp:nvSpPr>
        <dsp:cNvPr id="0" name=""/>
        <dsp:cNvSpPr/>
      </dsp:nvSpPr>
      <dsp:spPr>
        <a:xfrm>
          <a:off x="6094965" y="2009422"/>
          <a:ext cx="2166392" cy="13756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70F2797-7E73-4342-B78B-64DA77BFB367}">
      <dsp:nvSpPr>
        <dsp:cNvPr id="0" name=""/>
        <dsp:cNvSpPr/>
      </dsp:nvSpPr>
      <dsp:spPr>
        <a:xfrm>
          <a:off x="6335675" y="2238096"/>
          <a:ext cx="2166392" cy="1375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/>
            <a:t>TROMBOSİTOPENİ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/>
            <a:t>TXA2 İNHİBİSYONU</a:t>
          </a:r>
          <a:endParaRPr lang="tr-TR" sz="1800" b="1" kern="1200" dirty="0"/>
        </a:p>
      </dsp:txBody>
      <dsp:txXfrm>
        <a:off x="6335675" y="2238096"/>
        <a:ext cx="2166392" cy="1375659"/>
      </dsp:txXfrm>
    </dsp:sp>
    <dsp:sp modelId="{76150D3C-959B-4578-8AFB-2DA65B28AE71}">
      <dsp:nvSpPr>
        <dsp:cNvPr id="0" name=""/>
        <dsp:cNvSpPr/>
      </dsp:nvSpPr>
      <dsp:spPr>
        <a:xfrm>
          <a:off x="6094965" y="4015140"/>
          <a:ext cx="2166392" cy="13756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FCBA6A3-363E-44B5-B2C6-FFBB04FBF018}">
      <dsp:nvSpPr>
        <dsp:cNvPr id="0" name=""/>
        <dsp:cNvSpPr/>
      </dsp:nvSpPr>
      <dsp:spPr>
        <a:xfrm>
          <a:off x="6335675" y="4243815"/>
          <a:ext cx="2166392" cy="1375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/>
            <a:t>KANAMA RİSKİ ARTAR</a:t>
          </a:r>
          <a:endParaRPr lang="tr-TR" sz="1800" b="1" kern="1200" dirty="0"/>
        </a:p>
      </dsp:txBody>
      <dsp:txXfrm>
        <a:off x="6335675" y="4243815"/>
        <a:ext cx="2166392" cy="13756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0E4199-1A85-4D9E-9961-87E109F38D72}" type="datetimeFigureOut">
              <a:rPr lang="tr-TR" smtClean="0"/>
              <a:pPr/>
              <a:t>17.10.2017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00D99-5C8E-4546-85C6-AB21ED48FCD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44595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19339572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Shape 4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3" name="Shape 40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26650416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4" name="Shape 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1460273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14292088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7000201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4916414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7" name="Shape 1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32361938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6" name="Shape 2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28674404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9" name="Shape 2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1474942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3" name="Shape 2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35827707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hape 3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3" name="Shape 3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1885088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 cstate="print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C252C927-BCD4-45F4-B412-2F742FF6DAF8}" type="datetimeFigureOut">
              <a:rPr lang="tr-TR" smtClean="0"/>
              <a:pPr/>
              <a:t>17.10.2017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F485334-7F1E-484C-BE3B-C6A6DDE07F9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283257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2C927-BCD4-45F4-B412-2F742FF6DAF8}" type="datetimeFigureOut">
              <a:rPr lang="tr-TR" smtClean="0"/>
              <a:pPr/>
              <a:t>17.10.2017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85334-7F1E-484C-BE3B-C6A6DDE07F9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55799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2C927-BCD4-45F4-B412-2F742FF6DAF8}" type="datetimeFigureOut">
              <a:rPr lang="tr-TR" smtClean="0"/>
              <a:pPr/>
              <a:t>17.10.2017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85334-7F1E-484C-BE3B-C6A6DDE07F9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36944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 cstate="print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C252C927-BCD4-45F4-B412-2F742FF6DAF8}" type="datetimeFigureOut">
              <a:rPr lang="tr-TR" smtClean="0"/>
              <a:pPr/>
              <a:t>17.10.2017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F485334-7F1E-484C-BE3B-C6A6DDE07F9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181090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2C927-BCD4-45F4-B412-2F742FF6DAF8}" type="datetimeFigureOut">
              <a:rPr lang="tr-TR" smtClean="0"/>
              <a:pPr/>
              <a:t>17.10.2017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85334-7F1E-484C-BE3B-C6A6DDE07F9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589507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 cstate="print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252C927-BCD4-45F4-B412-2F742FF6DAF8}" type="datetimeFigureOut">
              <a:rPr lang="tr-TR" smtClean="0"/>
              <a:pPr/>
              <a:t>17.10.2017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1F485334-7F1E-484C-BE3B-C6A6DDE07F9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351379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2C927-BCD4-45F4-B412-2F742FF6DAF8}" type="datetimeFigureOut">
              <a:rPr lang="tr-TR" smtClean="0"/>
              <a:pPr/>
              <a:t>17.10.2017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85334-7F1E-484C-BE3B-C6A6DDE07F9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95854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2C927-BCD4-45F4-B412-2F742FF6DAF8}" type="datetimeFigureOut">
              <a:rPr lang="tr-TR" smtClean="0"/>
              <a:pPr/>
              <a:t>17.10.2017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85334-7F1E-484C-BE3B-C6A6DDE07F9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713314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2C927-BCD4-45F4-B412-2F742FF6DAF8}" type="datetimeFigureOut">
              <a:rPr lang="tr-TR" smtClean="0"/>
              <a:pPr/>
              <a:t>17.10.2017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85334-7F1E-484C-BE3B-C6A6DDE07F9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061060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2C927-BCD4-45F4-B412-2F742FF6DAF8}" type="datetimeFigureOut">
              <a:rPr lang="tr-TR" smtClean="0"/>
              <a:pPr/>
              <a:t>17.10.2017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85334-7F1E-484C-BE3B-C6A6DDE07F9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524999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2C927-BCD4-45F4-B412-2F742FF6DAF8}" type="datetimeFigureOut">
              <a:rPr lang="tr-TR" smtClean="0"/>
              <a:pPr/>
              <a:t>17.10.2017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F485334-7F1E-484C-BE3B-C6A6DDE07F9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594367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2C927-BCD4-45F4-B412-2F742FF6DAF8}" type="datetimeFigureOut">
              <a:rPr lang="tr-TR" smtClean="0"/>
              <a:pPr/>
              <a:t>17.10.2017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85334-7F1E-484C-BE3B-C6A6DDE07F9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988389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C252C927-BCD4-45F4-B412-2F742FF6DAF8}" type="datetimeFigureOut">
              <a:rPr lang="tr-TR" smtClean="0"/>
              <a:pPr/>
              <a:t>17.10.2017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F485334-7F1E-484C-BE3B-C6A6DDE07F9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16091447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2C927-BCD4-45F4-B412-2F742FF6DAF8}" type="datetimeFigureOut">
              <a:rPr lang="tr-TR" smtClean="0"/>
              <a:pPr/>
              <a:t>17.10.2017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85334-7F1E-484C-BE3B-C6A6DDE07F9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154087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2C927-BCD4-45F4-B412-2F742FF6DAF8}" type="datetimeFigureOut">
              <a:rPr lang="tr-TR" smtClean="0"/>
              <a:pPr/>
              <a:t>17.10.2017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85334-7F1E-484C-BE3B-C6A6DDE07F9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3894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 cstate="print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252C927-BCD4-45F4-B412-2F742FF6DAF8}" type="datetimeFigureOut">
              <a:rPr lang="tr-TR" smtClean="0"/>
              <a:pPr/>
              <a:t>17.10.2017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1F485334-7F1E-484C-BE3B-C6A6DDE07F9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038086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2C927-BCD4-45F4-B412-2F742FF6DAF8}" type="datetimeFigureOut">
              <a:rPr lang="tr-TR" smtClean="0"/>
              <a:pPr/>
              <a:t>17.10.2017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85334-7F1E-484C-BE3B-C6A6DDE07F9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054146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2C927-BCD4-45F4-B412-2F742FF6DAF8}" type="datetimeFigureOut">
              <a:rPr lang="tr-TR" smtClean="0"/>
              <a:pPr/>
              <a:t>17.10.2017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85334-7F1E-484C-BE3B-C6A6DDE07F9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91602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2C927-BCD4-45F4-B412-2F742FF6DAF8}" type="datetimeFigureOut">
              <a:rPr lang="tr-TR" smtClean="0"/>
              <a:pPr/>
              <a:t>17.10.2017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85334-7F1E-484C-BE3B-C6A6DDE07F9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07491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2C927-BCD4-45F4-B412-2F742FF6DAF8}" type="datetimeFigureOut">
              <a:rPr lang="tr-TR" smtClean="0"/>
              <a:pPr/>
              <a:t>17.10.2017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85334-7F1E-484C-BE3B-C6A6DDE07F9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886258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2C927-BCD4-45F4-B412-2F742FF6DAF8}" type="datetimeFigureOut">
              <a:rPr lang="tr-TR" smtClean="0"/>
              <a:pPr/>
              <a:t>17.10.2017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F485334-7F1E-484C-BE3B-C6A6DDE07F9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809705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C252C927-BCD4-45F4-B412-2F742FF6DAF8}" type="datetimeFigureOut">
              <a:rPr lang="tr-TR" smtClean="0"/>
              <a:pPr/>
              <a:t>17.10.2017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F485334-7F1E-484C-BE3B-C6A6DDE07F9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1190041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252C927-BCD4-45F4-B412-2F742FF6DAF8}" type="datetimeFigureOut">
              <a:rPr lang="tr-TR" smtClean="0"/>
              <a:pPr/>
              <a:t>17.10.2017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F485334-7F1E-484C-BE3B-C6A6DDE07F9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43411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252C927-BCD4-45F4-B412-2F742FF6DAF8}" type="datetimeFigureOut">
              <a:rPr lang="tr-TR" smtClean="0"/>
              <a:pPr/>
              <a:t>17.10.2017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F485334-7F1E-484C-BE3B-C6A6DDE07F9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37602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ctrTitle"/>
          </p:nvPr>
        </p:nvSpPr>
        <p:spPr>
          <a:xfrm>
            <a:off x="2209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vert="horz" lIns="91425" tIns="45700" rIns="91425" bIns="45700" rtlCol="0" anchor="ctr" anchorCtr="0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25000"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TEDAVİ PRATİĞİ İÇİN  SENARYOLAR</a:t>
            </a:r>
          </a:p>
        </p:txBody>
      </p:sp>
    </p:spTree>
    <p:extLst>
      <p:ext uri="{BB962C8B-B14F-4D97-AF65-F5344CB8AC3E}">
        <p14:creationId xmlns:p14="http://schemas.microsoft.com/office/powerpoint/2010/main" xmlns="" val="409783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>
            <a:spLocks noGrp="1"/>
          </p:cNvSpPr>
          <p:nvPr>
            <p:ph type="ctrTitle" idx="4294967295"/>
          </p:nvPr>
        </p:nvSpPr>
        <p:spPr>
          <a:xfrm>
            <a:off x="1081826" y="1885727"/>
            <a:ext cx="7772400" cy="147002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vert="horz" lIns="91425" tIns="45700" rIns="91425" bIns="4570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ct val="25000"/>
            </a:pPr>
            <a:r>
              <a:rPr lang="en-US" dirty="0" smtClean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YAN ETKILER</a:t>
            </a:r>
            <a:r>
              <a:rPr lang="tr-TR" dirty="0" smtClean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:</a:t>
            </a:r>
            <a:endParaRPr lang="en-US" dirty="0">
              <a:solidFill>
                <a:schemeClr val="bg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521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33152968"/>
              </p:ext>
            </p:extLst>
          </p:nvPr>
        </p:nvGraphicFramePr>
        <p:xfrm>
          <a:off x="1280160" y="365760"/>
          <a:ext cx="9326880" cy="6341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45120"/>
                <a:gridCol w="1381760"/>
              </a:tblGrid>
              <a:tr h="90597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Clr>
                          <a:schemeClr val="dk1"/>
                        </a:buClr>
                        <a:buSzPct val="100000"/>
                        <a:buFont typeface="Arial"/>
                        <a:buChar char="•"/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GASTROINTESTINAL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="1" dirty="0" smtClean="0"/>
                        <a:t>%10</a:t>
                      </a:r>
                      <a:endParaRPr lang="tr-TR" sz="2400" b="1" dirty="0"/>
                    </a:p>
                  </a:txBody>
                  <a:tcPr/>
                </a:tc>
              </a:tr>
              <a:tr h="9059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KARDIOVASKÜLER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 b="1" dirty="0"/>
                    </a:p>
                  </a:txBody>
                  <a:tcPr/>
                </a:tc>
              </a:tr>
              <a:tr h="905974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BÖBREK VE ELEKTROLITLER </a:t>
                      </a:r>
                      <a:endParaRPr lang="tr-T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="1" dirty="0" smtClean="0"/>
                        <a:t>%1-10</a:t>
                      </a:r>
                      <a:endParaRPr lang="tr-TR" sz="2400" b="1" dirty="0"/>
                    </a:p>
                  </a:txBody>
                  <a:tcPr/>
                </a:tc>
              </a:tr>
              <a:tr h="9059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SSS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 b="1" dirty="0"/>
                    </a:p>
                  </a:txBody>
                  <a:tcPr/>
                </a:tc>
              </a:tr>
              <a:tr h="9059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HEMATOLOJIK</a:t>
                      </a:r>
                    </a:p>
                    <a:p>
                      <a:endParaRPr lang="tr-T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400" b="1" dirty="0"/>
                    </a:p>
                  </a:txBody>
                  <a:tcPr/>
                </a:tc>
              </a:tr>
              <a:tr h="905974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DERMATOLOJIK VE HIPERSENTIVITE 	</a:t>
                      </a:r>
                      <a:endParaRPr lang="tr-T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="1" dirty="0" smtClean="0"/>
                        <a:t>&lt;%1</a:t>
                      </a:r>
                      <a:endParaRPr lang="tr-TR" sz="2400" b="1" dirty="0"/>
                    </a:p>
                  </a:txBody>
                  <a:tcPr/>
                </a:tc>
              </a:tr>
              <a:tr h="90597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Clr>
                          <a:schemeClr val="dk1"/>
                        </a:buClr>
                        <a:buSzPct val="100000"/>
                        <a:buFont typeface="Arial"/>
                        <a:buChar char="•"/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HEPATIK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21900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xmlns="" val="319864595"/>
              </p:ext>
            </p:extLst>
          </p:nvPr>
        </p:nvGraphicFramePr>
        <p:xfrm>
          <a:off x="1" y="489398"/>
          <a:ext cx="12192000" cy="6368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81149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xmlns="" val="737207421"/>
              </p:ext>
            </p:extLst>
          </p:nvPr>
        </p:nvGraphicFramePr>
        <p:xfrm>
          <a:off x="1506828" y="90152"/>
          <a:ext cx="9723549" cy="67678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8551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xmlns="" val="69615662"/>
              </p:ext>
            </p:extLst>
          </p:nvPr>
        </p:nvGraphicFramePr>
        <p:xfrm>
          <a:off x="1056069" y="0"/>
          <a:ext cx="10728100" cy="67227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ol Ayraç 2"/>
          <p:cNvSpPr/>
          <p:nvPr/>
        </p:nvSpPr>
        <p:spPr>
          <a:xfrm rot="16200000">
            <a:off x="5698903" y="45074"/>
            <a:ext cx="1455312" cy="10972804"/>
          </a:xfrm>
          <a:prstGeom prst="leftBrace">
            <a:avLst>
              <a:gd name="adj1" fmla="val 24262"/>
              <a:gd name="adj2" fmla="val 51761"/>
            </a:avLst>
          </a:prstGeom>
          <a:ln w="381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Metin kutusu 3"/>
          <p:cNvSpPr txBox="1"/>
          <p:nvPr/>
        </p:nvSpPr>
        <p:spPr>
          <a:xfrm>
            <a:off x="6027313" y="6259132"/>
            <a:ext cx="3554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RİSK YÜKSEK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xmlns="" val="358779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/>
          <p:nvPr/>
        </p:nvSpPr>
        <p:spPr>
          <a:xfrm>
            <a:off x="1801813" y="431800"/>
            <a:ext cx="163511" cy="519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" name="Shape 262"/>
          <p:cNvSpPr txBox="1"/>
          <p:nvPr/>
        </p:nvSpPr>
        <p:spPr>
          <a:xfrm>
            <a:off x="1751013" y="381000"/>
            <a:ext cx="163511" cy="519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3" name="Shape 263"/>
          <p:cNvSpPr txBox="1"/>
          <p:nvPr/>
        </p:nvSpPr>
        <p:spPr>
          <a:xfrm rot="-5400000">
            <a:off x="607220" y="2720181"/>
            <a:ext cx="2960687" cy="8223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Clr>
                <a:schemeClr val="dk1"/>
              </a:buClr>
              <a:buSzPct val="25000"/>
            </a:pPr>
            <a:r>
              <a:rPr lang="en-US" sz="24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Protromboti</a:t>
            </a:r>
            <a:r>
              <a:rPr lang="en-US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</a:t>
            </a:r>
          </a:p>
          <a:p>
            <a:pPr>
              <a:buClr>
                <a:schemeClr val="dk1"/>
              </a:buClr>
              <a:buSzPct val="25000"/>
            </a:pPr>
            <a:r>
              <a:rPr lang="en-US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Daha az</a:t>
            </a:r>
            <a:r>
              <a:rPr lang="en-US" sz="24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 GI </a:t>
            </a:r>
            <a:r>
              <a:rPr lang="en-US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yan etki</a:t>
            </a:r>
          </a:p>
        </p:txBody>
      </p:sp>
      <p:sp>
        <p:nvSpPr>
          <p:cNvPr id="264" name="Shape 264"/>
          <p:cNvSpPr/>
          <p:nvPr/>
        </p:nvSpPr>
        <p:spPr>
          <a:xfrm rot="10800000">
            <a:off x="2647949" y="1479551"/>
            <a:ext cx="7112000" cy="3581399"/>
          </a:xfrm>
          <a:prstGeom prst="rtTriangle">
            <a:avLst/>
          </a:prstGeom>
          <a:gradFill>
            <a:gsLst>
              <a:gs pos="0">
                <a:srgbClr val="253C57"/>
              </a:gs>
              <a:gs pos="100000">
                <a:schemeClr val="accent1"/>
              </a:gs>
            </a:gsLst>
            <a:lin ang="5400000" scaled="0"/>
          </a:gra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" name="Shape 265"/>
          <p:cNvSpPr/>
          <p:nvPr/>
        </p:nvSpPr>
        <p:spPr>
          <a:xfrm>
            <a:off x="2581275" y="1479551"/>
            <a:ext cx="7112000" cy="3581399"/>
          </a:xfrm>
          <a:prstGeom prst="rtTriangle">
            <a:avLst/>
          </a:prstGeom>
          <a:gradFill>
            <a:gsLst>
              <a:gs pos="0">
                <a:srgbClr val="007600"/>
              </a:gs>
              <a:gs pos="100000">
                <a:srgbClr val="00FF00"/>
              </a:gs>
            </a:gsLst>
            <a:lin ang="5400000" scaled="0"/>
          </a:gra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Shape 266"/>
          <p:cNvSpPr txBox="1"/>
          <p:nvPr/>
        </p:nvSpPr>
        <p:spPr>
          <a:xfrm>
            <a:off x="3379787" y="3886200"/>
            <a:ext cx="3702049" cy="8223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ct val="25000"/>
            </a:pPr>
            <a:r>
              <a:rPr lang="en-US" sz="2400" b="1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Prosta</a:t>
            </a:r>
            <a:r>
              <a:rPr lang="en-US" sz="2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siklin</a:t>
            </a:r>
            <a:r>
              <a:rPr lang="en-US" sz="2400" b="1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 Inhi</a:t>
            </a:r>
            <a:r>
              <a:rPr lang="en-US" sz="2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bisyonu</a:t>
            </a:r>
          </a:p>
          <a:p>
            <a:pPr>
              <a:buClr>
                <a:srgbClr val="000000"/>
              </a:buClr>
              <a:buSzPct val="25000"/>
            </a:pPr>
            <a:r>
              <a:rPr lang="en-US" sz="2400" b="1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   ( COX-2 </a:t>
            </a:r>
            <a:r>
              <a:rPr lang="en-US" sz="2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aracılı</a:t>
            </a:r>
            <a:r>
              <a:rPr lang="en-US" sz="2400" b="1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 )</a:t>
            </a:r>
          </a:p>
        </p:txBody>
      </p:sp>
      <p:sp>
        <p:nvSpPr>
          <p:cNvPr id="267" name="Shape 267"/>
          <p:cNvSpPr txBox="1"/>
          <p:nvPr/>
        </p:nvSpPr>
        <p:spPr>
          <a:xfrm>
            <a:off x="5832476" y="2024061"/>
            <a:ext cx="3803649" cy="8223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Clr>
                <a:schemeClr val="dk1"/>
              </a:buClr>
              <a:buSzPct val="25000"/>
            </a:pPr>
            <a:r>
              <a:rPr lang="en-US" sz="24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Trombo</a:t>
            </a:r>
            <a:r>
              <a:rPr lang="en-US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ksan</a:t>
            </a:r>
            <a:r>
              <a:rPr lang="en-US" sz="24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 </a:t>
            </a:r>
            <a:r>
              <a:rPr lang="en-US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inhibisyonu</a:t>
            </a:r>
          </a:p>
          <a:p>
            <a:pPr>
              <a:buClr>
                <a:schemeClr val="dk1"/>
              </a:buClr>
              <a:buSzPct val="25000"/>
            </a:pPr>
            <a:r>
              <a:rPr lang="en-US" sz="24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     ( COX-1 </a:t>
            </a:r>
            <a:r>
              <a:rPr lang="en-US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aracılı</a:t>
            </a:r>
            <a:r>
              <a:rPr lang="en-US" sz="24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 )</a:t>
            </a:r>
          </a:p>
        </p:txBody>
      </p:sp>
      <p:sp>
        <p:nvSpPr>
          <p:cNvPr id="268" name="Shape 268"/>
          <p:cNvSpPr txBox="1"/>
          <p:nvPr/>
        </p:nvSpPr>
        <p:spPr>
          <a:xfrm rot="5400000">
            <a:off x="8598694" y="3001168"/>
            <a:ext cx="3316287" cy="8223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Clr>
                <a:schemeClr val="dk1"/>
              </a:buClr>
              <a:buSzPct val="25000"/>
            </a:pPr>
            <a:r>
              <a:rPr lang="en-US" sz="24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Anti-tromboti</a:t>
            </a:r>
            <a:r>
              <a:rPr lang="en-US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</a:t>
            </a:r>
          </a:p>
          <a:p>
            <a:pPr>
              <a:buClr>
                <a:schemeClr val="dk1"/>
              </a:buClr>
              <a:buSzPct val="25000"/>
            </a:pPr>
            <a:r>
              <a:rPr lang="en-US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Daha fazla</a:t>
            </a:r>
            <a:r>
              <a:rPr lang="en-US" sz="24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 GI </a:t>
            </a:r>
            <a:r>
              <a:rPr lang="en-US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yan etki</a:t>
            </a:r>
          </a:p>
        </p:txBody>
      </p:sp>
      <p:sp>
        <p:nvSpPr>
          <p:cNvPr id="269" name="Shape 269"/>
          <p:cNvSpPr txBox="1"/>
          <p:nvPr/>
        </p:nvSpPr>
        <p:spPr>
          <a:xfrm>
            <a:off x="2736850" y="5227637"/>
            <a:ext cx="1874836" cy="1565274"/>
          </a:xfrm>
          <a:prstGeom prst="rect">
            <a:avLst/>
          </a:prstGeom>
          <a:solidFill>
            <a:srgbClr val="008000"/>
          </a:soli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Clr>
                <a:schemeClr val="dk1"/>
              </a:buClr>
              <a:buSzPct val="25000"/>
            </a:pPr>
            <a:r>
              <a:rPr lang="en-US" sz="24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Rofecoxib</a:t>
            </a:r>
          </a:p>
          <a:p>
            <a:pPr>
              <a:buClr>
                <a:schemeClr val="dk1"/>
              </a:buClr>
              <a:buSzPct val="25000"/>
            </a:pPr>
            <a:r>
              <a:rPr lang="en-US" sz="24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    Celecoxib</a:t>
            </a:r>
          </a:p>
          <a:p>
            <a:pPr>
              <a:buClr>
                <a:schemeClr val="dk1"/>
              </a:buClr>
              <a:buSzPct val="25000"/>
            </a:pPr>
            <a:r>
              <a:rPr lang="en-US" sz="24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Etoricoxib</a:t>
            </a:r>
          </a:p>
          <a:p>
            <a:pPr>
              <a:buClr>
                <a:schemeClr val="dk1"/>
              </a:buClr>
              <a:buSzPct val="25000"/>
            </a:pPr>
            <a:r>
              <a:rPr lang="en-US" sz="24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Lumiracoxib</a:t>
            </a:r>
          </a:p>
        </p:txBody>
      </p:sp>
      <p:sp>
        <p:nvSpPr>
          <p:cNvPr id="270" name="Shape 270"/>
          <p:cNvSpPr txBox="1"/>
          <p:nvPr/>
        </p:nvSpPr>
        <p:spPr>
          <a:xfrm>
            <a:off x="4714876" y="5194301"/>
            <a:ext cx="1738311" cy="469899"/>
          </a:xfrm>
          <a:prstGeom prst="rect">
            <a:avLst/>
          </a:prstGeom>
          <a:solidFill>
            <a:srgbClr val="008000"/>
          </a:soli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Clr>
                <a:schemeClr val="dk1"/>
              </a:buClr>
              <a:buSzPct val="25000"/>
            </a:pPr>
            <a:r>
              <a:rPr lang="en-US" sz="24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Di</a:t>
            </a:r>
            <a:r>
              <a:rPr lang="en-US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klofenak</a:t>
            </a:r>
          </a:p>
        </p:txBody>
      </p:sp>
      <p:sp>
        <p:nvSpPr>
          <p:cNvPr id="271" name="Shape 271"/>
          <p:cNvSpPr txBox="1"/>
          <p:nvPr/>
        </p:nvSpPr>
        <p:spPr>
          <a:xfrm>
            <a:off x="6610351" y="5194301"/>
            <a:ext cx="1485899" cy="469899"/>
          </a:xfrm>
          <a:prstGeom prst="rect">
            <a:avLst/>
          </a:prstGeom>
          <a:gradFill>
            <a:gsLst>
              <a:gs pos="0">
                <a:srgbClr val="CCFF66"/>
              </a:gs>
              <a:gs pos="100000">
                <a:srgbClr val="FF9933"/>
              </a:gs>
            </a:gsLst>
            <a:lin ang="5400000" scaled="0"/>
          </a:gra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ct val="25000"/>
            </a:pPr>
            <a:r>
              <a:rPr lang="en-US" sz="2400" b="1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Ibuprofen</a:t>
            </a:r>
          </a:p>
        </p:txBody>
      </p:sp>
      <p:sp>
        <p:nvSpPr>
          <p:cNvPr id="272" name="Shape 272"/>
          <p:cNvSpPr txBox="1"/>
          <p:nvPr/>
        </p:nvSpPr>
        <p:spPr>
          <a:xfrm>
            <a:off x="8439150" y="5194301"/>
            <a:ext cx="2025650" cy="835025"/>
          </a:xfrm>
          <a:prstGeom prst="rect">
            <a:avLst/>
          </a:prstGeom>
          <a:solidFill>
            <a:srgbClr val="CC6600"/>
          </a:soli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Clr>
                <a:schemeClr val="dk1"/>
              </a:buClr>
              <a:buSzPct val="25000"/>
            </a:pPr>
            <a:r>
              <a:rPr lang="en-US" sz="24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   ASA</a:t>
            </a:r>
          </a:p>
          <a:p>
            <a:pPr>
              <a:buClr>
                <a:schemeClr val="dk1"/>
              </a:buClr>
              <a:buSzPct val="25000"/>
            </a:pPr>
            <a:r>
              <a:rPr lang="en-US" sz="24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   Napro</a:t>
            </a:r>
            <a:r>
              <a:rPr lang="en-US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ksen</a:t>
            </a:r>
          </a:p>
        </p:txBody>
      </p:sp>
      <p:sp>
        <p:nvSpPr>
          <p:cNvPr id="273" name="Shape 273"/>
          <p:cNvSpPr txBox="1">
            <a:spLocks noGrp="1"/>
          </p:cNvSpPr>
          <p:nvPr>
            <p:ph type="title" idx="4294967295"/>
          </p:nvPr>
        </p:nvSpPr>
        <p:spPr>
          <a:xfrm>
            <a:off x="4419600" y="457200"/>
            <a:ext cx="7772400" cy="1246188"/>
          </a:xfrm>
          <a:prstGeom prst="rect">
            <a:avLst/>
          </a:prstGeom>
          <a:noFill/>
          <a:ln>
            <a:noFill/>
          </a:ln>
        </p:spPr>
        <p:txBody>
          <a:bodyPr vert="horz" lIns="90475" tIns="44450" rIns="90475" bIns="4445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rgbClr val="FFFF00"/>
              </a:buClr>
              <a:buSzPct val="25000"/>
            </a:pPr>
            <a:r>
              <a:rPr lang="en-US" sz="3200" b="1">
                <a:solidFill>
                  <a:srgbClr val="FFFF00"/>
                </a:solidFill>
                <a:latin typeface="Tahoma"/>
                <a:ea typeface="Tahoma"/>
                <a:cs typeface="Tahoma"/>
                <a:sym typeface="Tahoma"/>
              </a:rPr>
              <a:t>COX-2 inhibitörler: COX-Selektif</a:t>
            </a:r>
          </a:p>
        </p:txBody>
      </p:sp>
      <p:sp>
        <p:nvSpPr>
          <p:cNvPr id="274" name="Shape 274"/>
          <p:cNvSpPr txBox="1"/>
          <p:nvPr/>
        </p:nvSpPr>
        <p:spPr>
          <a:xfrm>
            <a:off x="1505218" y="162059"/>
            <a:ext cx="9144000" cy="6858000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ctr" anchorCtr="0">
            <a:noAutofit/>
          </a:bodyPr>
          <a:lstStyle/>
          <a:p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2265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xmlns="" val="202651023"/>
              </p:ext>
            </p:extLst>
          </p:nvPr>
        </p:nvGraphicFramePr>
        <p:xfrm>
          <a:off x="553793" y="1183305"/>
          <a:ext cx="1125613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07237837"/>
              </p:ext>
            </p:extLst>
          </p:nvPr>
        </p:nvGraphicFramePr>
        <p:xfrm>
          <a:off x="2328214" y="361704"/>
          <a:ext cx="81280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1363"/>
                <a:gridCol w="1996226"/>
                <a:gridCol w="1906073"/>
                <a:gridCol w="1724338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ROFEKOKSİB</a:t>
                      </a:r>
                    </a:p>
                    <a:p>
                      <a:r>
                        <a:rPr lang="tr-TR" dirty="0" smtClean="0"/>
                        <a:t>SELEKOKSİB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DİKLOFENAK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İBOPROFEN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ASA</a:t>
                      </a:r>
                    </a:p>
                    <a:p>
                      <a:r>
                        <a:rPr lang="tr-TR" dirty="0" smtClean="0"/>
                        <a:t>NAPROKSEN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3890723"/>
              </p:ext>
            </p:extLst>
          </p:nvPr>
        </p:nvGraphicFramePr>
        <p:xfrm>
          <a:off x="394952" y="1502200"/>
          <a:ext cx="3262649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2649"/>
              </a:tblGrid>
              <a:tr h="3448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KORONER ARTER </a:t>
                      </a:r>
                      <a:r>
                        <a:rPr lang="tr-TR" b="0" dirty="0" smtClean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HASTALIĞI</a:t>
                      </a:r>
                    </a:p>
                  </a:txBody>
                  <a:tcPr/>
                </a:tc>
              </a:tr>
              <a:tr h="344861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STROKE</a:t>
                      </a:r>
                      <a:endParaRPr lang="tr-TR" dirty="0"/>
                    </a:p>
                  </a:txBody>
                  <a:tcPr/>
                </a:tc>
              </a:tr>
              <a:tr h="344861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PERIFERIK ARTER HASTALIĞINDA 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Diyagram 7"/>
          <p:cNvGraphicFramePr/>
          <p:nvPr>
            <p:extLst>
              <p:ext uri="{D42A27DB-BD31-4B8C-83A1-F6EECF244321}">
                <p14:modId xmlns:p14="http://schemas.microsoft.com/office/powerpoint/2010/main" xmlns="" val="917452195"/>
              </p:ext>
            </p:extLst>
          </p:nvPr>
        </p:nvGraphicFramePr>
        <p:xfrm>
          <a:off x="87290" y="4112175"/>
          <a:ext cx="5141532" cy="2671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9" name="Aşağı Ok Belirtme Çizgisi 8"/>
          <p:cNvSpPr/>
          <p:nvPr/>
        </p:nvSpPr>
        <p:spPr>
          <a:xfrm>
            <a:off x="1984777" y="3859130"/>
            <a:ext cx="1326524" cy="506090"/>
          </a:xfrm>
          <a:prstGeom prst="downArrowCallou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KOKSİBLER</a:t>
            </a:r>
            <a:endParaRPr lang="tr-TR" dirty="0"/>
          </a:p>
        </p:txBody>
      </p:sp>
      <p:sp>
        <p:nvSpPr>
          <p:cNvPr id="10" name="Yukarı Ok Belirtme Çizgisi 9"/>
          <p:cNvSpPr/>
          <p:nvPr/>
        </p:nvSpPr>
        <p:spPr>
          <a:xfrm>
            <a:off x="1380904" y="1023857"/>
            <a:ext cx="2743200" cy="478343"/>
          </a:xfrm>
          <a:prstGeom prst="upArrowCallout">
            <a:avLst>
              <a:gd name="adj1" fmla="val 16924"/>
              <a:gd name="adj2" fmla="val 25000"/>
              <a:gd name="adj3" fmla="val 25000"/>
              <a:gd name="adj4" fmla="val 64977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Metin kutusu 10"/>
          <p:cNvSpPr txBox="1"/>
          <p:nvPr/>
        </p:nvSpPr>
        <p:spPr>
          <a:xfrm>
            <a:off x="1299338" y="1159306"/>
            <a:ext cx="29063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KULLANILMAMALIDIR.</a:t>
            </a:r>
          </a:p>
          <a:p>
            <a:endParaRPr lang="tr-TR" b="1" dirty="0" smtClean="0"/>
          </a:p>
          <a:p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xmlns="" val="1651531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 txBox="1">
            <a:spLocks noGrp="1"/>
          </p:cNvSpPr>
          <p:nvPr>
            <p:ph type="title" idx="4294967295"/>
          </p:nvPr>
        </p:nvSpPr>
        <p:spPr>
          <a:xfrm>
            <a:off x="0" y="457200"/>
            <a:ext cx="7772400" cy="1246188"/>
          </a:xfrm>
          <a:prstGeom prst="rect">
            <a:avLst/>
          </a:prstGeom>
          <a:noFill/>
          <a:ln>
            <a:noFill/>
          </a:ln>
        </p:spPr>
        <p:txBody>
          <a:bodyPr vert="horz" lIns="91425" tIns="45700" rIns="91425" bIns="4570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ct val="25000"/>
            </a:pPr>
            <a:r>
              <a:rPr lang="en-US" b="1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Renal yan etkileri</a:t>
            </a:r>
          </a:p>
        </p:txBody>
      </p:sp>
      <p:sp>
        <p:nvSpPr>
          <p:cNvPr id="286" name="Shape 286"/>
          <p:cNvSpPr txBox="1"/>
          <p:nvPr/>
        </p:nvSpPr>
        <p:spPr>
          <a:xfrm>
            <a:off x="1981201" y="1517650"/>
            <a:ext cx="7269161" cy="35353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lnSpc>
                <a:spcPct val="120000"/>
              </a:lnSpc>
              <a:buClr>
                <a:srgbClr val="66FFFF"/>
              </a:buClr>
              <a:buSzPct val="100000"/>
              <a:buFont typeface="Arial"/>
              <a:buChar char="•"/>
            </a:pPr>
            <a:r>
              <a:rPr lang="en-US" sz="2800" b="1" dirty="0">
                <a:solidFill>
                  <a:srgbClr val="66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1" dirty="0" err="1">
                <a:solidFill>
                  <a:srgbClr val="66FFFF"/>
                </a:solidFill>
                <a:latin typeface="Arial"/>
                <a:ea typeface="Arial"/>
                <a:cs typeface="Arial"/>
                <a:sym typeface="Arial"/>
              </a:rPr>
              <a:t>İnsidans</a:t>
            </a:r>
            <a:r>
              <a:rPr lang="en-US" sz="2800" b="1" dirty="0">
                <a:solidFill>
                  <a:srgbClr val="66FFFF"/>
                </a:solidFill>
                <a:latin typeface="Arial"/>
                <a:ea typeface="Arial"/>
                <a:cs typeface="Arial"/>
                <a:sym typeface="Arial"/>
              </a:rPr>
              <a:t> 	</a:t>
            </a:r>
            <a:r>
              <a:rPr lang="en-US" sz="2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% 1-5</a:t>
            </a:r>
          </a:p>
          <a:p>
            <a:pPr>
              <a:lnSpc>
                <a:spcPct val="120000"/>
              </a:lnSpc>
              <a:buClr>
                <a:schemeClr val="dk1"/>
              </a:buClr>
            </a:pPr>
            <a:endParaRPr sz="2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lnSpc>
                <a:spcPct val="120000"/>
              </a:lnSpc>
              <a:buClr>
                <a:srgbClr val="66FFFF"/>
              </a:buClr>
              <a:buSzPct val="100000"/>
              <a:buFont typeface="Arial"/>
              <a:buChar char="•"/>
            </a:pPr>
            <a:r>
              <a:rPr lang="en-US" sz="2800" b="1" dirty="0">
                <a:solidFill>
                  <a:srgbClr val="66FFFF"/>
                </a:solidFill>
                <a:latin typeface="Arial"/>
                <a:ea typeface="Arial"/>
                <a:cs typeface="Arial"/>
                <a:sym typeface="Arial"/>
              </a:rPr>
              <a:t> Risk	</a:t>
            </a:r>
            <a:r>
              <a:rPr lang="en-US" sz="28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en-US" sz="26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</a:p>
          <a:p>
            <a:pPr>
              <a:lnSpc>
                <a:spcPct val="120000"/>
              </a:lnSpc>
              <a:buClr>
                <a:schemeClr val="lt1"/>
              </a:buClr>
              <a:buSzPct val="25000"/>
            </a:pPr>
            <a:r>
              <a:rPr lang="en-US" sz="26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en-US" sz="26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Hipovolemi</a:t>
            </a:r>
            <a:endParaRPr lang="en-US" sz="26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lnSpc>
                <a:spcPct val="120000"/>
              </a:lnSpc>
              <a:buClr>
                <a:schemeClr val="dk1"/>
              </a:buClr>
              <a:buSzPct val="25000"/>
            </a:pPr>
            <a:r>
              <a:rPr lang="en-US" sz="2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en-US" sz="26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Düşük</a:t>
            </a:r>
            <a:r>
              <a:rPr lang="en-US" sz="2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kardiak</a:t>
            </a:r>
            <a:r>
              <a:rPr lang="en-US" sz="2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output</a:t>
            </a:r>
          </a:p>
          <a:p>
            <a:pPr>
              <a:lnSpc>
                <a:spcPct val="120000"/>
              </a:lnSpc>
              <a:buClr>
                <a:schemeClr val="dk1"/>
              </a:buClr>
              <a:buSzPct val="25000"/>
            </a:pPr>
            <a:r>
              <a:rPr lang="en-US" sz="2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Renal </a:t>
            </a:r>
            <a:r>
              <a:rPr lang="en-US" sz="26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fonksiyonu</a:t>
            </a:r>
            <a:r>
              <a:rPr lang="en-US" sz="2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bozan</a:t>
            </a:r>
            <a:r>
              <a:rPr lang="en-US" sz="2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diğer</a:t>
            </a:r>
            <a:r>
              <a:rPr lang="en-US" sz="2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nedenler</a:t>
            </a:r>
            <a:endParaRPr lang="en-US" sz="26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lnSpc>
                <a:spcPct val="120000"/>
              </a:lnSpc>
              <a:buClr>
                <a:schemeClr val="dk1"/>
              </a:buClr>
              <a:buSzPct val="25000"/>
            </a:pPr>
            <a:r>
              <a:rPr lang="en-US" sz="2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en-US" sz="26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Yaşlanma,septisemi</a:t>
            </a:r>
            <a:r>
              <a:rPr lang="en-US" sz="26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6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DM </a:t>
            </a:r>
          </a:p>
        </p:txBody>
      </p:sp>
    </p:spTree>
    <p:extLst>
      <p:ext uri="{BB962C8B-B14F-4D97-AF65-F5344CB8AC3E}">
        <p14:creationId xmlns:p14="http://schemas.microsoft.com/office/powerpoint/2010/main" xmlns="" val="47973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xmlns="" val="159349576"/>
              </p:ext>
            </p:extLst>
          </p:nvPr>
        </p:nvGraphicFramePr>
        <p:xfrm>
          <a:off x="-1146220" y="218942"/>
          <a:ext cx="13612971" cy="66390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Yuvarlatılmış Dikdörtgen 2"/>
          <p:cNvSpPr/>
          <p:nvPr/>
        </p:nvSpPr>
        <p:spPr>
          <a:xfrm>
            <a:off x="7701566" y="450761"/>
            <a:ext cx="3400023" cy="1313645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lnSpc>
                <a:spcPct val="80000"/>
              </a:lnSpc>
              <a:spcBef>
                <a:spcPts val="0"/>
              </a:spcBef>
              <a:buClr>
                <a:schemeClr val="hlink"/>
              </a:buClr>
              <a:buSzPct val="64999"/>
              <a:buFont typeface="Noto Sans Symbols"/>
              <a:buChar char="■"/>
            </a:pPr>
            <a:r>
              <a:rPr lang="en-US" b="1" dirty="0" smtClean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KREATININ KLIRENSI 30’UN ALTINDA OLAN HASTALARA NSAİ</a:t>
            </a:r>
            <a:r>
              <a:rPr lang="tr-TR" b="1" dirty="0" smtClean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İ</a:t>
            </a:r>
            <a:r>
              <a:rPr lang="en-US" b="1" dirty="0" smtClean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VERILMESINDEN KAÇINILMALIDIR.</a:t>
            </a:r>
            <a:endParaRPr lang="en-US" b="1" dirty="0">
              <a:solidFill>
                <a:schemeClr val="bg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" name="Yukarı Ok Belirtme Çizgisi 3"/>
          <p:cNvSpPr/>
          <p:nvPr/>
        </p:nvSpPr>
        <p:spPr>
          <a:xfrm rot="2222687">
            <a:off x="5164425" y="1231427"/>
            <a:ext cx="2343955" cy="2640168"/>
          </a:xfrm>
          <a:prstGeom prst="upArrowCallout">
            <a:avLst>
              <a:gd name="adj1" fmla="val 10714"/>
              <a:gd name="adj2" fmla="val 11813"/>
              <a:gd name="adj3" fmla="val 25000"/>
              <a:gd name="adj4" fmla="val 64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lnSpc>
                <a:spcPct val="80000"/>
              </a:lnSpc>
              <a:spcBef>
                <a:spcPts val="640"/>
              </a:spcBef>
              <a:buClr>
                <a:schemeClr val="hlink"/>
              </a:buClr>
              <a:buSzPct val="64999"/>
              <a:buFont typeface="Noto Sans Symbols"/>
              <a:buChar char="■"/>
            </a:pPr>
            <a:r>
              <a:rPr lang="en-US" dirty="0" smtClean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DIKLOFENAK,</a:t>
            </a:r>
            <a:endParaRPr lang="tr-TR" dirty="0" smtClean="0">
              <a:solidFill>
                <a:schemeClr val="bg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indent="-342900">
              <a:lnSpc>
                <a:spcPct val="80000"/>
              </a:lnSpc>
              <a:spcBef>
                <a:spcPts val="640"/>
              </a:spcBef>
              <a:buClr>
                <a:schemeClr val="hlink"/>
              </a:buClr>
              <a:buSzPct val="64999"/>
              <a:buFont typeface="Noto Sans Symbols"/>
              <a:buChar char="■"/>
            </a:pPr>
            <a:r>
              <a:rPr lang="en-US" dirty="0" smtClean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IBUPROFEN, </a:t>
            </a:r>
            <a:endParaRPr lang="tr-TR" dirty="0" smtClean="0">
              <a:solidFill>
                <a:schemeClr val="bg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indent="-342900">
              <a:lnSpc>
                <a:spcPct val="80000"/>
              </a:lnSpc>
              <a:spcBef>
                <a:spcPts val="640"/>
              </a:spcBef>
              <a:buClr>
                <a:schemeClr val="hlink"/>
              </a:buClr>
              <a:buSzPct val="64999"/>
              <a:buFont typeface="Noto Sans Symbols"/>
              <a:buChar char="■"/>
            </a:pPr>
            <a:r>
              <a:rPr lang="en-US" dirty="0" smtClean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INDOMETAZIN, </a:t>
            </a:r>
            <a:endParaRPr lang="tr-TR" dirty="0" smtClean="0">
              <a:solidFill>
                <a:schemeClr val="bg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indent="-342900">
              <a:lnSpc>
                <a:spcPct val="80000"/>
              </a:lnSpc>
              <a:spcBef>
                <a:spcPts val="640"/>
              </a:spcBef>
              <a:buClr>
                <a:schemeClr val="hlink"/>
              </a:buClr>
              <a:buSzPct val="64999"/>
              <a:buFont typeface="Noto Sans Symbols"/>
              <a:buChar char="■"/>
            </a:pPr>
            <a:r>
              <a:rPr lang="en-US" dirty="0" smtClean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PIROKSIKAM, </a:t>
            </a:r>
            <a:endParaRPr lang="tr-TR" dirty="0" smtClean="0">
              <a:solidFill>
                <a:schemeClr val="bg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indent="-342900">
              <a:lnSpc>
                <a:spcPct val="80000"/>
              </a:lnSpc>
              <a:spcBef>
                <a:spcPts val="640"/>
              </a:spcBef>
              <a:buClr>
                <a:schemeClr val="hlink"/>
              </a:buClr>
              <a:buSzPct val="64999"/>
              <a:buFont typeface="Noto Sans Symbols"/>
              <a:buChar char="■"/>
            </a:pPr>
            <a:r>
              <a:rPr lang="en-US" dirty="0" smtClean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ETODOLAK, </a:t>
            </a:r>
            <a:endParaRPr lang="tr-TR" dirty="0" smtClean="0">
              <a:solidFill>
                <a:schemeClr val="bg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indent="-342900">
              <a:lnSpc>
                <a:spcPct val="80000"/>
              </a:lnSpc>
              <a:spcBef>
                <a:spcPts val="640"/>
              </a:spcBef>
              <a:buClr>
                <a:schemeClr val="hlink"/>
              </a:buClr>
              <a:buSzPct val="64999"/>
              <a:buFont typeface="Noto Sans Symbols"/>
              <a:buChar char="■"/>
            </a:pPr>
            <a:r>
              <a:rPr lang="en-US" dirty="0" smtClean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TOLMETIN</a:t>
            </a:r>
            <a:endParaRPr lang="en-US" dirty="0">
              <a:solidFill>
                <a:schemeClr val="bg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" name="Metin kutusu 4"/>
          <p:cNvSpPr txBox="1"/>
          <p:nvPr/>
        </p:nvSpPr>
        <p:spPr>
          <a:xfrm rot="2226187">
            <a:off x="5506234" y="2355208"/>
            <a:ext cx="43906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DOZUNDA DEĞIŞIKLIĞE </a:t>
            </a:r>
            <a:endParaRPr lang="tr-TR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r>
              <a:rPr lang="en-US" dirty="0" smtClean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GEREK </a:t>
            </a:r>
            <a:r>
              <a:rPr lang="tr-TR" dirty="0" smtClean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 </a:t>
            </a:r>
            <a:r>
              <a:rPr lang="en-US" dirty="0" smtClean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YOKTUR </a:t>
            </a:r>
          </a:p>
          <a:p>
            <a:endParaRPr lang="tr-TR" dirty="0"/>
          </a:p>
        </p:txBody>
      </p:sp>
      <p:sp>
        <p:nvSpPr>
          <p:cNvPr id="6" name="Yukarı Ok Belirtme Çizgisi 5"/>
          <p:cNvSpPr/>
          <p:nvPr/>
        </p:nvSpPr>
        <p:spPr>
          <a:xfrm rot="19085125">
            <a:off x="9218651" y="1912350"/>
            <a:ext cx="2096556" cy="1699969"/>
          </a:xfrm>
          <a:prstGeom prst="upArrowCallout">
            <a:avLst>
              <a:gd name="adj1" fmla="val 10253"/>
              <a:gd name="adj2" fmla="val 11813"/>
              <a:gd name="adj3" fmla="val 32098"/>
              <a:gd name="adj4" fmla="val 572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lnSpc>
                <a:spcPct val="80000"/>
              </a:lnSpc>
              <a:spcBef>
                <a:spcPts val="640"/>
              </a:spcBef>
              <a:buClr>
                <a:schemeClr val="hlink"/>
              </a:buClr>
              <a:buSzPct val="64999"/>
              <a:buFont typeface="Noto Sans Symbols"/>
              <a:buChar char="■"/>
            </a:pPr>
            <a:r>
              <a:rPr lang="tr-TR" b="1" dirty="0" smtClean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NAPROKSEN</a:t>
            </a:r>
            <a:endParaRPr lang="en-US" b="1" dirty="0">
              <a:solidFill>
                <a:schemeClr val="bg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7" name="Metin kutusu 6"/>
          <p:cNvSpPr txBox="1"/>
          <p:nvPr/>
        </p:nvSpPr>
        <p:spPr>
          <a:xfrm rot="18901665">
            <a:off x="8574121" y="2014119"/>
            <a:ext cx="35094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DOZ AZALTIMI YAPILMALI</a:t>
            </a:r>
            <a:endParaRPr lang="en-US" dirty="0" smtClean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91206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xmlns="" val="2381821496"/>
              </p:ext>
            </p:extLst>
          </p:nvPr>
        </p:nvGraphicFramePr>
        <p:xfrm>
          <a:off x="1429555" y="515156"/>
          <a:ext cx="9131121" cy="59757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xmlns="" val="979201561"/>
              </p:ext>
            </p:extLst>
          </p:nvPr>
        </p:nvGraphicFramePr>
        <p:xfrm>
          <a:off x="145245" y="334849"/>
          <a:ext cx="4207814" cy="21250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xmlns="" val="213863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Shape 90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1004341" y="749508"/>
            <a:ext cx="12596734" cy="5726243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Shape 91"/>
          <p:cNvSpPr txBox="1"/>
          <p:nvPr/>
        </p:nvSpPr>
        <p:spPr>
          <a:xfrm>
            <a:off x="1919288" y="260350"/>
            <a:ext cx="1728787" cy="3698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Clr>
                <a:schemeClr val="dk1"/>
              </a:buClr>
              <a:buSzPct val="25000"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OLGU  1</a:t>
            </a:r>
          </a:p>
        </p:txBody>
      </p:sp>
    </p:spTree>
    <p:extLst>
      <p:ext uri="{BB962C8B-B14F-4D97-AF65-F5344CB8AC3E}">
        <p14:creationId xmlns:p14="http://schemas.microsoft.com/office/powerpoint/2010/main" xmlns="" val="81724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xmlns="" val="1499020603"/>
              </p:ext>
            </p:extLst>
          </p:nvPr>
        </p:nvGraphicFramePr>
        <p:xfrm>
          <a:off x="2032000" y="515156"/>
          <a:ext cx="9301408" cy="56231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04252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xmlns="" val="1710700576"/>
              </p:ext>
            </p:extLst>
          </p:nvPr>
        </p:nvGraphicFramePr>
        <p:xfrm>
          <a:off x="218942" y="-90152"/>
          <a:ext cx="11848562" cy="71413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93842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uvarlatılmış Dikdörtgen 1"/>
          <p:cNvSpPr/>
          <p:nvPr/>
        </p:nvSpPr>
        <p:spPr>
          <a:xfrm>
            <a:off x="2176530" y="437881"/>
            <a:ext cx="8113690" cy="631065"/>
          </a:xfrm>
          <a:prstGeom prst="roundRect">
            <a:avLst>
              <a:gd name="adj" fmla="val 36667"/>
            </a:avLst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smtClean="0"/>
              <a:t>NSAII  VERİRKEN KİMLERDE DİKKATLİ OLMALIYIZ?</a:t>
            </a:r>
            <a:endParaRPr lang="tr-TR" sz="2400" b="1" dirty="0"/>
          </a:p>
        </p:txBody>
      </p:sp>
      <p:sp>
        <p:nvSpPr>
          <p:cNvPr id="3" name="Yuvarlatılmış Dikdörtgen 2"/>
          <p:cNvSpPr/>
          <p:nvPr/>
        </p:nvSpPr>
        <p:spPr>
          <a:xfrm>
            <a:off x="901521" y="1506828"/>
            <a:ext cx="2253803" cy="476518"/>
          </a:xfrm>
          <a:prstGeom prst="roundRect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</a:rPr>
              <a:t>YAŞLILAR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4" name="Yuvarlatılmış Dikdörtgen 3"/>
          <p:cNvSpPr/>
          <p:nvPr/>
        </p:nvSpPr>
        <p:spPr>
          <a:xfrm>
            <a:off x="1775138" y="1983346"/>
            <a:ext cx="2253803" cy="476518"/>
          </a:xfrm>
          <a:prstGeom prst="roundRect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</a:rPr>
              <a:t>GEBELER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5" name="Yuvarlatılmış Dikdörtgen 4"/>
          <p:cNvSpPr/>
          <p:nvPr/>
        </p:nvSpPr>
        <p:spPr>
          <a:xfrm>
            <a:off x="2902039" y="2479183"/>
            <a:ext cx="2253803" cy="476518"/>
          </a:xfrm>
          <a:prstGeom prst="roundRect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</a:rPr>
              <a:t>EMZİRENLER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6" name="Yuvarlatılmış Dikdörtgen 5"/>
          <p:cNvSpPr/>
          <p:nvPr/>
        </p:nvSpPr>
        <p:spPr>
          <a:xfrm>
            <a:off x="4312276" y="2975020"/>
            <a:ext cx="2253803" cy="476518"/>
          </a:xfrm>
          <a:prstGeom prst="roundRect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</a:rPr>
              <a:t>ÇOCUKLAR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7" name="Yuvarlatılmış Dikdörtgen 6"/>
          <p:cNvSpPr/>
          <p:nvPr/>
        </p:nvSpPr>
        <p:spPr>
          <a:xfrm>
            <a:off x="5439177" y="3451538"/>
            <a:ext cx="2253803" cy="476518"/>
          </a:xfrm>
          <a:prstGeom prst="roundRect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</a:rPr>
              <a:t>KKY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8" name="Yuvarlatılmış Dikdörtgen 7"/>
          <p:cNvSpPr/>
          <p:nvPr/>
        </p:nvSpPr>
        <p:spPr>
          <a:xfrm>
            <a:off x="6720626" y="3928056"/>
            <a:ext cx="2253803" cy="476518"/>
          </a:xfrm>
          <a:prstGeom prst="roundRect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</a:rPr>
              <a:t>BÖBREK YETMEZLİĞİ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9" name="Yuvarlatılmış Dikdörtgen 8"/>
          <p:cNvSpPr/>
          <p:nvPr/>
        </p:nvSpPr>
        <p:spPr>
          <a:xfrm>
            <a:off x="8974428" y="4881092"/>
            <a:ext cx="2253803" cy="476518"/>
          </a:xfrm>
          <a:prstGeom prst="roundRect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</a:rPr>
              <a:t>ÇOKLU İLAÇ KULLANIMI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0" name="Yuvarlatılmış Dikdörtgen 9"/>
          <p:cNvSpPr/>
          <p:nvPr/>
        </p:nvSpPr>
        <p:spPr>
          <a:xfrm>
            <a:off x="7847527" y="4404574"/>
            <a:ext cx="2253803" cy="476518"/>
          </a:xfrm>
          <a:prstGeom prst="roundRect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</a:rPr>
              <a:t>KC. YETMEZLİĞİ</a:t>
            </a:r>
            <a:endParaRPr lang="tr-T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214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xmlns="" val="2821463888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ağ Ok Belirtme Çizgisi 2"/>
          <p:cNvSpPr/>
          <p:nvPr/>
        </p:nvSpPr>
        <p:spPr>
          <a:xfrm>
            <a:off x="2032000" y="257577"/>
            <a:ext cx="2653048" cy="2640169"/>
          </a:xfrm>
          <a:prstGeom prst="rightArrowCallou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/>
              <a:t>NSAİİ KULLANIMINA KARAR VERİRKEN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xmlns="" val="135332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xmlns="" val="2939269797"/>
              </p:ext>
            </p:extLst>
          </p:nvPr>
        </p:nvGraphicFramePr>
        <p:xfrm>
          <a:off x="614149" y="259307"/>
          <a:ext cx="11109278" cy="64280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35256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 txBox="1">
            <a:spLocks noGrp="1"/>
          </p:cNvSpPr>
          <p:nvPr>
            <p:ph type="title" idx="4294967295"/>
          </p:nvPr>
        </p:nvSpPr>
        <p:spPr>
          <a:xfrm>
            <a:off x="0" y="381000"/>
            <a:ext cx="8229600" cy="1371600"/>
          </a:xfrm>
          <a:prstGeom prst="rect">
            <a:avLst/>
          </a:prstGeom>
          <a:noFill/>
          <a:ln>
            <a:noFill/>
          </a:ln>
        </p:spPr>
        <p:txBody>
          <a:bodyPr vert="horz" lIns="91425" tIns="45700" rIns="91425" bIns="4570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ct val="25000"/>
            </a:pPr>
            <a:r>
              <a:rPr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NSAİİ kullanımı</a:t>
            </a:r>
          </a:p>
        </p:txBody>
      </p:sp>
      <p:sp>
        <p:nvSpPr>
          <p:cNvPr id="346" name="Shape 346"/>
          <p:cNvSpPr txBox="1">
            <a:spLocks noGrp="1"/>
          </p:cNvSpPr>
          <p:nvPr>
            <p:ph type="body" idx="4294967295"/>
          </p:nvPr>
        </p:nvSpPr>
        <p:spPr>
          <a:xfrm>
            <a:off x="0" y="1981200"/>
            <a:ext cx="8229600" cy="4114800"/>
          </a:xfrm>
          <a:prstGeom prst="rect">
            <a:avLst/>
          </a:prstGeom>
          <a:noFill/>
          <a:ln>
            <a:noFill/>
          </a:ln>
        </p:spPr>
        <p:txBody>
          <a:bodyPr vert="horz" lIns="91425" tIns="45700" rIns="91425" bIns="45700" rtlCol="0" anchor="t" anchorCtr="0">
            <a:noAutofit/>
          </a:bodyPr>
          <a:lstStyle/>
          <a:p>
            <a:pPr marL="342900" indent="-3429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SzPct val="64999"/>
              <a:buFont typeface="Noto Sans Symbols"/>
              <a:buChar char="■"/>
            </a:pPr>
            <a:r>
              <a:rPr lang="en-US" sz="32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Operasyon öncesi kısa yarı ömürlü olanlar</a:t>
            </a:r>
          </a:p>
          <a:p>
            <a:pPr marL="342900" indent="-342900">
              <a:lnSpc>
                <a:spcPct val="100000"/>
              </a:lnSpc>
              <a:spcBef>
                <a:spcPts val="640"/>
              </a:spcBef>
              <a:buClr>
                <a:schemeClr val="hlink"/>
              </a:buClr>
              <a:buSzPct val="64999"/>
              <a:buFont typeface="Noto Sans Symbols"/>
              <a:buChar char="■"/>
            </a:pPr>
            <a:r>
              <a:rPr lang="en-US" sz="32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JRA’de aspirin, tolmetin, ibuprofen ve naproksen </a:t>
            </a:r>
          </a:p>
          <a:p>
            <a:pPr marL="342900" indent="-342900">
              <a:lnSpc>
                <a:spcPct val="100000"/>
              </a:lnSpc>
              <a:spcBef>
                <a:spcPts val="640"/>
              </a:spcBef>
              <a:buClr>
                <a:schemeClr val="hlink"/>
              </a:buClr>
              <a:buSzPct val="64999"/>
              <a:buFont typeface="Noto Sans Symbols"/>
              <a:buChar char="■"/>
            </a:pPr>
            <a:r>
              <a:rPr lang="en-US" sz="32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Yaşlılarda OA’de parasetamol ve kısa yarı ömürlü olanlar</a:t>
            </a:r>
          </a:p>
        </p:txBody>
      </p:sp>
    </p:spTree>
    <p:extLst>
      <p:ext uri="{BB962C8B-B14F-4D97-AF65-F5344CB8AC3E}">
        <p14:creationId xmlns:p14="http://schemas.microsoft.com/office/powerpoint/2010/main" xmlns="" val="15838240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xmlns="" val="854521082"/>
              </p:ext>
            </p:extLst>
          </p:nvPr>
        </p:nvGraphicFramePr>
        <p:xfrm>
          <a:off x="1184856" y="218942"/>
          <a:ext cx="10470524" cy="6362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71239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xmlns="" val="3889923132"/>
              </p:ext>
            </p:extLst>
          </p:nvPr>
        </p:nvGraphicFramePr>
        <p:xfrm>
          <a:off x="566671" y="425004"/>
          <a:ext cx="10805374" cy="6091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70198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xmlns="" val="2376614297"/>
              </p:ext>
            </p:extLst>
          </p:nvPr>
        </p:nvGraphicFramePr>
        <p:xfrm>
          <a:off x="0" y="590877"/>
          <a:ext cx="11719774" cy="6003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91763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xmlns="" val="4219343777"/>
              </p:ext>
            </p:extLst>
          </p:nvPr>
        </p:nvGraphicFramePr>
        <p:xfrm>
          <a:off x="1764406" y="347730"/>
          <a:ext cx="8847786" cy="6259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Düz Bağlayıcı 4"/>
          <p:cNvCxnSpPr/>
          <p:nvPr/>
        </p:nvCxnSpPr>
        <p:spPr>
          <a:xfrm>
            <a:off x="3412901" y="4893972"/>
            <a:ext cx="721217" cy="5022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Yuvarlatılmış Dikdörtgen 6"/>
          <p:cNvSpPr/>
          <p:nvPr/>
        </p:nvSpPr>
        <p:spPr>
          <a:xfrm>
            <a:off x="2189408" y="1764405"/>
            <a:ext cx="1094705" cy="437881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tr-TR" sz="1100" b="1" smtClean="0"/>
              <a:t>SALİSİLATLAR</a:t>
            </a:r>
          </a:p>
          <a:p>
            <a:pPr lvl="0"/>
            <a:r>
              <a:rPr lang="tr-TR" sz="1100" b="1" smtClean="0"/>
              <a:t>İBUPROFEN</a:t>
            </a:r>
            <a:endParaRPr lang="tr-TR" sz="1100" b="1" dirty="0"/>
          </a:p>
        </p:txBody>
      </p:sp>
      <p:cxnSp>
        <p:nvCxnSpPr>
          <p:cNvPr id="9" name="Düz Bağlayıcı 8"/>
          <p:cNvCxnSpPr>
            <a:stCxn id="7" idx="3"/>
          </p:cNvCxnSpPr>
          <p:nvPr/>
        </p:nvCxnSpPr>
        <p:spPr>
          <a:xfrm flipV="1">
            <a:off x="3284113" y="1983345"/>
            <a:ext cx="270456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Yuvarlatılmış Dikdörtgen 11"/>
          <p:cNvSpPr/>
          <p:nvPr/>
        </p:nvSpPr>
        <p:spPr>
          <a:xfrm>
            <a:off x="7055476" y="5973651"/>
            <a:ext cx="1094705" cy="437881"/>
          </a:xfrm>
          <a:prstGeom prst="roundRect">
            <a:avLst/>
          </a:prstGeom>
          <a:solidFill>
            <a:schemeClr val="accent5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tr-TR" sz="1100" b="1" dirty="0" smtClean="0"/>
              <a:t>ETKİLERİ AZALIR</a:t>
            </a:r>
            <a:endParaRPr lang="tr-TR" sz="1100" b="1" dirty="0"/>
          </a:p>
        </p:txBody>
      </p:sp>
      <p:cxnSp>
        <p:nvCxnSpPr>
          <p:cNvPr id="14" name="Düz Bağlayıcı 13"/>
          <p:cNvCxnSpPr>
            <a:endCxn id="12" idx="0"/>
          </p:cNvCxnSpPr>
          <p:nvPr/>
        </p:nvCxnSpPr>
        <p:spPr>
          <a:xfrm>
            <a:off x="7006107" y="5731099"/>
            <a:ext cx="596722" cy="2425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Yuvarlatılmış Dikdörtgen 14"/>
          <p:cNvSpPr/>
          <p:nvPr/>
        </p:nvSpPr>
        <p:spPr>
          <a:xfrm>
            <a:off x="7055476" y="1378039"/>
            <a:ext cx="1830947" cy="605307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b="1" dirty="0" smtClean="0">
                <a:solidFill>
                  <a:schemeClr val="bg1"/>
                </a:solidFill>
              </a:rPr>
              <a:t>SÜLFİNPİRAZON</a:t>
            </a:r>
          </a:p>
          <a:p>
            <a:pPr algn="ctr"/>
            <a:r>
              <a:rPr lang="tr-TR" sz="1200" b="1" dirty="0" smtClean="0">
                <a:solidFill>
                  <a:schemeClr val="bg1"/>
                </a:solidFill>
              </a:rPr>
              <a:t>PROBENESİD</a:t>
            </a:r>
            <a:endParaRPr lang="tr-TR" sz="1200" b="1" dirty="0">
              <a:solidFill>
                <a:schemeClr val="bg1"/>
              </a:solidFill>
            </a:endParaRPr>
          </a:p>
        </p:txBody>
      </p:sp>
      <p:cxnSp>
        <p:nvCxnSpPr>
          <p:cNvPr id="17" name="Düz Bağlayıcı 16"/>
          <p:cNvCxnSpPr/>
          <p:nvPr/>
        </p:nvCxnSpPr>
        <p:spPr>
          <a:xfrm flipH="1">
            <a:off x="6503831" y="1983346"/>
            <a:ext cx="551645" cy="14037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Yuvarlatılmış Dikdörtgen 17"/>
          <p:cNvSpPr/>
          <p:nvPr/>
        </p:nvSpPr>
        <p:spPr>
          <a:xfrm>
            <a:off x="9710669" y="1094704"/>
            <a:ext cx="1453167" cy="669701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b="1" dirty="0" smtClean="0"/>
              <a:t>ÜRİKOZÜRİK ETKİLERİ AZALIR</a:t>
            </a:r>
            <a:endParaRPr lang="tr-TR" sz="1200" b="1" dirty="0"/>
          </a:p>
        </p:txBody>
      </p:sp>
      <p:cxnSp>
        <p:nvCxnSpPr>
          <p:cNvPr id="20" name="Düz Bağlayıcı 19"/>
          <p:cNvCxnSpPr>
            <a:endCxn id="18" idx="1"/>
          </p:cNvCxnSpPr>
          <p:nvPr/>
        </p:nvCxnSpPr>
        <p:spPr>
          <a:xfrm flipV="1">
            <a:off x="8886423" y="1429555"/>
            <a:ext cx="824246" cy="334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6390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Ön tanılarınız neler?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Ön tanılarınız neler?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 smtClean="0"/>
              <a:t>SPONDİLARTROPATİ</a:t>
            </a:r>
          </a:p>
          <a:p>
            <a:pPr lvl="1"/>
            <a:r>
              <a:rPr lang="tr-TR" dirty="0" smtClean="0"/>
              <a:t>ASP</a:t>
            </a:r>
          </a:p>
          <a:p>
            <a:pPr lvl="1"/>
            <a:r>
              <a:rPr lang="tr-TR" dirty="0" smtClean="0"/>
              <a:t>ENTEROPATİK ARTRİT</a:t>
            </a:r>
          </a:p>
          <a:p>
            <a:pPr lvl="1"/>
            <a:r>
              <a:rPr lang="tr-TR" dirty="0" smtClean="0"/>
              <a:t>PSÖRİYATİK ARTRİT ….</a:t>
            </a:r>
          </a:p>
          <a:p>
            <a:pPr lvl="1"/>
            <a:r>
              <a:rPr lang="tr-TR" dirty="0" smtClean="0"/>
              <a:t>REAKTİF ARTRİT</a:t>
            </a:r>
          </a:p>
          <a:p>
            <a:r>
              <a:rPr lang="tr-TR" dirty="0" smtClean="0"/>
              <a:t>FMF</a:t>
            </a:r>
          </a:p>
          <a:p>
            <a:r>
              <a:rPr lang="tr-TR" dirty="0" smtClean="0"/>
              <a:t>BEHÇET HAS.</a:t>
            </a:r>
          </a:p>
          <a:p>
            <a:r>
              <a:rPr lang="tr-TR" dirty="0" smtClean="0"/>
              <a:t>BRUSELLOZ</a:t>
            </a:r>
            <a:endParaRPr lang="tr-TR" dirty="0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 smtClean="0"/>
              <a:t>OLGUNUN  ÖZELLİKLERİ</a:t>
            </a:r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 smtClean="0"/>
              <a:t>AKSİYELN TUTULUMU VAR</a:t>
            </a:r>
          </a:p>
          <a:p>
            <a:r>
              <a:rPr lang="tr-TR" dirty="0" smtClean="0"/>
              <a:t>.PERİFERİKEKLEM TUTULUMUYOK</a:t>
            </a:r>
            <a:endParaRPr lang="tr-T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xmlns="" val="3110683574"/>
              </p:ext>
            </p:extLst>
          </p:nvPr>
        </p:nvGraphicFramePr>
        <p:xfrm>
          <a:off x="2031999" y="719666"/>
          <a:ext cx="9893838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2150772" y="347730"/>
            <a:ext cx="86546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NSAİİ LARIN KULLANIM AMAÇLARINA GÖRE SEÇİMİ:</a:t>
            </a: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xmlns="" val="141047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84360182"/>
              </p:ext>
            </p:extLst>
          </p:nvPr>
        </p:nvGraphicFramePr>
        <p:xfrm>
          <a:off x="1596981" y="1584102"/>
          <a:ext cx="8770512" cy="3760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3504"/>
                <a:gridCol w="2923504"/>
                <a:gridCol w="2923504"/>
              </a:tblGrid>
              <a:tr h="689764">
                <a:tc>
                  <a:txBody>
                    <a:bodyPr/>
                    <a:lstStyle/>
                    <a:p>
                      <a:r>
                        <a:rPr lang="tr-TR" dirty="0" smtClean="0"/>
                        <a:t>DURUM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KAÇINILACAK NSAİİ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ÖNERİLEBİLEN NSAİİ</a:t>
                      </a:r>
                      <a:endParaRPr lang="tr-TR" dirty="0"/>
                    </a:p>
                  </a:txBody>
                  <a:tcPr/>
                </a:tc>
              </a:tr>
              <a:tr h="1190551">
                <a:tc>
                  <a:txBody>
                    <a:bodyPr/>
                    <a:lstStyle/>
                    <a:p>
                      <a:r>
                        <a:rPr lang="tr-TR" b="1" dirty="0" smtClean="0"/>
                        <a:t>GIS SORUNU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/>
                        <a:t>Cox1 İNHİBİTÖRLERİ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/>
                        <a:t>PARASETAMOL</a:t>
                      </a:r>
                    </a:p>
                    <a:p>
                      <a:r>
                        <a:rPr lang="tr-TR" b="1" dirty="0" smtClean="0"/>
                        <a:t>Cox2 İNHİBİTÖRLERİ</a:t>
                      </a:r>
                      <a:endParaRPr lang="tr-TR" b="1" dirty="0"/>
                    </a:p>
                  </a:txBody>
                  <a:tcPr/>
                </a:tc>
              </a:tr>
              <a:tr h="1190551">
                <a:tc>
                  <a:txBody>
                    <a:bodyPr/>
                    <a:lstStyle/>
                    <a:p>
                      <a:r>
                        <a:rPr lang="tr-TR" b="1" dirty="0" smtClean="0"/>
                        <a:t>ASTIM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/>
                        <a:t>ASA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/>
                        <a:t>DİKLOFENAK</a:t>
                      </a:r>
                    </a:p>
                    <a:p>
                      <a:r>
                        <a:rPr lang="tr-TR" b="1" dirty="0" smtClean="0"/>
                        <a:t>KETOPROFEN</a:t>
                      </a:r>
                      <a:endParaRPr lang="tr-TR" b="1" dirty="0"/>
                    </a:p>
                  </a:txBody>
                  <a:tcPr/>
                </a:tc>
              </a:tr>
              <a:tr h="689764">
                <a:tc>
                  <a:txBody>
                    <a:bodyPr/>
                    <a:lstStyle/>
                    <a:p>
                      <a:r>
                        <a:rPr lang="tr-TR" b="1" dirty="0" smtClean="0"/>
                        <a:t>HİPERTANSİYON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/>
                        <a:t>İNDOMETAZİN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/>
                        <a:t>SULİNDAK</a:t>
                      </a:r>
                      <a:endParaRPr lang="tr-TR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1902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Shape 405"/>
          <p:cNvSpPr txBox="1"/>
          <p:nvPr/>
        </p:nvSpPr>
        <p:spPr>
          <a:xfrm>
            <a:off x="4114800" y="152401"/>
            <a:ext cx="4114800" cy="685799"/>
          </a:xfrm>
          <a:prstGeom prst="rect">
            <a:avLst/>
          </a:prstGeom>
          <a:solidFill>
            <a:srgbClr val="FFCC99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US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NSAİD ihtiyacı var mı?</a:t>
            </a:r>
          </a:p>
          <a:p>
            <a:pPr algn="ctr">
              <a:buClr>
                <a:srgbClr val="000000"/>
              </a:buClr>
              <a:buSzPct val="25000"/>
            </a:pPr>
            <a:r>
              <a:rPr lang="en-US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İnflamasyon ?</a:t>
            </a:r>
          </a:p>
        </p:txBody>
      </p:sp>
      <p:sp>
        <p:nvSpPr>
          <p:cNvPr id="406" name="Shape 406"/>
          <p:cNvSpPr txBox="1"/>
          <p:nvPr/>
        </p:nvSpPr>
        <p:spPr>
          <a:xfrm>
            <a:off x="1881187" y="1214437"/>
            <a:ext cx="3148012" cy="766762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chemeClr val="dk1"/>
              </a:buClr>
            </a:pPr>
            <a:endParaRPr lang="tr-TR" b="1" dirty="0" smtClean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buClr>
                <a:srgbClr val="000000"/>
              </a:buClr>
              <a:buSzPct val="25000"/>
            </a:pPr>
            <a:r>
              <a:rPr lang="tr-TR" b="1" dirty="0" smtClean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DIĞER FARMAKOLOJIK </a:t>
            </a:r>
          </a:p>
          <a:p>
            <a:pPr algn="ctr">
              <a:buClr>
                <a:srgbClr val="000000"/>
              </a:buClr>
              <a:buSzPct val="25000"/>
            </a:pPr>
            <a:r>
              <a:rPr lang="tr-TR" b="1" dirty="0" smtClean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AJANLARI KULLANINIZ</a:t>
            </a:r>
          </a:p>
          <a:p>
            <a:endParaRPr lang="tr-TR" b="1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7" name="Shape 407"/>
          <p:cNvSpPr txBox="1"/>
          <p:nvPr/>
        </p:nvSpPr>
        <p:spPr>
          <a:xfrm>
            <a:off x="6019800" y="1128713"/>
            <a:ext cx="4343400" cy="1371600"/>
          </a:xfrm>
          <a:prstGeom prst="rect">
            <a:avLst/>
          </a:prstGeom>
          <a:solidFill>
            <a:srgbClr val="FF99FF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</a:pPr>
            <a:r>
              <a:rPr lang="en-US" b="1" dirty="0" smtClean="0">
                <a:latin typeface="Arial"/>
                <a:ea typeface="Arial"/>
                <a:cs typeface="Arial"/>
                <a:sym typeface="Arial"/>
              </a:rPr>
              <a:t>NSAİD’A KONTRAENDIKASYON VAR MI?</a:t>
            </a:r>
          </a:p>
          <a:p>
            <a:pPr>
              <a:buClr>
                <a:srgbClr val="000000"/>
              </a:buClr>
              <a:buSzPct val="25000"/>
            </a:pPr>
            <a:r>
              <a:rPr lang="en-US" b="1" dirty="0" smtClean="0">
                <a:latin typeface="Arial"/>
                <a:ea typeface="Arial"/>
                <a:cs typeface="Arial"/>
                <a:sym typeface="Arial"/>
              </a:rPr>
              <a:t>    - RENAL YETMEZLIK ( CRCL &lt; 30 )</a:t>
            </a:r>
          </a:p>
          <a:p>
            <a:pPr>
              <a:buClr>
                <a:srgbClr val="000000"/>
              </a:buClr>
              <a:buSzPct val="25000"/>
            </a:pPr>
            <a:r>
              <a:rPr lang="en-US" b="1" dirty="0" smtClean="0">
                <a:latin typeface="Arial"/>
                <a:ea typeface="Arial"/>
                <a:cs typeface="Arial"/>
                <a:sym typeface="Arial"/>
              </a:rPr>
              <a:t>    - ALLERJIK REAKSIYON</a:t>
            </a:r>
          </a:p>
          <a:p>
            <a:pPr>
              <a:buClr>
                <a:srgbClr val="000000"/>
              </a:buClr>
              <a:buSzPct val="25000"/>
            </a:pPr>
            <a:r>
              <a:rPr lang="en-US" b="1" dirty="0" smtClean="0">
                <a:latin typeface="Arial"/>
                <a:ea typeface="Arial"/>
                <a:cs typeface="Arial"/>
                <a:sym typeface="Arial"/>
              </a:rPr>
              <a:t>    - GI HASARI</a:t>
            </a:r>
            <a:endParaRPr lang="en-US" b="1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8" name="Shape 408"/>
          <p:cNvSpPr txBox="1"/>
          <p:nvPr/>
        </p:nvSpPr>
        <p:spPr>
          <a:xfrm>
            <a:off x="2640013" y="609600"/>
            <a:ext cx="935037" cy="376236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Clr>
                <a:schemeClr val="dk1"/>
              </a:buClr>
              <a:buSzPct val="25000"/>
            </a:pPr>
            <a:r>
              <a:rPr lang="en-US" b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Hayır</a:t>
            </a:r>
          </a:p>
        </p:txBody>
      </p:sp>
      <p:sp>
        <p:nvSpPr>
          <p:cNvPr id="409" name="Shape 409"/>
          <p:cNvSpPr txBox="1"/>
          <p:nvPr/>
        </p:nvSpPr>
        <p:spPr>
          <a:xfrm>
            <a:off x="8763000" y="533401"/>
            <a:ext cx="717550" cy="366711"/>
          </a:xfrm>
          <a:prstGeom prst="rect">
            <a:avLst/>
          </a:prstGeom>
          <a:solidFill>
            <a:srgbClr val="99FF66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ct val="25000"/>
            </a:pPr>
            <a:r>
              <a:rPr lang="en-US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Evet</a:t>
            </a:r>
          </a:p>
        </p:txBody>
      </p:sp>
      <p:sp>
        <p:nvSpPr>
          <p:cNvPr id="410" name="Shape 410"/>
          <p:cNvSpPr txBox="1"/>
          <p:nvPr/>
        </p:nvSpPr>
        <p:spPr>
          <a:xfrm>
            <a:off x="5181600" y="1676401"/>
            <a:ext cx="698500" cy="366711"/>
          </a:xfrm>
          <a:prstGeom prst="rect">
            <a:avLst/>
          </a:prstGeom>
          <a:solidFill>
            <a:srgbClr val="99FF66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ct val="25000"/>
            </a:pPr>
            <a:r>
              <a:rPr lang="en-US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Evet</a:t>
            </a:r>
          </a:p>
        </p:txBody>
      </p:sp>
      <p:sp>
        <p:nvSpPr>
          <p:cNvPr id="411" name="Shape 411"/>
          <p:cNvSpPr txBox="1"/>
          <p:nvPr/>
        </p:nvSpPr>
        <p:spPr>
          <a:xfrm>
            <a:off x="7680325" y="2667000"/>
            <a:ext cx="792162" cy="376236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Clr>
                <a:schemeClr val="dk1"/>
              </a:buClr>
              <a:buSzPct val="25000"/>
            </a:pPr>
            <a:r>
              <a:rPr lang="en-US" b="1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Hayır</a:t>
            </a:r>
            <a:endParaRPr lang="en-US" b="1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2" name="Shape 412"/>
          <p:cNvSpPr txBox="1"/>
          <p:nvPr/>
        </p:nvSpPr>
        <p:spPr>
          <a:xfrm>
            <a:off x="2819401" y="3124201"/>
            <a:ext cx="6400799" cy="685799"/>
          </a:xfrm>
          <a:prstGeom prst="rect">
            <a:avLst/>
          </a:prstGeom>
          <a:solidFill>
            <a:srgbClr val="00CCFF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</a:pPr>
            <a:r>
              <a:rPr lang="en-US" b="1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KLASIK NSAİD KULLANIMI IÇIN RISK VAR MI?</a:t>
            </a:r>
          </a:p>
          <a:p>
            <a:pPr>
              <a:buClr>
                <a:srgbClr val="000000"/>
              </a:buClr>
              <a:buSzPct val="25000"/>
            </a:pPr>
            <a:r>
              <a:rPr lang="en-US" b="1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- GI RISK</a:t>
            </a:r>
            <a:r>
              <a:rPr lang="en-US" b="1" baseline="3000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r>
              <a:rPr lang="en-US" b="1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VE KANAMA RISKI</a:t>
            </a:r>
            <a:endParaRPr lang="en-US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3" name="Shape 413"/>
          <p:cNvSpPr txBox="1"/>
          <p:nvPr/>
        </p:nvSpPr>
        <p:spPr>
          <a:xfrm>
            <a:off x="7239001" y="3962401"/>
            <a:ext cx="728661" cy="366711"/>
          </a:xfrm>
          <a:prstGeom prst="rect">
            <a:avLst/>
          </a:prstGeom>
          <a:solidFill>
            <a:srgbClr val="99FF33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ct val="25000"/>
            </a:pPr>
            <a:r>
              <a:rPr lang="en-US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Evet</a:t>
            </a:r>
          </a:p>
        </p:txBody>
      </p:sp>
      <p:sp>
        <p:nvSpPr>
          <p:cNvPr id="414" name="Shape 414"/>
          <p:cNvSpPr txBox="1"/>
          <p:nvPr/>
        </p:nvSpPr>
        <p:spPr>
          <a:xfrm>
            <a:off x="4224336" y="3962400"/>
            <a:ext cx="792162" cy="376236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Clr>
                <a:schemeClr val="dk1"/>
              </a:buClr>
              <a:buSzPct val="25000"/>
            </a:pPr>
            <a:r>
              <a:rPr lang="en-US" b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Hayır</a:t>
            </a:r>
          </a:p>
        </p:txBody>
      </p:sp>
      <p:sp>
        <p:nvSpPr>
          <p:cNvPr id="415" name="Shape 415"/>
          <p:cNvSpPr txBox="1"/>
          <p:nvPr/>
        </p:nvSpPr>
        <p:spPr>
          <a:xfrm>
            <a:off x="3276601" y="4419600"/>
            <a:ext cx="2743199" cy="4572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SzPct val="25000"/>
            </a:pPr>
            <a:r>
              <a:rPr lang="en-US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Klasik NSAİD kullanınız</a:t>
            </a:r>
          </a:p>
        </p:txBody>
      </p:sp>
      <p:sp>
        <p:nvSpPr>
          <p:cNvPr id="416" name="Shape 416"/>
          <p:cNvSpPr txBox="1"/>
          <p:nvPr/>
        </p:nvSpPr>
        <p:spPr>
          <a:xfrm>
            <a:off x="6382109" y="4350925"/>
            <a:ext cx="3048000" cy="801686"/>
          </a:xfrm>
          <a:prstGeom prst="rect">
            <a:avLst/>
          </a:prstGeom>
          <a:solidFill>
            <a:srgbClr val="CC00FF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chemeClr val="dk1"/>
              </a:buClr>
              <a:buSzPct val="25000"/>
            </a:pPr>
            <a:r>
              <a:rPr lang="en-US" b="1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COX-2 inhibitor </a:t>
            </a:r>
            <a:r>
              <a:rPr lang="en-US" b="1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kullanınız</a:t>
            </a:r>
            <a:endParaRPr lang="en-US" b="1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buClr>
                <a:schemeClr val="dk1"/>
              </a:buClr>
              <a:buSzPct val="25000"/>
            </a:pPr>
            <a:r>
              <a:rPr lang="en-US" b="1" dirty="0" err="1" smtClean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veya</a:t>
            </a:r>
            <a:endParaRPr lang="tr-TR" b="1" dirty="0" smtClean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buClr>
                <a:schemeClr val="dk1"/>
              </a:buClr>
              <a:buSzPct val="25000"/>
            </a:pPr>
            <a:r>
              <a:rPr lang="en-US" b="1" dirty="0" smtClean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klasik</a:t>
            </a:r>
            <a:r>
              <a:rPr lang="en-US" b="1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NSAID + </a:t>
            </a:r>
            <a:r>
              <a:rPr lang="en-US" b="1" dirty="0" smtClean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PPI</a:t>
            </a:r>
            <a:endParaRPr lang="en-US" b="1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7" name="Shape 417"/>
          <p:cNvSpPr txBox="1"/>
          <p:nvPr/>
        </p:nvSpPr>
        <p:spPr>
          <a:xfrm>
            <a:off x="3886200" y="5410200"/>
            <a:ext cx="4800600" cy="762000"/>
          </a:xfrm>
          <a:prstGeom prst="rect">
            <a:avLst/>
          </a:prstGeom>
          <a:solidFill>
            <a:srgbClr val="339933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buClr>
                <a:schemeClr val="dk1"/>
              </a:buClr>
              <a:buSzPct val="25000"/>
            </a:pPr>
            <a:r>
              <a:rPr lang="en-US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Kardiovasküler riski var mı ?</a:t>
            </a:r>
          </a:p>
        </p:txBody>
      </p:sp>
      <p:sp>
        <p:nvSpPr>
          <p:cNvPr id="418" name="Shape 418"/>
          <p:cNvSpPr txBox="1"/>
          <p:nvPr/>
        </p:nvSpPr>
        <p:spPr>
          <a:xfrm>
            <a:off x="1981201" y="6324600"/>
            <a:ext cx="4038599" cy="457200"/>
          </a:xfrm>
          <a:prstGeom prst="rect">
            <a:avLst/>
          </a:prstGeom>
          <a:solidFill>
            <a:srgbClr val="990000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chemeClr val="dk1"/>
              </a:buClr>
              <a:buSzPct val="25000"/>
            </a:pPr>
            <a:r>
              <a:rPr lang="en-US" b="1" dirty="0" smtClean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GIS ESAS ALINARAK NSAİD SEÇIMI YAP</a:t>
            </a:r>
            <a:endParaRPr lang="en-US" b="1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9" name="Shape 419"/>
          <p:cNvSpPr txBox="1"/>
          <p:nvPr/>
        </p:nvSpPr>
        <p:spPr>
          <a:xfrm>
            <a:off x="6553200" y="6324600"/>
            <a:ext cx="3886200" cy="457200"/>
          </a:xfrm>
          <a:prstGeom prst="rect">
            <a:avLst/>
          </a:prstGeom>
          <a:solidFill>
            <a:schemeClr val="hlink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chemeClr val="dk1"/>
              </a:buClr>
              <a:buSzPct val="25000"/>
            </a:pPr>
            <a:r>
              <a:rPr lang="en-US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COX-2 INHIBITOR NSAİD KAÇININIZ</a:t>
            </a:r>
            <a:endParaRPr lang="en-US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20" name="Shape 420"/>
          <p:cNvCxnSpPr/>
          <p:nvPr/>
        </p:nvCxnSpPr>
        <p:spPr>
          <a:xfrm rot="10800000">
            <a:off x="3657599" y="457200"/>
            <a:ext cx="457200" cy="0"/>
          </a:xfrm>
          <a:prstGeom prst="straightConnector1">
            <a:avLst/>
          </a:prstGeom>
          <a:noFill/>
          <a:ln w="571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21" name="Shape 421"/>
          <p:cNvCxnSpPr/>
          <p:nvPr/>
        </p:nvCxnSpPr>
        <p:spPr>
          <a:xfrm>
            <a:off x="3657600" y="457200"/>
            <a:ext cx="0" cy="762000"/>
          </a:xfrm>
          <a:prstGeom prst="straightConnector1">
            <a:avLst/>
          </a:prstGeom>
          <a:noFill/>
          <a:ln w="57150" cap="flat" cmpd="sng">
            <a:solidFill>
              <a:schemeClr val="dk1"/>
            </a:solidFill>
            <a:prstDash val="solid"/>
            <a:miter/>
            <a:headEnd type="none" w="med" len="med"/>
            <a:tailEnd type="triangle" w="lg" len="lg"/>
          </a:ln>
        </p:spPr>
      </p:cxnSp>
      <p:cxnSp>
        <p:nvCxnSpPr>
          <p:cNvPr id="422" name="Shape 422"/>
          <p:cNvCxnSpPr/>
          <p:nvPr/>
        </p:nvCxnSpPr>
        <p:spPr>
          <a:xfrm>
            <a:off x="8229600" y="381000"/>
            <a:ext cx="381000" cy="0"/>
          </a:xfrm>
          <a:prstGeom prst="straightConnector1">
            <a:avLst/>
          </a:prstGeom>
          <a:noFill/>
          <a:ln w="57150" cap="flat" cmpd="sng">
            <a:solidFill>
              <a:srgbClr val="99FF66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23" name="Shape 423"/>
          <p:cNvCxnSpPr/>
          <p:nvPr/>
        </p:nvCxnSpPr>
        <p:spPr>
          <a:xfrm>
            <a:off x="8610600" y="381001"/>
            <a:ext cx="0" cy="838199"/>
          </a:xfrm>
          <a:prstGeom prst="straightConnector1">
            <a:avLst/>
          </a:prstGeom>
          <a:noFill/>
          <a:ln w="57150" cap="flat" cmpd="sng">
            <a:solidFill>
              <a:srgbClr val="99FF66"/>
            </a:solidFill>
            <a:prstDash val="solid"/>
            <a:miter/>
            <a:headEnd type="none" w="med" len="med"/>
            <a:tailEnd type="triangle" w="lg" len="lg"/>
          </a:ln>
        </p:spPr>
      </p:cxnSp>
      <p:cxnSp>
        <p:nvCxnSpPr>
          <p:cNvPr id="424" name="Shape 424"/>
          <p:cNvCxnSpPr/>
          <p:nvPr/>
        </p:nvCxnSpPr>
        <p:spPr>
          <a:xfrm rot="10800000">
            <a:off x="5029201" y="1524000"/>
            <a:ext cx="990599" cy="0"/>
          </a:xfrm>
          <a:prstGeom prst="straightConnector1">
            <a:avLst/>
          </a:prstGeom>
          <a:noFill/>
          <a:ln w="57150" cap="flat" cmpd="sng">
            <a:solidFill>
              <a:srgbClr val="99FF33"/>
            </a:solidFill>
            <a:prstDash val="solid"/>
            <a:miter/>
            <a:headEnd type="none" w="med" len="med"/>
            <a:tailEnd type="triangle" w="lg" len="lg"/>
          </a:ln>
        </p:spPr>
      </p:cxnSp>
      <p:cxnSp>
        <p:nvCxnSpPr>
          <p:cNvPr id="425" name="Shape 425"/>
          <p:cNvCxnSpPr/>
          <p:nvPr/>
        </p:nvCxnSpPr>
        <p:spPr>
          <a:xfrm>
            <a:off x="8610600" y="2514601"/>
            <a:ext cx="0" cy="609599"/>
          </a:xfrm>
          <a:prstGeom prst="straightConnector1">
            <a:avLst/>
          </a:prstGeom>
          <a:noFill/>
          <a:ln w="57150" cap="flat" cmpd="sng">
            <a:solidFill>
              <a:schemeClr val="dk1"/>
            </a:solidFill>
            <a:prstDash val="solid"/>
            <a:miter/>
            <a:headEnd type="none" w="med" len="med"/>
            <a:tailEnd type="triangle" w="lg" len="lg"/>
          </a:ln>
        </p:spPr>
      </p:cxnSp>
      <p:cxnSp>
        <p:nvCxnSpPr>
          <p:cNvPr id="426" name="Shape 426"/>
          <p:cNvCxnSpPr/>
          <p:nvPr/>
        </p:nvCxnSpPr>
        <p:spPr>
          <a:xfrm>
            <a:off x="5181600" y="3810001"/>
            <a:ext cx="0" cy="609599"/>
          </a:xfrm>
          <a:prstGeom prst="straightConnector1">
            <a:avLst/>
          </a:prstGeom>
          <a:noFill/>
          <a:ln w="57150" cap="flat" cmpd="sng">
            <a:solidFill>
              <a:schemeClr val="dk1"/>
            </a:solidFill>
            <a:prstDash val="solid"/>
            <a:miter/>
            <a:headEnd type="none" w="med" len="med"/>
            <a:tailEnd type="triangle" w="lg" len="lg"/>
          </a:ln>
        </p:spPr>
      </p:cxnSp>
      <p:cxnSp>
        <p:nvCxnSpPr>
          <p:cNvPr id="427" name="Shape 427"/>
          <p:cNvCxnSpPr/>
          <p:nvPr/>
        </p:nvCxnSpPr>
        <p:spPr>
          <a:xfrm>
            <a:off x="7086600" y="3810001"/>
            <a:ext cx="0" cy="609599"/>
          </a:xfrm>
          <a:prstGeom prst="straightConnector1">
            <a:avLst/>
          </a:prstGeom>
          <a:noFill/>
          <a:ln w="57150" cap="flat" cmpd="sng">
            <a:solidFill>
              <a:srgbClr val="99FF33"/>
            </a:solidFill>
            <a:prstDash val="solid"/>
            <a:miter/>
            <a:headEnd type="none" w="med" len="med"/>
            <a:tailEnd type="triangle" w="lg" len="lg"/>
          </a:ln>
        </p:spPr>
      </p:cxnSp>
      <p:cxnSp>
        <p:nvCxnSpPr>
          <p:cNvPr id="428" name="Shape 428"/>
          <p:cNvCxnSpPr/>
          <p:nvPr/>
        </p:nvCxnSpPr>
        <p:spPr>
          <a:xfrm>
            <a:off x="5181600" y="4876801"/>
            <a:ext cx="0" cy="533399"/>
          </a:xfrm>
          <a:prstGeom prst="straightConnector1">
            <a:avLst/>
          </a:prstGeom>
          <a:noFill/>
          <a:ln w="57150" cap="flat" cmpd="sng">
            <a:solidFill>
              <a:schemeClr val="dk1"/>
            </a:solidFill>
            <a:prstDash val="solid"/>
            <a:miter/>
            <a:headEnd type="none" w="med" len="med"/>
            <a:tailEnd type="triangle" w="lg" len="lg"/>
          </a:ln>
        </p:spPr>
      </p:cxnSp>
      <p:cxnSp>
        <p:nvCxnSpPr>
          <p:cNvPr id="429" name="Shape 429"/>
          <p:cNvCxnSpPr/>
          <p:nvPr/>
        </p:nvCxnSpPr>
        <p:spPr>
          <a:xfrm>
            <a:off x="7086600" y="5105401"/>
            <a:ext cx="0" cy="304799"/>
          </a:xfrm>
          <a:prstGeom prst="straightConnector1">
            <a:avLst/>
          </a:prstGeom>
          <a:noFill/>
          <a:ln w="57150" cap="flat" cmpd="sng">
            <a:solidFill>
              <a:schemeClr val="dk1"/>
            </a:solidFill>
            <a:prstDash val="solid"/>
            <a:miter/>
            <a:headEnd type="none" w="med" len="med"/>
            <a:tailEnd type="triangle" w="lg" len="lg"/>
          </a:ln>
        </p:spPr>
      </p:cxnSp>
      <p:sp>
        <p:nvSpPr>
          <p:cNvPr id="430" name="Shape 430"/>
          <p:cNvSpPr txBox="1"/>
          <p:nvPr/>
        </p:nvSpPr>
        <p:spPr>
          <a:xfrm>
            <a:off x="2855912" y="5715000"/>
            <a:ext cx="766762" cy="376236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Clr>
                <a:schemeClr val="dk1"/>
              </a:buClr>
              <a:buSzPct val="25000"/>
            </a:pPr>
            <a:r>
              <a:rPr lang="en-US" b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Hayır</a:t>
            </a:r>
          </a:p>
        </p:txBody>
      </p:sp>
      <p:sp>
        <p:nvSpPr>
          <p:cNvPr id="431" name="Shape 431"/>
          <p:cNvSpPr txBox="1"/>
          <p:nvPr/>
        </p:nvSpPr>
        <p:spPr>
          <a:xfrm>
            <a:off x="8986837" y="5589588"/>
            <a:ext cx="781049" cy="366711"/>
          </a:xfrm>
          <a:prstGeom prst="rect">
            <a:avLst/>
          </a:prstGeom>
          <a:solidFill>
            <a:srgbClr val="99FF33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ct val="25000"/>
            </a:pPr>
            <a:r>
              <a:rPr lang="en-US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Evet</a:t>
            </a:r>
          </a:p>
        </p:txBody>
      </p:sp>
      <p:cxnSp>
        <p:nvCxnSpPr>
          <p:cNvPr id="432" name="Shape 432"/>
          <p:cNvCxnSpPr/>
          <p:nvPr/>
        </p:nvCxnSpPr>
        <p:spPr>
          <a:xfrm rot="10800000">
            <a:off x="3733801" y="5715000"/>
            <a:ext cx="152399" cy="0"/>
          </a:xfrm>
          <a:prstGeom prst="straightConnector1">
            <a:avLst/>
          </a:prstGeom>
          <a:noFill/>
          <a:ln w="571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33" name="Shape 433"/>
          <p:cNvCxnSpPr/>
          <p:nvPr/>
        </p:nvCxnSpPr>
        <p:spPr>
          <a:xfrm>
            <a:off x="3733800" y="5715001"/>
            <a:ext cx="0" cy="609599"/>
          </a:xfrm>
          <a:prstGeom prst="straightConnector1">
            <a:avLst/>
          </a:prstGeom>
          <a:noFill/>
          <a:ln w="57150" cap="flat" cmpd="sng">
            <a:solidFill>
              <a:schemeClr val="dk1"/>
            </a:solidFill>
            <a:prstDash val="solid"/>
            <a:miter/>
            <a:headEnd type="none" w="med" len="med"/>
            <a:tailEnd type="triangle" w="lg" len="lg"/>
          </a:ln>
        </p:spPr>
      </p:cxnSp>
      <p:cxnSp>
        <p:nvCxnSpPr>
          <p:cNvPr id="434" name="Shape 434"/>
          <p:cNvCxnSpPr/>
          <p:nvPr/>
        </p:nvCxnSpPr>
        <p:spPr>
          <a:xfrm>
            <a:off x="8686801" y="5638800"/>
            <a:ext cx="152399" cy="0"/>
          </a:xfrm>
          <a:prstGeom prst="straightConnector1">
            <a:avLst/>
          </a:prstGeom>
          <a:noFill/>
          <a:ln w="57150" cap="flat" cmpd="sng">
            <a:solidFill>
              <a:srgbClr val="99FF33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35" name="Shape 435"/>
          <p:cNvCxnSpPr/>
          <p:nvPr/>
        </p:nvCxnSpPr>
        <p:spPr>
          <a:xfrm>
            <a:off x="8839200" y="5638801"/>
            <a:ext cx="0" cy="685799"/>
          </a:xfrm>
          <a:prstGeom prst="straightConnector1">
            <a:avLst/>
          </a:prstGeom>
          <a:noFill/>
          <a:ln w="57150" cap="flat" cmpd="sng">
            <a:solidFill>
              <a:srgbClr val="99FF33"/>
            </a:solidFill>
            <a:prstDash val="solid"/>
            <a:miter/>
            <a:headEnd type="none" w="med" len="med"/>
            <a:tailEnd type="triangle" w="lg" len="lg"/>
          </a:ln>
        </p:spPr>
      </p:cxnSp>
    </p:spTree>
    <p:extLst>
      <p:ext uri="{BB962C8B-B14F-4D97-AF65-F5344CB8AC3E}">
        <p14:creationId xmlns:p14="http://schemas.microsoft.com/office/powerpoint/2010/main" xmlns="" val="2409784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063750" y="404812"/>
            <a:ext cx="2808286" cy="12001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Clr>
                <a:schemeClr val="dk1"/>
              </a:buClr>
              <a:buSzPct val="25000"/>
            </a:pP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HASTANIN ADI/SOYADI</a:t>
            </a:r>
          </a:p>
          <a:p>
            <a:pPr>
              <a:buClr>
                <a:schemeClr val="dk1"/>
              </a:buClr>
              <a:buSzPct val="25000"/>
            </a:pP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YAŞI</a:t>
            </a:r>
          </a:p>
          <a:p>
            <a:pPr>
              <a:buClr>
                <a:schemeClr val="dk1"/>
              </a:buClr>
              <a:buSzPct val="25000"/>
            </a:pP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PROTOKOL No</a:t>
            </a:r>
          </a:p>
          <a:p>
            <a:pPr>
              <a:buClr>
                <a:schemeClr val="dk1"/>
              </a:buClr>
              <a:buSzPct val="25000"/>
            </a:pP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TANISI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6743700" y="549276"/>
            <a:ext cx="3168650" cy="9223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Clr>
                <a:schemeClr val="dk1"/>
              </a:buClr>
              <a:buSzPct val="25000"/>
            </a:pP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DOKTORUN ADI SOYADI</a:t>
            </a:r>
          </a:p>
          <a:p>
            <a:pPr>
              <a:buClr>
                <a:schemeClr val="dk1"/>
              </a:buClr>
              <a:buSzPct val="25000"/>
            </a:pP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DİPLOMA No</a:t>
            </a:r>
          </a:p>
          <a:p>
            <a:pPr>
              <a:buClr>
                <a:schemeClr val="dk1"/>
              </a:buClr>
              <a:buSzPct val="25000"/>
            </a:pP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İHTİSASI</a:t>
            </a:r>
          </a:p>
        </p:txBody>
      </p:sp>
      <p:sp>
        <p:nvSpPr>
          <p:cNvPr id="98" name="Shape 98"/>
          <p:cNvSpPr txBox="1"/>
          <p:nvPr/>
        </p:nvSpPr>
        <p:spPr>
          <a:xfrm>
            <a:off x="6959600" y="0"/>
            <a:ext cx="2736850" cy="3698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Clr>
                <a:schemeClr val="dk1"/>
              </a:buClr>
              <a:buSzPct val="25000"/>
            </a:pP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TARİH</a:t>
            </a:r>
          </a:p>
        </p:txBody>
      </p:sp>
      <p:sp>
        <p:nvSpPr>
          <p:cNvPr id="99" name="Shape 99"/>
          <p:cNvSpPr txBox="1"/>
          <p:nvPr/>
        </p:nvSpPr>
        <p:spPr>
          <a:xfrm>
            <a:off x="3071812" y="2133601"/>
            <a:ext cx="6480174" cy="17541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Clr>
                <a:schemeClr val="dk1"/>
              </a:buClr>
              <a:buSzPct val="25000"/>
            </a:pP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Rp</a:t>
            </a:r>
          </a:p>
          <a:p>
            <a:pPr>
              <a:buClr>
                <a:schemeClr val="dk1"/>
              </a:buClr>
              <a:buSzPct val="25000"/>
            </a:pP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1-ENDOL KAP  25 mg</a:t>
            </a:r>
          </a:p>
          <a:p>
            <a:pPr>
              <a:buClr>
                <a:schemeClr val="dk1"/>
              </a:buClr>
              <a:buSzPct val="25000"/>
            </a:pP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	No.1</a:t>
            </a:r>
          </a:p>
          <a:p>
            <a:pPr>
              <a:buClr>
                <a:schemeClr val="dk1"/>
              </a:buClr>
              <a:buSzPct val="25000"/>
            </a:pP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S:SABAH,AKŞAM YEMEKTEN SONRA 1 KAPSÜL.</a:t>
            </a:r>
          </a:p>
          <a:p>
            <a:pPr>
              <a:buClr>
                <a:schemeClr val="dk1"/>
              </a:buClr>
            </a:pPr>
            <a:endParaRPr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		Dr.İMZASI VE KAŞESİ</a:t>
            </a:r>
          </a:p>
        </p:txBody>
      </p:sp>
    </p:spTree>
    <p:extLst>
      <p:ext uri="{BB962C8B-B14F-4D97-AF65-F5344CB8AC3E}">
        <p14:creationId xmlns:p14="http://schemas.microsoft.com/office/powerpoint/2010/main" xmlns="" val="392733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İçerik Yer Tutucusu"/>
          <p:cNvGraphicFramePr>
            <a:graphicFrameLocks noGrp="1"/>
          </p:cNvGraphicFramePr>
          <p:nvPr>
            <p:ph sz="half" idx="4294967295"/>
          </p:nvPr>
        </p:nvGraphicFramePr>
        <p:xfrm>
          <a:off x="344773" y="492385"/>
          <a:ext cx="10613041" cy="482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945"/>
                <a:gridCol w="511239"/>
                <a:gridCol w="601839"/>
                <a:gridCol w="563010"/>
                <a:gridCol w="465938"/>
                <a:gridCol w="465938"/>
                <a:gridCol w="465938"/>
                <a:gridCol w="465938"/>
                <a:gridCol w="465938"/>
                <a:gridCol w="465938"/>
                <a:gridCol w="465938"/>
                <a:gridCol w="465938"/>
                <a:gridCol w="465938"/>
                <a:gridCol w="465938"/>
                <a:gridCol w="465938"/>
                <a:gridCol w="465938"/>
                <a:gridCol w="465938"/>
                <a:gridCol w="465938"/>
                <a:gridCol w="465938"/>
                <a:gridCol w="465938"/>
              </a:tblGrid>
              <a:tr h="370840"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HASTALIKLAR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ÜVEİT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POLİSERÖZİT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AMİLOİDOZ/NS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DİZÜRİ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DERİ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ATEŞ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ORAL </a:t>
                      </a:r>
                      <a:r>
                        <a:rPr lang="tr-TR" sz="1200" b="1" baseline="0" dirty="0" smtClean="0"/>
                        <a:t> AFT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GENİTAL LEZYON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AİLE ÖYKÜSÜ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OPTİK NÖRİT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KONJUKTİVİT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HEMOPTİZİ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DİSPNE/ÖKSÜRÜK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YANAĞRISI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GEÇİRİLMİŞENF.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GASTROENTERİT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KVS/AP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ENTESİT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DAKTİLİT</a:t>
                      </a:r>
                      <a:endParaRPr lang="tr-TR" sz="1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ASP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+/AÜ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+?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+?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ENTEROPATİK ARTRİT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+E.N./PG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FMF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+/EL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REAKTİFARTRİT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+/KB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+/AKINTI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++</a:t>
                      </a:r>
                      <a:endParaRPr lang="tr-TR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BEHÇET HAS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+/PÜ/BL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+/PP,EN.LR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+/SKSAR.AĞRI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PSA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+/AÜ/BL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++</a:t>
                      </a:r>
                      <a:endParaRPr lang="tr-TR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BRUSELLOZ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7 Metin kutusu"/>
          <p:cNvSpPr txBox="1"/>
          <p:nvPr/>
        </p:nvSpPr>
        <p:spPr>
          <a:xfrm>
            <a:off x="854439" y="5666282"/>
            <a:ext cx="10073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ÖYKÜDE SORULACAKLAR</a:t>
            </a:r>
            <a:endParaRPr lang="tr-TR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İçerik Yer Tutucusu"/>
          <p:cNvGraphicFramePr>
            <a:graphicFrameLocks noGrp="1"/>
          </p:cNvGraphicFramePr>
          <p:nvPr>
            <p:ph sz="half" idx="4294967295"/>
          </p:nvPr>
        </p:nvGraphicFramePr>
        <p:xfrm>
          <a:off x="299803" y="537355"/>
          <a:ext cx="10640063" cy="560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9723"/>
                <a:gridCol w="489774"/>
                <a:gridCol w="576569"/>
                <a:gridCol w="539372"/>
                <a:gridCol w="710734"/>
                <a:gridCol w="350977"/>
                <a:gridCol w="340597"/>
                <a:gridCol w="647549"/>
                <a:gridCol w="208280"/>
                <a:gridCol w="446374"/>
                <a:gridCol w="446374"/>
                <a:gridCol w="446374"/>
                <a:gridCol w="446374"/>
                <a:gridCol w="446374"/>
                <a:gridCol w="446374"/>
                <a:gridCol w="446374"/>
                <a:gridCol w="446374"/>
                <a:gridCol w="446374"/>
                <a:gridCol w="446374"/>
                <a:gridCol w="446374"/>
                <a:gridCol w="446374"/>
              </a:tblGrid>
              <a:tr h="370840"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HASTALIKLAR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ATEŞ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GÖZ M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NBZ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ORALLEZYONLAR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LAP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HSP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PULM.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KVS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KIS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PERİFERİK(İNFLAM.BULGULARI)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1" dirty="0" smtClean="0"/>
                        <a:t>AKSİYEL</a:t>
                      </a:r>
                    </a:p>
                    <a:p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SCHOBER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LATERAL FLEK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GÖĞÜSEKSP.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BAŞ-DUVAR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Sİİ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ENTESİT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DAKTİLİT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TIRNAK</a:t>
                      </a:r>
                      <a:endParaRPr lang="tr-TR" sz="1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ASP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E AZ./RAL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AY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ENTEROPATİK ARTRİT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FMF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PLEF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PERİK.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REAKTİFARTRİT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BEHÇET HAS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 ?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PSA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BRUSELLOZ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b="1" dirty="0" smtClean="0"/>
                        <a:t>+</a:t>
                      </a:r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100" dirty="0" smtClean="0"/>
                        <a:t>+</a:t>
                      </a:r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2 Metin kutusu"/>
          <p:cNvSpPr txBox="1"/>
          <p:nvPr/>
        </p:nvSpPr>
        <p:spPr>
          <a:xfrm>
            <a:off x="719528" y="6280879"/>
            <a:ext cx="10373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FM.DE DİKKAT EDİLECEKLER</a:t>
            </a:r>
            <a:endParaRPr lang="tr-TR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o"/>
          <p:cNvGraphicFramePr>
            <a:graphicFrameLocks noGrp="1"/>
          </p:cNvGraphicFramePr>
          <p:nvPr/>
        </p:nvGraphicFramePr>
        <p:xfrm>
          <a:off x="2032000" y="719666"/>
          <a:ext cx="8128000" cy="358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"/>
                <a:gridCol w="812800"/>
                <a:gridCol w="812800"/>
                <a:gridCol w="812800"/>
                <a:gridCol w="812800"/>
                <a:gridCol w="812800"/>
                <a:gridCol w="812800"/>
                <a:gridCol w="812800"/>
                <a:gridCol w="812800"/>
                <a:gridCol w="8128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sz="1200" b="1" dirty="0" smtClean="0"/>
                        <a:t>HASTALIKLAR</a:t>
                      </a:r>
                      <a:endParaRPr lang="tr-T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TKS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ESH/CRP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TIT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KCFT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BFT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OTOANTİKORLAR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HLAB27 (?)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MEF</a:t>
                      </a:r>
                    </a:p>
                    <a:p>
                      <a:r>
                        <a:rPr lang="tr-TR" sz="1200" dirty="0" smtClean="0"/>
                        <a:t>V </a:t>
                      </a:r>
                      <a:r>
                        <a:rPr lang="tr-TR" sz="1200" dirty="0" smtClean="0"/>
                        <a:t>(?)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ASP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AN.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+-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+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+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+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ENTEROPATİK ARTRİT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LKOS./AN/TRM.</a:t>
                      </a:r>
                      <a:r>
                        <a:rPr lang="tr-TR" sz="1200" baseline="0" dirty="0" smtClean="0"/>
                        <a:t> </a:t>
                      </a:r>
                      <a:r>
                        <a:rPr lang="tr-TR" sz="1200" dirty="0" smtClean="0"/>
                        <a:t>AR.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+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+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+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+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+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FMF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LKS/TRST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+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+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+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REAKTİFARTRİT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+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ÜRİNERENF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+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BEHÇET HAS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 smtClean="0"/>
                        <a:t>+-</a:t>
                      </a:r>
                    </a:p>
                    <a:p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+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+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+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PSA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AN.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+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+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+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+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BRUSELLOZ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+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dirty="0" smtClean="0"/>
                        <a:t>+</a:t>
                      </a:r>
                      <a:endParaRPr lang="tr-T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2 Metin kutusu"/>
          <p:cNvSpPr txBox="1"/>
          <p:nvPr/>
        </p:nvSpPr>
        <p:spPr>
          <a:xfrm>
            <a:off x="899410" y="6220918"/>
            <a:ext cx="10373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PLANLANAN  TETKİKLER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/>
        </p:nvSpPr>
        <p:spPr>
          <a:xfrm>
            <a:off x="2316480" y="1321594"/>
            <a:ext cx="2993707" cy="1393030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85D8A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rgbClr val="FFFFFF"/>
              </a:buClr>
              <a:buSzPct val="25000"/>
            </a:pPr>
            <a:r>
              <a:rPr lang="en-US" b="1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TXA2 SENTEZI </a:t>
            </a:r>
          </a:p>
          <a:p>
            <a:pPr algn="ctr">
              <a:buClr>
                <a:srgbClr val="FFFFFF"/>
              </a:buClr>
              <a:buSzPct val="25000"/>
            </a:pPr>
            <a:r>
              <a:rPr lang="en-US" b="1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TROMBOSIT AKTIVASYONU</a:t>
            </a:r>
            <a:endParaRPr lang="en-US" b="1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Shape 124"/>
          <p:cNvSpPr txBox="1"/>
          <p:nvPr/>
        </p:nvSpPr>
        <p:spPr>
          <a:xfrm>
            <a:off x="7239000" y="1143000"/>
            <a:ext cx="2786062" cy="1714500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85D8A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rgbClr val="FFFFFF"/>
              </a:buClr>
              <a:buSzPct val="25000"/>
            </a:pPr>
            <a:r>
              <a:rPr lang="en-US" b="1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RENAL PG SENTEZI</a:t>
            </a:r>
          </a:p>
          <a:p>
            <a:pPr algn="ctr">
              <a:buClr>
                <a:srgbClr val="FFFFFF"/>
              </a:buClr>
              <a:buSzPct val="25000"/>
            </a:pPr>
            <a:r>
              <a:rPr lang="en-US" b="1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RENAL VAZOKONSTRIKSIYON</a:t>
            </a:r>
          </a:p>
          <a:p>
            <a:pPr algn="ctr">
              <a:buClr>
                <a:srgbClr val="FFFFFF"/>
              </a:buClr>
              <a:buSzPct val="25000"/>
            </a:pPr>
            <a:r>
              <a:rPr lang="en-US" b="1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GFR</a:t>
            </a:r>
          </a:p>
          <a:p>
            <a:endParaRPr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Shape 125"/>
          <p:cNvSpPr/>
          <p:nvPr/>
        </p:nvSpPr>
        <p:spPr>
          <a:xfrm>
            <a:off x="4595811" y="3143250"/>
            <a:ext cx="2643186" cy="1143000"/>
          </a:xfrm>
          <a:prstGeom prst="ellipse">
            <a:avLst/>
          </a:prstGeom>
          <a:solidFill>
            <a:schemeClr val="accent1"/>
          </a:solidFill>
          <a:ln w="25400" cap="flat" cmpd="sng">
            <a:solidFill>
              <a:srgbClr val="385D8A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rgbClr val="FFFFFF"/>
              </a:buClr>
              <a:buSzPct val="25000"/>
            </a:pPr>
            <a:r>
              <a:rPr lang="en-US" sz="2800" b="1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COX-1 </a:t>
            </a:r>
            <a:r>
              <a:rPr lang="en-US" b="1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INHIBISYONU</a:t>
            </a:r>
            <a:endParaRPr lang="en-US" b="1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Shape 126"/>
          <p:cNvSpPr txBox="1"/>
          <p:nvPr/>
        </p:nvSpPr>
        <p:spPr>
          <a:xfrm>
            <a:off x="4881563" y="4859338"/>
            <a:ext cx="2714626" cy="1570035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85D8A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rgbClr val="FFFFFF"/>
              </a:buClr>
              <a:buSzPct val="25000"/>
            </a:pPr>
            <a:r>
              <a:rPr lang="en-US" b="1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GİS’DE PGI2 VE PGE2</a:t>
            </a:r>
          </a:p>
          <a:p>
            <a:pPr algn="ctr">
              <a:buClr>
                <a:srgbClr val="FFFFFF"/>
              </a:buClr>
              <a:buSzPct val="25000"/>
            </a:pPr>
            <a:r>
              <a:rPr lang="en-US" b="1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GASTRIK ASIT </a:t>
            </a:r>
          </a:p>
          <a:p>
            <a:pPr algn="ctr">
              <a:buClr>
                <a:srgbClr val="FFFFFF"/>
              </a:buClr>
              <a:buSzPct val="25000"/>
            </a:pPr>
            <a:r>
              <a:rPr lang="en-US" b="1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MUKOZAL DISFONKSIYON, Gİ ÜLSER, EROZYON, KANAMA </a:t>
            </a:r>
            <a:endParaRPr lang="en-US" b="1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7" name="Shape 127"/>
          <p:cNvCxnSpPr/>
          <p:nvPr/>
        </p:nvCxnSpPr>
        <p:spPr>
          <a:xfrm rot="5400000">
            <a:off x="4489449" y="1963738"/>
            <a:ext cx="214312" cy="1587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/>
            <a:headEnd type="none" w="med" len="med"/>
            <a:tailEnd type="stealth" w="lg" len="lg"/>
          </a:ln>
        </p:spPr>
      </p:cxnSp>
      <p:cxnSp>
        <p:nvCxnSpPr>
          <p:cNvPr id="128" name="Shape 128"/>
          <p:cNvCxnSpPr/>
          <p:nvPr/>
        </p:nvCxnSpPr>
        <p:spPr>
          <a:xfrm rot="5400000">
            <a:off x="5023007" y="2249487"/>
            <a:ext cx="285750" cy="1587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/>
            <a:headEnd type="none" w="med" len="med"/>
            <a:tailEnd type="stealth" w="lg" len="lg"/>
          </a:ln>
        </p:spPr>
      </p:cxnSp>
      <p:cxnSp>
        <p:nvCxnSpPr>
          <p:cNvPr id="129" name="Shape 129"/>
          <p:cNvCxnSpPr/>
          <p:nvPr/>
        </p:nvCxnSpPr>
        <p:spPr>
          <a:xfrm rot="5400000">
            <a:off x="9621837" y="1427957"/>
            <a:ext cx="214312" cy="1587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/>
            <a:headEnd type="none" w="med" len="med"/>
            <a:tailEnd type="stealth" w="lg" len="lg"/>
          </a:ln>
        </p:spPr>
      </p:cxnSp>
      <p:cxnSp>
        <p:nvCxnSpPr>
          <p:cNvPr id="130" name="Shape 130"/>
          <p:cNvCxnSpPr/>
          <p:nvPr/>
        </p:nvCxnSpPr>
        <p:spPr>
          <a:xfrm rot="5400000">
            <a:off x="7177881" y="5083968"/>
            <a:ext cx="285750" cy="1587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/>
            <a:headEnd type="none" w="med" len="med"/>
            <a:tailEnd type="stealth" w="lg" len="lg"/>
          </a:ln>
        </p:spPr>
      </p:cxnSp>
      <p:cxnSp>
        <p:nvCxnSpPr>
          <p:cNvPr id="131" name="Shape 131"/>
          <p:cNvCxnSpPr/>
          <p:nvPr/>
        </p:nvCxnSpPr>
        <p:spPr>
          <a:xfrm rot="5400000">
            <a:off x="8887777" y="2392362"/>
            <a:ext cx="214312" cy="1587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/>
            <a:headEnd type="none" w="med" len="med"/>
            <a:tailEnd type="stealth" w="lg" len="lg"/>
          </a:ln>
        </p:spPr>
      </p:cxnSp>
      <p:cxnSp>
        <p:nvCxnSpPr>
          <p:cNvPr id="132" name="Shape 132"/>
          <p:cNvCxnSpPr/>
          <p:nvPr/>
        </p:nvCxnSpPr>
        <p:spPr>
          <a:xfrm rot="-5400000">
            <a:off x="7239001" y="2928937"/>
            <a:ext cx="428625" cy="285750"/>
          </a:xfrm>
          <a:prstGeom prst="straightConnector1">
            <a:avLst/>
          </a:prstGeom>
          <a:noFill/>
          <a:ln w="57150" cap="flat" cmpd="sng">
            <a:solidFill>
              <a:srgbClr val="000000"/>
            </a:solidFill>
            <a:prstDash val="solid"/>
            <a:miter/>
            <a:headEnd type="none" w="med" len="med"/>
            <a:tailEnd type="stealth" w="lg" len="lg"/>
          </a:ln>
        </p:spPr>
      </p:cxnSp>
      <p:cxnSp>
        <p:nvCxnSpPr>
          <p:cNvPr id="133" name="Shape 133"/>
          <p:cNvCxnSpPr/>
          <p:nvPr/>
        </p:nvCxnSpPr>
        <p:spPr>
          <a:xfrm rot="10800000">
            <a:off x="4524375" y="2786063"/>
            <a:ext cx="428625" cy="357187"/>
          </a:xfrm>
          <a:prstGeom prst="straightConnector1">
            <a:avLst/>
          </a:prstGeom>
          <a:noFill/>
          <a:ln w="57150" cap="flat" cmpd="sng">
            <a:solidFill>
              <a:srgbClr val="000000"/>
            </a:solidFill>
            <a:prstDash val="solid"/>
            <a:miter/>
            <a:headEnd type="none" w="med" len="med"/>
            <a:tailEnd type="stealth" w="lg" len="lg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</p:cxnSp>
      <p:cxnSp>
        <p:nvCxnSpPr>
          <p:cNvPr id="134" name="Shape 134"/>
          <p:cNvCxnSpPr/>
          <p:nvPr/>
        </p:nvCxnSpPr>
        <p:spPr>
          <a:xfrm rot="5400000">
            <a:off x="5665786" y="4572001"/>
            <a:ext cx="430212" cy="1587"/>
          </a:xfrm>
          <a:prstGeom prst="straightConnector1">
            <a:avLst/>
          </a:prstGeom>
          <a:noFill/>
          <a:ln w="57150" cap="flat" cmpd="sng">
            <a:solidFill>
              <a:srgbClr val="000000"/>
            </a:solidFill>
            <a:prstDash val="solid"/>
            <a:miter/>
            <a:headEnd type="none" w="med" len="med"/>
            <a:tailEnd type="stealth" w="lg" len="lg"/>
          </a:ln>
        </p:spPr>
      </p:cxnSp>
      <p:sp>
        <p:nvSpPr>
          <p:cNvPr id="2" name="Yuvarlatılmış Dikdörtgen 1"/>
          <p:cNvSpPr/>
          <p:nvPr/>
        </p:nvSpPr>
        <p:spPr>
          <a:xfrm>
            <a:off x="670560" y="4270216"/>
            <a:ext cx="3853810" cy="211867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lnSpc>
                <a:spcPct val="100000"/>
              </a:lnSpc>
              <a:spcBef>
                <a:spcPts val="0"/>
              </a:spcBef>
              <a:buClr>
                <a:schemeClr val="hlink"/>
              </a:buClr>
              <a:buSzPct val="64999"/>
              <a:buFont typeface="Noto Sans Symbols"/>
              <a:buChar char="■"/>
            </a:pPr>
            <a:r>
              <a:rPr lang="en-US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MUKUS SEKRESYONU</a:t>
            </a:r>
          </a:p>
          <a:p>
            <a:pPr marL="342900" indent="-342900">
              <a:lnSpc>
                <a:spcPct val="100000"/>
              </a:lnSpc>
              <a:spcBef>
                <a:spcPts val="640"/>
              </a:spcBef>
              <a:buClr>
                <a:schemeClr val="hlink"/>
              </a:buClr>
              <a:buSzPct val="64999"/>
              <a:buFont typeface="Noto Sans Symbols"/>
              <a:buChar char="■"/>
            </a:pPr>
            <a:r>
              <a:rPr lang="en-US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BIKARBONAT SENTEZI</a:t>
            </a:r>
          </a:p>
          <a:p>
            <a:pPr marL="342900" indent="-342900">
              <a:lnSpc>
                <a:spcPct val="100000"/>
              </a:lnSpc>
              <a:spcBef>
                <a:spcPts val="640"/>
              </a:spcBef>
              <a:buClr>
                <a:schemeClr val="hlink"/>
              </a:buClr>
              <a:buSzPct val="64999"/>
              <a:buFont typeface="Noto Sans Symbols"/>
              <a:buChar char="■"/>
            </a:pPr>
            <a:r>
              <a:rPr lang="en-US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MUKOZA KAN AKIMI</a:t>
            </a:r>
          </a:p>
          <a:p>
            <a:pPr marL="342900" indent="-342900">
              <a:lnSpc>
                <a:spcPct val="100000"/>
              </a:lnSpc>
              <a:spcBef>
                <a:spcPts val="640"/>
              </a:spcBef>
              <a:buClr>
                <a:schemeClr val="hlink"/>
              </a:buClr>
              <a:buSzPct val="64999"/>
              <a:buFont typeface="Noto Sans Symbols"/>
              <a:buChar char="■"/>
            </a:pPr>
            <a:r>
              <a:rPr lang="en-US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GASTRIK ASIT SEKRESYONU</a:t>
            </a:r>
          </a:p>
          <a:p>
            <a:pPr marL="342900" indent="-342900">
              <a:lnSpc>
                <a:spcPct val="100000"/>
              </a:lnSpc>
              <a:spcBef>
                <a:spcPts val="640"/>
              </a:spcBef>
              <a:buClr>
                <a:schemeClr val="hlink"/>
              </a:buClr>
              <a:buSzPct val="64999"/>
              <a:buNone/>
            </a:pPr>
            <a:endParaRPr lang="en-US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" name="Shape 127"/>
          <p:cNvCxnSpPr/>
          <p:nvPr/>
        </p:nvCxnSpPr>
        <p:spPr>
          <a:xfrm rot="5400000">
            <a:off x="3524249" y="4392613"/>
            <a:ext cx="214312" cy="1587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/>
            <a:headEnd type="none" w="med" len="med"/>
            <a:tailEnd type="stealth" w="lg" len="lg"/>
          </a:ln>
        </p:spPr>
      </p:cxnSp>
      <p:cxnSp>
        <p:nvCxnSpPr>
          <p:cNvPr id="16" name="Shape 127"/>
          <p:cNvCxnSpPr/>
          <p:nvPr/>
        </p:nvCxnSpPr>
        <p:spPr>
          <a:xfrm rot="5400000">
            <a:off x="3522661" y="4751389"/>
            <a:ext cx="214312" cy="1587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/>
            <a:headEnd type="none" w="med" len="med"/>
            <a:tailEnd type="stealth" w="lg" len="lg"/>
          </a:ln>
        </p:spPr>
      </p:cxnSp>
      <p:cxnSp>
        <p:nvCxnSpPr>
          <p:cNvPr id="17" name="Shape 127"/>
          <p:cNvCxnSpPr/>
          <p:nvPr/>
        </p:nvCxnSpPr>
        <p:spPr>
          <a:xfrm rot="5400000">
            <a:off x="3553620" y="5150167"/>
            <a:ext cx="214312" cy="1587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/>
            <a:headEnd type="none" w="med" len="med"/>
            <a:tailEnd type="stealth" w="lg" len="lg"/>
          </a:ln>
        </p:spPr>
      </p:cxnSp>
      <p:cxnSp>
        <p:nvCxnSpPr>
          <p:cNvPr id="21" name="Shape 132"/>
          <p:cNvCxnSpPr/>
          <p:nvPr/>
        </p:nvCxnSpPr>
        <p:spPr>
          <a:xfrm flipH="1" flipV="1">
            <a:off x="2992043" y="5427185"/>
            <a:ext cx="23813" cy="434340"/>
          </a:xfrm>
          <a:prstGeom prst="straightConnector1">
            <a:avLst/>
          </a:prstGeom>
          <a:noFill/>
          <a:ln w="57150" cap="flat" cmpd="sng">
            <a:solidFill>
              <a:srgbClr val="000000"/>
            </a:solidFill>
            <a:prstDash val="solid"/>
            <a:miter/>
            <a:headEnd type="none" w="med" len="med"/>
            <a:tailEnd type="stealth" w="lg" len="lg"/>
          </a:ln>
        </p:spPr>
      </p:cxnSp>
      <p:cxnSp>
        <p:nvCxnSpPr>
          <p:cNvPr id="7" name="Düz Ok Bağlayıcısı 6"/>
          <p:cNvCxnSpPr/>
          <p:nvPr/>
        </p:nvCxnSpPr>
        <p:spPr>
          <a:xfrm>
            <a:off x="4145280" y="5427185"/>
            <a:ext cx="593407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997623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/>
        </p:nvSpPr>
        <p:spPr>
          <a:xfrm>
            <a:off x="7953374" y="1500188"/>
            <a:ext cx="2470785" cy="1357312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85D8A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rgbClr val="FFFFFF"/>
              </a:buClr>
              <a:buSzPct val="25000"/>
            </a:pPr>
            <a:r>
              <a:rPr lang="en-US" b="1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RENAL PG</a:t>
            </a:r>
          </a:p>
          <a:p>
            <a:pPr algn="ctr">
              <a:buClr>
                <a:srgbClr val="FFFFFF"/>
              </a:buClr>
              <a:buSzPct val="25000"/>
            </a:pPr>
            <a:r>
              <a:rPr lang="en-US" b="1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RENAL ARTER </a:t>
            </a:r>
            <a:r>
              <a:rPr lang="en-US" b="1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VD</a:t>
            </a:r>
            <a:r>
              <a:rPr lang="tr-TR" b="1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ve</a:t>
            </a:r>
            <a:endParaRPr lang="en-US" b="1" dirty="0" smtClea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buClr>
                <a:srgbClr val="FFFFFF"/>
              </a:buClr>
              <a:buSzPct val="25000"/>
            </a:pPr>
            <a:r>
              <a:rPr lang="en-US" b="1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GFR</a:t>
            </a:r>
          </a:p>
          <a:p>
            <a:pPr algn="ctr">
              <a:buClr>
                <a:srgbClr val="FFFFFF"/>
              </a:buClr>
              <a:buSzPct val="25000"/>
            </a:pPr>
            <a:r>
              <a:rPr lang="en-US" b="1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VASOPRESSIN ANTAGONIZMASI</a:t>
            </a:r>
            <a:endParaRPr lang="en-US" b="1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Shape 140"/>
          <p:cNvSpPr txBox="1"/>
          <p:nvPr/>
        </p:nvSpPr>
        <p:spPr>
          <a:xfrm>
            <a:off x="7881937" y="5000626"/>
            <a:ext cx="2357436" cy="1071561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85D8A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rgbClr val="FFFFFF"/>
              </a:buClr>
              <a:buSzPct val="25000"/>
            </a:pPr>
            <a:r>
              <a:rPr lang="en-US" b="1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SODYUM VE SU RETANSIYONU</a:t>
            </a:r>
          </a:p>
          <a:p>
            <a:pPr algn="ctr">
              <a:buClr>
                <a:srgbClr val="FFFFFF"/>
              </a:buClr>
              <a:buSzPct val="25000"/>
            </a:pPr>
            <a:r>
              <a:rPr lang="en-US" b="1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KKY ‘DE KÖTÜLEŞME</a:t>
            </a:r>
            <a:endParaRPr lang="en-US" b="1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Shape 141"/>
          <p:cNvSpPr/>
          <p:nvPr/>
        </p:nvSpPr>
        <p:spPr>
          <a:xfrm>
            <a:off x="5632450" y="3413441"/>
            <a:ext cx="2143123" cy="939800"/>
          </a:xfrm>
          <a:prstGeom prst="ellipse">
            <a:avLst/>
          </a:prstGeom>
          <a:solidFill>
            <a:schemeClr val="accent1"/>
          </a:solidFill>
          <a:ln w="25400" cap="flat" cmpd="sng">
            <a:solidFill>
              <a:srgbClr val="385D8A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rgbClr val="FFFFFF"/>
              </a:buClr>
              <a:buSzPct val="25000"/>
            </a:pPr>
            <a:r>
              <a:rPr lang="en-US" sz="2800" b="1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COX-2 </a:t>
            </a:r>
            <a:r>
              <a:rPr lang="en-US" b="1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INHIBISYONU</a:t>
            </a:r>
            <a:endParaRPr lang="en-US" b="1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Shape 142"/>
          <p:cNvSpPr txBox="1"/>
          <p:nvPr/>
        </p:nvSpPr>
        <p:spPr>
          <a:xfrm>
            <a:off x="2238375" y="1143000"/>
            <a:ext cx="2643186" cy="1928812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85D8A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rgbClr val="FFFFFF"/>
              </a:buClr>
              <a:buSzPct val="25000"/>
            </a:pPr>
            <a:r>
              <a:rPr lang="en-US" b="1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algn="ctr">
              <a:buClr>
                <a:srgbClr val="FFFFFF"/>
              </a:buClr>
              <a:buSzPct val="25000"/>
            </a:pPr>
            <a:r>
              <a:rPr lang="en-US" b="1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PGI2</a:t>
            </a:r>
          </a:p>
          <a:p>
            <a:pPr algn="ctr">
              <a:buClr>
                <a:srgbClr val="FFFFFF"/>
              </a:buClr>
              <a:buSzPct val="25000"/>
            </a:pPr>
            <a:r>
              <a:rPr lang="en-US" b="1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TROMBOSIT AKTIVASYONU</a:t>
            </a:r>
          </a:p>
          <a:p>
            <a:pPr algn="ctr">
              <a:buClr>
                <a:srgbClr val="FFFFFF"/>
              </a:buClr>
              <a:buSzPct val="25000"/>
            </a:pPr>
            <a:r>
              <a:rPr lang="en-US" b="1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VAZOKONSTRIKSIYON</a:t>
            </a:r>
          </a:p>
          <a:p>
            <a:pPr algn="ctr">
              <a:buClr>
                <a:srgbClr val="FFFFFF"/>
              </a:buClr>
              <a:buSzPct val="25000"/>
            </a:pPr>
            <a:r>
              <a:rPr lang="en-US" b="1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TROMBOZ RISKI </a:t>
            </a:r>
            <a:endParaRPr lang="en-US" b="1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Shape 143"/>
          <p:cNvSpPr txBox="1"/>
          <p:nvPr/>
        </p:nvSpPr>
        <p:spPr>
          <a:xfrm>
            <a:off x="2738437" y="4929187"/>
            <a:ext cx="2286000" cy="1357312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85D8A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rgbClr val="FFFFFF"/>
              </a:buClr>
              <a:buSzPct val="25000"/>
            </a:pPr>
            <a:r>
              <a:rPr lang="en-US" b="1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İSKEMI</a:t>
            </a:r>
          </a:p>
          <a:p>
            <a:pPr algn="ctr">
              <a:buClr>
                <a:srgbClr val="FFFFFF"/>
              </a:buClr>
              <a:buSzPct val="25000"/>
            </a:pPr>
            <a:r>
              <a:rPr lang="en-US" b="1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MI</a:t>
            </a:r>
            <a:endParaRPr lang="en-US" b="1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44" name="Shape 144"/>
          <p:cNvCxnSpPr/>
          <p:nvPr/>
        </p:nvCxnSpPr>
        <p:spPr>
          <a:xfrm rot="-5400000">
            <a:off x="7417593" y="2964656"/>
            <a:ext cx="571500" cy="500062"/>
          </a:xfrm>
          <a:prstGeom prst="straightConnector1">
            <a:avLst/>
          </a:prstGeom>
          <a:noFill/>
          <a:ln w="57150" cap="flat" cmpd="sng">
            <a:solidFill>
              <a:srgbClr val="000000"/>
            </a:solidFill>
            <a:prstDash val="solid"/>
            <a:miter/>
            <a:headEnd type="none" w="med" len="med"/>
            <a:tailEnd type="stealth" w="lg" len="lg"/>
          </a:ln>
        </p:spPr>
      </p:cxnSp>
      <p:cxnSp>
        <p:nvCxnSpPr>
          <p:cNvPr id="145" name="Shape 145"/>
          <p:cNvCxnSpPr/>
          <p:nvPr/>
        </p:nvCxnSpPr>
        <p:spPr>
          <a:xfrm rot="10800000">
            <a:off x="5024436" y="3000375"/>
            <a:ext cx="642936" cy="500062"/>
          </a:xfrm>
          <a:prstGeom prst="straightConnector1">
            <a:avLst/>
          </a:prstGeom>
          <a:noFill/>
          <a:ln w="57150" cap="flat" cmpd="sng">
            <a:solidFill>
              <a:srgbClr val="000000"/>
            </a:solidFill>
            <a:prstDash val="solid"/>
            <a:miter/>
            <a:headEnd type="none" w="med" len="med"/>
            <a:tailEnd type="stealth" w="lg" len="lg"/>
          </a:ln>
        </p:spPr>
      </p:cxnSp>
      <p:cxnSp>
        <p:nvCxnSpPr>
          <p:cNvPr id="146" name="Shape 146"/>
          <p:cNvCxnSpPr/>
          <p:nvPr/>
        </p:nvCxnSpPr>
        <p:spPr>
          <a:xfrm flipH="1">
            <a:off x="5095875" y="4214812"/>
            <a:ext cx="642936" cy="571500"/>
          </a:xfrm>
          <a:prstGeom prst="straightConnector1">
            <a:avLst/>
          </a:prstGeom>
          <a:noFill/>
          <a:ln w="57150" cap="flat" cmpd="sng">
            <a:solidFill>
              <a:srgbClr val="000000"/>
            </a:solidFill>
            <a:prstDash val="solid"/>
            <a:miter/>
            <a:headEnd type="none" w="med" len="med"/>
            <a:tailEnd type="stealth" w="lg" len="lg"/>
          </a:ln>
        </p:spPr>
      </p:cxnSp>
      <p:cxnSp>
        <p:nvCxnSpPr>
          <p:cNvPr id="147" name="Shape 147"/>
          <p:cNvCxnSpPr/>
          <p:nvPr/>
        </p:nvCxnSpPr>
        <p:spPr>
          <a:xfrm>
            <a:off x="7524750" y="4143375"/>
            <a:ext cx="642936" cy="571500"/>
          </a:xfrm>
          <a:prstGeom prst="straightConnector1">
            <a:avLst/>
          </a:prstGeom>
          <a:noFill/>
          <a:ln w="57150" cap="flat" cmpd="sng">
            <a:solidFill>
              <a:srgbClr val="000000"/>
            </a:solidFill>
            <a:prstDash val="solid"/>
            <a:miter/>
            <a:headEnd type="none" w="med" len="med"/>
            <a:tailEnd type="stealth" w="lg" len="lg"/>
          </a:ln>
        </p:spPr>
      </p:cxnSp>
      <p:cxnSp>
        <p:nvCxnSpPr>
          <p:cNvPr id="150" name="Shape 150"/>
          <p:cNvCxnSpPr/>
          <p:nvPr/>
        </p:nvCxnSpPr>
        <p:spPr>
          <a:xfrm rot="-5400000" flipH="1">
            <a:off x="3737768" y="1710532"/>
            <a:ext cx="295275" cy="7937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/>
            <a:headEnd type="none" w="med" len="med"/>
            <a:tailEnd type="stealth" w="lg" len="lg"/>
          </a:ln>
        </p:spPr>
      </p:cxnSp>
      <p:cxnSp>
        <p:nvCxnSpPr>
          <p:cNvPr id="151" name="Shape 151"/>
          <p:cNvCxnSpPr/>
          <p:nvPr/>
        </p:nvCxnSpPr>
        <p:spPr>
          <a:xfrm rot="-5400000">
            <a:off x="4405313" y="2763835"/>
            <a:ext cx="214312" cy="1587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/>
            <a:headEnd type="none" w="med" len="med"/>
            <a:tailEnd type="stealth" w="lg" len="lg"/>
          </a:ln>
        </p:spPr>
      </p:cxnSp>
      <p:cxnSp>
        <p:nvCxnSpPr>
          <p:cNvPr id="152" name="Shape 152"/>
          <p:cNvCxnSpPr/>
          <p:nvPr/>
        </p:nvCxnSpPr>
        <p:spPr>
          <a:xfrm rot="5400000">
            <a:off x="9711414" y="1621543"/>
            <a:ext cx="214312" cy="1587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/>
            <a:headEnd type="none" w="med" len="med"/>
            <a:tailEnd type="stealth" w="lg" len="lg"/>
          </a:ln>
        </p:spPr>
      </p:cxnSp>
      <p:cxnSp>
        <p:nvCxnSpPr>
          <p:cNvPr id="153" name="Shape 153"/>
          <p:cNvCxnSpPr/>
          <p:nvPr/>
        </p:nvCxnSpPr>
        <p:spPr>
          <a:xfrm rot="5400000">
            <a:off x="9407588" y="2166143"/>
            <a:ext cx="214312" cy="25399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/>
            <a:headEnd type="none" w="med" len="med"/>
            <a:tailEnd type="stealth" w="lg" len="lg"/>
          </a:ln>
        </p:spPr>
      </p:cxnSp>
      <p:cxnSp>
        <p:nvCxnSpPr>
          <p:cNvPr id="154" name="Shape 154"/>
          <p:cNvCxnSpPr/>
          <p:nvPr/>
        </p:nvCxnSpPr>
        <p:spPr>
          <a:xfrm rot="5400000">
            <a:off x="10124756" y="2685258"/>
            <a:ext cx="200024" cy="15875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/>
            <a:headEnd type="none" w="med" len="med"/>
            <a:tailEnd type="stealth" w="lg" len="lg"/>
          </a:ln>
        </p:spPr>
      </p:cxnSp>
      <p:cxnSp>
        <p:nvCxnSpPr>
          <p:cNvPr id="3" name="Düz Ok Bağlayıcısı 2"/>
          <p:cNvCxnSpPr>
            <a:stCxn id="142" idx="2"/>
          </p:cNvCxnSpPr>
          <p:nvPr/>
        </p:nvCxnSpPr>
        <p:spPr>
          <a:xfrm>
            <a:off x="3559968" y="3071812"/>
            <a:ext cx="0" cy="1857375"/>
          </a:xfrm>
          <a:prstGeom prst="straightConnector1">
            <a:avLst/>
          </a:prstGeom>
          <a:ln w="5715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Düz Ok Bağlayıcısı 20"/>
          <p:cNvCxnSpPr/>
          <p:nvPr/>
        </p:nvCxnSpPr>
        <p:spPr>
          <a:xfrm>
            <a:off x="9188766" y="2871785"/>
            <a:ext cx="0" cy="2057402"/>
          </a:xfrm>
          <a:prstGeom prst="straightConnector1">
            <a:avLst/>
          </a:prstGeom>
          <a:ln w="5715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845055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>
            <a:spLocks noGrp="1"/>
          </p:cNvSpPr>
          <p:nvPr>
            <p:ph type="title" idx="4294967295"/>
          </p:nvPr>
        </p:nvSpPr>
        <p:spPr>
          <a:xfrm>
            <a:off x="0" y="381000"/>
            <a:ext cx="8229600" cy="1371600"/>
          </a:xfrm>
          <a:prstGeom prst="rect">
            <a:avLst/>
          </a:prstGeom>
          <a:noFill/>
          <a:ln>
            <a:noFill/>
          </a:ln>
        </p:spPr>
        <p:txBody>
          <a:bodyPr vert="horz" lIns="91425" tIns="45700" rIns="91425" bIns="4570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chemeClr val="dk2"/>
              </a:buClr>
              <a:buSzPct val="25000"/>
            </a:pPr>
            <a:r>
              <a:rPr lang="en-US" dirty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NSAİİ</a:t>
            </a:r>
          </a:p>
        </p:txBody>
      </p:sp>
      <p:grpSp>
        <p:nvGrpSpPr>
          <p:cNvPr id="160" name="Shape 160"/>
          <p:cNvGrpSpPr/>
          <p:nvPr/>
        </p:nvGrpSpPr>
        <p:grpSpPr>
          <a:xfrm>
            <a:off x="1544320" y="1752600"/>
            <a:ext cx="9103360" cy="3997960"/>
            <a:chOff x="457200" y="1981200"/>
            <a:chExt cx="8229600" cy="2652712"/>
          </a:xfrm>
        </p:grpSpPr>
        <p:sp>
          <p:nvSpPr>
            <p:cNvPr id="161" name="Shape 161"/>
            <p:cNvSpPr txBox="1"/>
            <p:nvPr/>
          </p:nvSpPr>
          <p:spPr>
            <a:xfrm>
              <a:off x="457200" y="1981200"/>
              <a:ext cx="5486399" cy="63976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buClr>
                  <a:srgbClr val="FFFFFF"/>
                </a:buClr>
                <a:buSzPct val="25000"/>
              </a:pPr>
              <a:r>
                <a:rPr lang="en-US" sz="2400" b="1" dirty="0" err="1">
                  <a:solidFill>
                    <a:srgbClr val="FFFFFF"/>
                  </a:solidFill>
                  <a:latin typeface="Tahoma"/>
                  <a:ea typeface="Tahoma"/>
                  <a:cs typeface="Tahoma"/>
                  <a:sym typeface="Tahoma"/>
                </a:rPr>
                <a:t>Klasik</a:t>
              </a:r>
              <a:r>
                <a:rPr lang="en-US" sz="2400" b="1" dirty="0">
                  <a:solidFill>
                    <a:srgbClr val="FFFFFF"/>
                  </a:solidFill>
                  <a:latin typeface="Tahoma"/>
                  <a:ea typeface="Tahoma"/>
                  <a:cs typeface="Tahoma"/>
                  <a:sym typeface="Tahoma"/>
                </a:rPr>
                <a:t> NSAİİ (COX1/COX2&gt;1)</a:t>
              </a:r>
            </a:p>
            <a:p>
              <a:endParaRPr b="1" dirty="0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162" name="Shape 162"/>
            <p:cNvSpPr txBox="1"/>
            <p:nvPr/>
          </p:nvSpPr>
          <p:spPr>
            <a:xfrm>
              <a:off x="5943600" y="1981200"/>
              <a:ext cx="2743199" cy="639762"/>
            </a:xfrm>
            <a:prstGeom prst="rect">
              <a:avLst/>
            </a:prstGeom>
            <a:solidFill>
              <a:srgbClr val="258BE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buClr>
                  <a:srgbClr val="FFFFFF"/>
                </a:buClr>
                <a:buSzPct val="25000"/>
              </a:pPr>
              <a:r>
                <a:rPr lang="en-US" sz="2400" b="1" dirty="0">
                  <a:solidFill>
                    <a:srgbClr val="FFFFFF"/>
                  </a:solidFill>
                  <a:latin typeface="Tahoma"/>
                  <a:ea typeface="Tahoma"/>
                  <a:cs typeface="Tahoma"/>
                  <a:sym typeface="Tahoma"/>
                </a:rPr>
                <a:t>COX2 </a:t>
              </a:r>
              <a:r>
                <a:rPr lang="en-US" sz="2400" b="1" dirty="0" err="1">
                  <a:solidFill>
                    <a:srgbClr val="FFFFFF"/>
                  </a:solidFill>
                  <a:latin typeface="Tahoma"/>
                  <a:ea typeface="Tahoma"/>
                  <a:cs typeface="Tahoma"/>
                  <a:sym typeface="Tahoma"/>
                </a:rPr>
                <a:t>Selektif</a:t>
              </a:r>
              <a:r>
                <a:rPr lang="en-US" sz="2400" b="1" dirty="0">
                  <a:solidFill>
                    <a:srgbClr val="FFFFFF"/>
                  </a:solidFill>
                  <a:latin typeface="Tahoma"/>
                  <a:ea typeface="Tahoma"/>
                  <a:cs typeface="Tahoma"/>
                  <a:sym typeface="Tahoma"/>
                </a:rPr>
                <a:t> </a:t>
              </a:r>
            </a:p>
          </p:txBody>
        </p:sp>
        <p:sp>
          <p:nvSpPr>
            <p:cNvPr id="163" name="Shape 163"/>
            <p:cNvSpPr txBox="1"/>
            <p:nvPr/>
          </p:nvSpPr>
          <p:spPr>
            <a:xfrm>
              <a:off x="457200" y="2620961"/>
              <a:ext cx="2743199" cy="2012949"/>
            </a:xfrm>
            <a:prstGeom prst="rect">
              <a:avLst/>
            </a:prstGeom>
            <a:solidFill>
              <a:srgbClr val="D0D8E8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buClr>
                  <a:srgbClr val="000000"/>
                </a:buClr>
                <a:buSzPct val="25000"/>
              </a:pPr>
              <a:r>
                <a:rPr lang="en-US" b="1" dirty="0" smtClean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ASETILSALISILIK ASIT </a:t>
              </a:r>
            </a:p>
            <a:p>
              <a:pPr>
                <a:buClr>
                  <a:srgbClr val="000000"/>
                </a:buClr>
                <a:buSzPct val="25000"/>
              </a:pPr>
              <a:r>
                <a:rPr lang="en-US" b="1" dirty="0" smtClean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İNDOMETAZIN </a:t>
              </a:r>
            </a:p>
            <a:p>
              <a:pPr>
                <a:buClr>
                  <a:srgbClr val="000000"/>
                </a:buClr>
                <a:buSzPct val="25000"/>
              </a:pPr>
              <a:r>
                <a:rPr lang="en-US" b="1" dirty="0" smtClean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SULINDAK </a:t>
              </a:r>
            </a:p>
            <a:p>
              <a:pPr>
                <a:buClr>
                  <a:srgbClr val="000000"/>
                </a:buClr>
                <a:buSzPct val="25000"/>
              </a:pPr>
              <a:r>
                <a:rPr lang="en-US" b="1" dirty="0" smtClean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PIROKSIKAM</a:t>
              </a:r>
            </a:p>
            <a:p>
              <a:pPr>
                <a:buClr>
                  <a:srgbClr val="000000"/>
                </a:buClr>
                <a:buSzPct val="25000"/>
              </a:pPr>
              <a:r>
                <a:rPr lang="en-US" b="1" dirty="0" smtClean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TOLMETIN </a:t>
              </a:r>
              <a:endParaRPr lang="en-US" b="1" dirty="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164" name="Shape 164"/>
            <p:cNvSpPr txBox="1"/>
            <p:nvPr/>
          </p:nvSpPr>
          <p:spPr>
            <a:xfrm>
              <a:off x="3200400" y="2620961"/>
              <a:ext cx="2743199" cy="2012949"/>
            </a:xfrm>
            <a:prstGeom prst="rect">
              <a:avLst/>
            </a:prstGeom>
            <a:solidFill>
              <a:srgbClr val="D0D8E8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buClr>
                  <a:srgbClr val="000000"/>
                </a:buClr>
                <a:buSzPct val="25000"/>
              </a:pPr>
              <a:r>
                <a:rPr lang="en-US" b="1" dirty="0" smtClean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DIKLOFENAK  </a:t>
              </a:r>
            </a:p>
            <a:p>
              <a:pPr>
                <a:buClr>
                  <a:srgbClr val="000000"/>
                </a:buClr>
                <a:buSzPct val="25000"/>
              </a:pPr>
              <a:r>
                <a:rPr lang="en-US" b="1" dirty="0" smtClean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İBUPROFEN </a:t>
              </a:r>
            </a:p>
            <a:p>
              <a:pPr>
                <a:buClr>
                  <a:srgbClr val="000000"/>
                </a:buClr>
                <a:buSzPct val="25000"/>
              </a:pPr>
              <a:r>
                <a:rPr lang="en-US" b="1" dirty="0" smtClean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FLURBIPROFEN </a:t>
              </a:r>
            </a:p>
            <a:p>
              <a:pPr>
                <a:buClr>
                  <a:srgbClr val="000000"/>
                </a:buClr>
                <a:buSzPct val="25000"/>
              </a:pPr>
              <a:r>
                <a:rPr lang="en-US" b="1" dirty="0" smtClean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NAPROKSEN</a:t>
              </a:r>
            </a:p>
            <a:p>
              <a:pPr>
                <a:buClr>
                  <a:srgbClr val="000000"/>
                </a:buClr>
                <a:buSzPct val="25000"/>
              </a:pPr>
              <a:r>
                <a:rPr lang="en-US" b="1" dirty="0" smtClean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KETOPROFEN</a:t>
              </a:r>
              <a:endParaRPr lang="en-US" b="1" dirty="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165" name="Shape 165"/>
            <p:cNvSpPr txBox="1"/>
            <p:nvPr/>
          </p:nvSpPr>
          <p:spPr>
            <a:xfrm>
              <a:off x="5943600" y="2620961"/>
              <a:ext cx="2743199" cy="2012949"/>
            </a:xfrm>
            <a:prstGeom prst="rect">
              <a:avLst/>
            </a:prstGeom>
            <a:solidFill>
              <a:srgbClr val="01D5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buClr>
                  <a:srgbClr val="800000"/>
                </a:buClr>
                <a:buSzPct val="25000"/>
              </a:pPr>
              <a:r>
                <a:rPr lang="en-US" b="1" dirty="0" smtClean="0">
                  <a:solidFill>
                    <a:srgbClr val="800000"/>
                  </a:solidFill>
                  <a:latin typeface="Tahoma"/>
                  <a:ea typeface="Tahoma"/>
                  <a:cs typeface="Tahoma"/>
                  <a:sym typeface="Tahoma"/>
                </a:rPr>
                <a:t>ROFEKOKSIB</a:t>
              </a:r>
              <a:r>
                <a:rPr lang="en-US" dirty="0" smtClean="0">
                  <a:solidFill>
                    <a:srgbClr val="800000"/>
                  </a:solidFill>
                  <a:latin typeface="Tahoma"/>
                  <a:ea typeface="Tahoma"/>
                  <a:cs typeface="Tahoma"/>
                  <a:sym typeface="Tahoma"/>
                </a:rPr>
                <a:t> </a:t>
              </a:r>
              <a:endParaRPr lang="en-US" dirty="0">
                <a:solidFill>
                  <a:srgbClr val="800000"/>
                </a:solidFill>
                <a:latin typeface="Tahoma"/>
                <a:ea typeface="Tahoma"/>
                <a:cs typeface="Tahoma"/>
                <a:sym typeface="Tahoma"/>
              </a:endParaRPr>
            </a:p>
            <a:p>
              <a:pPr>
                <a:buClr>
                  <a:srgbClr val="800000"/>
                </a:buClr>
                <a:buSzPct val="25000"/>
              </a:pPr>
              <a:r>
                <a:rPr lang="en-US" b="1" dirty="0" smtClean="0">
                  <a:solidFill>
                    <a:srgbClr val="800000"/>
                  </a:solidFill>
                  <a:latin typeface="Tahoma"/>
                  <a:ea typeface="Tahoma"/>
                  <a:cs typeface="Tahoma"/>
                  <a:sym typeface="Tahoma"/>
                </a:rPr>
                <a:t>VALDEKOKSIB </a:t>
              </a:r>
            </a:p>
            <a:p>
              <a:pPr>
                <a:buClr>
                  <a:srgbClr val="800000"/>
                </a:buClr>
                <a:buSzPct val="25000"/>
              </a:pPr>
              <a:r>
                <a:rPr lang="en-US" b="1" dirty="0" smtClean="0">
                  <a:solidFill>
                    <a:srgbClr val="800000"/>
                  </a:solidFill>
                  <a:latin typeface="Tahoma"/>
                  <a:ea typeface="Tahoma"/>
                  <a:cs typeface="Tahoma"/>
                  <a:sym typeface="Tahoma"/>
                </a:rPr>
                <a:t>PAREKOKSIB </a:t>
              </a:r>
            </a:p>
            <a:p>
              <a:pPr>
                <a:buClr>
                  <a:srgbClr val="800000"/>
                </a:buClr>
                <a:buSzPct val="25000"/>
              </a:pPr>
              <a:r>
                <a:rPr lang="en-US" b="1" dirty="0" smtClean="0">
                  <a:solidFill>
                    <a:srgbClr val="800000"/>
                  </a:solidFill>
                  <a:latin typeface="Tahoma"/>
                  <a:ea typeface="Tahoma"/>
                  <a:cs typeface="Tahoma"/>
                  <a:sym typeface="Tahoma"/>
                </a:rPr>
                <a:t>SELEKOKSIB </a:t>
              </a:r>
            </a:p>
            <a:p>
              <a:pPr>
                <a:buClr>
                  <a:srgbClr val="000000"/>
                </a:buClr>
                <a:buSzPct val="25000"/>
              </a:pPr>
              <a:r>
                <a:rPr lang="en-US" b="1" dirty="0" smtClean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ETODOLAK </a:t>
              </a:r>
            </a:p>
            <a:p>
              <a:pPr>
                <a:buClr>
                  <a:srgbClr val="000000"/>
                </a:buClr>
                <a:buSzPct val="25000"/>
              </a:pPr>
              <a:r>
                <a:rPr lang="en-US" b="1" dirty="0" smtClean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NIMESULID </a:t>
              </a:r>
            </a:p>
            <a:p>
              <a:pPr>
                <a:buClr>
                  <a:srgbClr val="000000"/>
                </a:buClr>
                <a:buSzPct val="25000"/>
              </a:pPr>
              <a:r>
                <a:rPr lang="en-US" b="1" dirty="0" smtClean="0">
                  <a:solidFill>
                    <a:srgbClr val="000000"/>
                  </a:solidFill>
                  <a:latin typeface="Tahoma"/>
                  <a:ea typeface="Tahoma"/>
                  <a:cs typeface="Tahoma"/>
                  <a:sym typeface="Tahoma"/>
                </a:rPr>
                <a:t>MELOKSIKAM</a:t>
              </a:r>
              <a:endParaRPr lang="en-US" b="1" dirty="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cxnSp>
          <p:nvCxnSpPr>
            <p:cNvPr id="166" name="Shape 166"/>
            <p:cNvCxnSpPr/>
            <p:nvPr/>
          </p:nvCxnSpPr>
          <p:spPr>
            <a:xfrm>
              <a:off x="3200400" y="2620961"/>
              <a:ext cx="0" cy="2012949"/>
            </a:xfrm>
            <a:prstGeom prst="straightConnector1">
              <a:avLst/>
            </a:prstGeom>
            <a:noFill/>
            <a:ln w="12700" cap="flat" cmpd="sng">
              <a:solidFill>
                <a:schemeClr val="lt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167" name="Shape 167"/>
            <p:cNvCxnSpPr/>
            <p:nvPr/>
          </p:nvCxnSpPr>
          <p:spPr>
            <a:xfrm>
              <a:off x="5943600" y="1981200"/>
              <a:ext cx="0" cy="2652712"/>
            </a:xfrm>
            <a:prstGeom prst="straightConnector1">
              <a:avLst/>
            </a:prstGeom>
            <a:noFill/>
            <a:ln w="12700" cap="flat" cmpd="sng">
              <a:solidFill>
                <a:schemeClr val="lt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168" name="Shape 168"/>
            <p:cNvCxnSpPr/>
            <p:nvPr/>
          </p:nvCxnSpPr>
          <p:spPr>
            <a:xfrm>
              <a:off x="457200" y="2620961"/>
              <a:ext cx="8229600" cy="0"/>
            </a:xfrm>
            <a:prstGeom prst="straightConnector1">
              <a:avLst/>
            </a:prstGeom>
            <a:noFill/>
            <a:ln w="38100" cap="flat" cmpd="sng">
              <a:solidFill>
                <a:schemeClr val="lt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169" name="Shape 169"/>
            <p:cNvCxnSpPr/>
            <p:nvPr/>
          </p:nvCxnSpPr>
          <p:spPr>
            <a:xfrm>
              <a:off x="457200" y="1981200"/>
              <a:ext cx="0" cy="2652712"/>
            </a:xfrm>
            <a:prstGeom prst="straightConnector1">
              <a:avLst/>
            </a:prstGeom>
            <a:noFill/>
            <a:ln w="12700" cap="flat" cmpd="sng">
              <a:solidFill>
                <a:schemeClr val="lt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170" name="Shape 170"/>
            <p:cNvCxnSpPr/>
            <p:nvPr/>
          </p:nvCxnSpPr>
          <p:spPr>
            <a:xfrm>
              <a:off x="8686800" y="1981200"/>
              <a:ext cx="0" cy="2652712"/>
            </a:xfrm>
            <a:prstGeom prst="straightConnector1">
              <a:avLst/>
            </a:prstGeom>
            <a:noFill/>
            <a:ln w="12700" cap="flat" cmpd="sng">
              <a:solidFill>
                <a:schemeClr val="lt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171" name="Shape 171"/>
            <p:cNvCxnSpPr/>
            <p:nvPr/>
          </p:nvCxnSpPr>
          <p:spPr>
            <a:xfrm>
              <a:off x="457200" y="1981200"/>
              <a:ext cx="8229600" cy="0"/>
            </a:xfrm>
            <a:prstGeom prst="straightConnector1">
              <a:avLst/>
            </a:prstGeom>
            <a:noFill/>
            <a:ln w="12700" cap="flat" cmpd="sng">
              <a:solidFill>
                <a:schemeClr val="lt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172" name="Shape 172"/>
            <p:cNvCxnSpPr/>
            <p:nvPr/>
          </p:nvCxnSpPr>
          <p:spPr>
            <a:xfrm>
              <a:off x="457200" y="4633912"/>
              <a:ext cx="8229600" cy="0"/>
            </a:xfrm>
            <a:prstGeom prst="straightConnector1">
              <a:avLst/>
            </a:prstGeom>
            <a:noFill/>
            <a:ln w="12700" cap="flat" cmpd="sng">
              <a:solidFill>
                <a:schemeClr val="lt1"/>
              </a:solidFill>
              <a:prstDash val="solid"/>
              <a:miter/>
              <a:headEnd type="none" w="med" len="med"/>
              <a:tailEnd type="none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xmlns="" val="354262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Kırmızı Mor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Sabu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bu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1_Sabun">
  <a:themeElements>
    <a:clrScheme name="Kırmızı Mor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Sabu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bu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TM03457510[[fn=Sabun]]</Template>
  <TotalTime>317</TotalTime>
  <Words>1211</Words>
  <Application>Microsoft Office PowerPoint</Application>
  <PresentationFormat>Özel</PresentationFormat>
  <Paragraphs>594</Paragraphs>
  <Slides>33</Slides>
  <Notes>11</Notes>
  <HiddenSlides>4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33</vt:i4>
      </vt:variant>
    </vt:vector>
  </HeadingPairs>
  <TitlesOfParts>
    <vt:vector size="35" baseType="lpstr">
      <vt:lpstr>Sabun</vt:lpstr>
      <vt:lpstr>1_Sabun</vt:lpstr>
      <vt:lpstr>TEDAVİ PRATİĞİ İÇİN  SENARYOLAR</vt:lpstr>
      <vt:lpstr>Slayt 2</vt:lpstr>
      <vt:lpstr>Ön tanılarınız neler? </vt:lpstr>
      <vt:lpstr>Slayt 4</vt:lpstr>
      <vt:lpstr>Slayt 5</vt:lpstr>
      <vt:lpstr>Slayt 6</vt:lpstr>
      <vt:lpstr>Slayt 7</vt:lpstr>
      <vt:lpstr>Slayt 8</vt:lpstr>
      <vt:lpstr>NSAİİ</vt:lpstr>
      <vt:lpstr>YAN ETKILER:</vt:lpstr>
      <vt:lpstr>Slayt 11</vt:lpstr>
      <vt:lpstr>Slayt 12</vt:lpstr>
      <vt:lpstr>Slayt 13</vt:lpstr>
      <vt:lpstr>Slayt 14</vt:lpstr>
      <vt:lpstr>COX-2 inhibitörler: COX-Selektif</vt:lpstr>
      <vt:lpstr>Slayt 16</vt:lpstr>
      <vt:lpstr>Renal yan etkileri</vt:lpstr>
      <vt:lpstr>Slayt 18</vt:lpstr>
      <vt:lpstr>Slayt 19</vt:lpstr>
      <vt:lpstr>Slayt 20</vt:lpstr>
      <vt:lpstr>Slayt 21</vt:lpstr>
      <vt:lpstr>Slayt 22</vt:lpstr>
      <vt:lpstr>Slayt 23</vt:lpstr>
      <vt:lpstr>Slayt 24</vt:lpstr>
      <vt:lpstr>NSAİİ kullanımı</vt:lpstr>
      <vt:lpstr>Slayt 26</vt:lpstr>
      <vt:lpstr>Slayt 27</vt:lpstr>
      <vt:lpstr>Slayt 28</vt:lpstr>
      <vt:lpstr>Slayt 29</vt:lpstr>
      <vt:lpstr>Slayt 30</vt:lpstr>
      <vt:lpstr>Slayt 31</vt:lpstr>
      <vt:lpstr>Slayt 32</vt:lpstr>
      <vt:lpstr>Slayt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TEDAVİ PRATİĞİ İÇİN  SENARYOLAR</dc:title>
  <dc:creator>HP</dc:creator>
  <cp:lastModifiedBy>user</cp:lastModifiedBy>
  <cp:revision>34</cp:revision>
  <dcterms:created xsi:type="dcterms:W3CDTF">2017-10-10T10:53:52Z</dcterms:created>
  <dcterms:modified xsi:type="dcterms:W3CDTF">2017-10-17T09:12:45Z</dcterms:modified>
</cp:coreProperties>
</file>