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308" r:id="rId5"/>
    <p:sldId id="290" r:id="rId6"/>
    <p:sldId id="292" r:id="rId7"/>
    <p:sldId id="291" r:id="rId8"/>
    <p:sldId id="294" r:id="rId9"/>
    <p:sldId id="297" r:id="rId10"/>
    <p:sldId id="296" r:id="rId11"/>
    <p:sldId id="295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5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24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4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34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92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95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6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50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71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73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39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5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93683" y="5288222"/>
            <a:ext cx="1081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Isıl Uygulama ile Yapılan Sterilizasyon</a:t>
            </a:r>
            <a:endParaRPr lang="tr-TR" sz="4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A.2. Kuru ve Sıcak Hava ile Yapılan Sterilizasyon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91" y="1269000"/>
            <a:ext cx="928461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A.2. Kuru ve Sıcak Hava ile Yapılan Sterilizasyon 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58" y="1887125"/>
            <a:ext cx="10043884" cy="30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262743" y="2274838"/>
            <a:ext cx="10276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Sterilizasyon: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Bir obje veya materyal üzerinde bulunan canlı mikroorganizmaların (</a:t>
            </a:r>
            <a:r>
              <a:rPr lang="tr-TR" sz="24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Virüsler, </a:t>
            </a:r>
            <a:r>
              <a:rPr lang="tr-TR" sz="2400" b="1" dirty="0" err="1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Virionlar</a:t>
            </a: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Viroidler</a:t>
            </a: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Prionlar</a:t>
            </a: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 dahil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) bütün formlarının </a:t>
            </a:r>
            <a:r>
              <a:rPr lang="tr-TR" sz="2400" b="1" dirty="0" err="1">
                <a:solidFill>
                  <a:srgbClr val="00B050"/>
                </a:solidFill>
                <a:latin typeface="Garamond" panose="02020404030301010803" pitchFamily="18" charset="0"/>
              </a:rPr>
              <a:t>vejetatif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ve </a:t>
            </a:r>
            <a:r>
              <a:rPr lang="tr-TR" sz="2400" b="1" dirty="0" err="1">
                <a:solidFill>
                  <a:srgbClr val="00B050"/>
                </a:solidFill>
                <a:latin typeface="Garamond" panose="02020404030301010803" pitchFamily="18" charset="0"/>
              </a:rPr>
              <a:t>generatif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yapılarının (</a:t>
            </a:r>
            <a:r>
              <a:rPr lang="tr-TR" sz="2400" b="1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endosporlar</a:t>
            </a:r>
            <a:r>
              <a:rPr lang="tr-TR" sz="24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dahil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) öldürülerek yok edilmesi 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işlemidir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  <a:r>
              <a:rPr lang="tr-TR" sz="24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Mutlaktır</a:t>
            </a: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, kesindir </a:t>
            </a:r>
            <a:endParaRPr lang="tr-TR" sz="2400" b="1" dirty="0" smtClean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  <a:r>
              <a:rPr lang="tr-TR" sz="24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Derecesi yoktur</a:t>
            </a:r>
            <a:endParaRPr lang="tr-TR" sz="2400" b="1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44" y="1347035"/>
            <a:ext cx="10072914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74057" y="268908"/>
            <a:ext cx="10450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A.1.2. </a:t>
            </a:r>
            <a:r>
              <a:rPr lang="tr-TR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Basınçlı-Buharlı </a:t>
            </a:r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Nemli Isı ile Yapılan </a:t>
            </a:r>
            <a:r>
              <a:rPr lang="tr-TR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Sterilizasyon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(OTOKLAVDA STERİLİZASYON)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Nastechnik | Türkiye | Cihazlab | Diktip Otoklav ERT-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83" y="1052511"/>
            <a:ext cx="37338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616047" y="2413336"/>
            <a:ext cx="49963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b="1" dirty="0">
                <a:solidFill>
                  <a:srgbClr val="002060"/>
                </a:solidFill>
                <a:latin typeface="Garamond" panose="02020404030301010803" pitchFamily="18" charset="0"/>
              </a:rPr>
              <a:t>134°C’de 3-3,5 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k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sv-SE" b="1" dirty="0">
                <a:solidFill>
                  <a:srgbClr val="002060"/>
                </a:solidFill>
                <a:latin typeface="Garamond" panose="02020404030301010803" pitchFamily="18" charset="0"/>
              </a:rPr>
              <a:t>(ön 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vakumlu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otoklavlarda)</a:t>
            </a:r>
            <a:endParaRPr lang="tr-TR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1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21°C’de </a:t>
            </a:r>
            <a:r>
              <a:rPr lang="sv-SE" b="1" dirty="0">
                <a:solidFill>
                  <a:srgbClr val="002060"/>
                </a:solidFill>
                <a:latin typeface="Garamond" panose="02020404030301010803" pitchFamily="18" charset="0"/>
              </a:rPr>
              <a:t>15 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k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sv-SE" b="1" dirty="0">
                <a:solidFill>
                  <a:srgbClr val="002060"/>
                </a:solidFill>
                <a:latin typeface="Garamond" panose="02020404030301010803" pitchFamily="18" charset="0"/>
              </a:rPr>
              <a:t>(ön vakumlu otoklavlarda</a:t>
            </a:r>
            <a:r>
              <a:rPr lang="sv-SE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)</a:t>
            </a:r>
            <a:endParaRPr lang="tr-TR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sv-SE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121°C’de 30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dk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(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önvakumsuz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otoklavlarda)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b="1" dirty="0" smtClean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134°C’de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10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dk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(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önvakumsuz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otoklavlarda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)</a:t>
            </a:r>
            <a:endParaRPr lang="tr-TR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A.1.2. Basınçsız-Buharlı Nemli Isı ile Yapılan Sterilizasyon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26" y="1358942"/>
            <a:ext cx="9876148" cy="46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A.1.3. Kaynatma Yöntemi ile Yapılan Sterilizasyon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057" y="1685735"/>
            <a:ext cx="9938286" cy="3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A.1.4. </a:t>
            </a:r>
            <a:r>
              <a:rPr lang="tr-TR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Tindalizasyon</a:t>
            </a:r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Yöntemi ile Yapılan Sterilizasyon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03" y="1261684"/>
            <a:ext cx="10546994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A.2. Kuru ve Sıcak Hava ile Yapılan Sterilizasyon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556" y="1269000"/>
            <a:ext cx="648728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A.2. Kuru ve Sıcak Hava ile Yapılan Sterilizasyon 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44" y="1269000"/>
            <a:ext cx="940751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142</Words>
  <Application>Microsoft Office PowerPoint</Application>
  <PresentationFormat>Geniş ekran</PresentationFormat>
  <Paragraphs>20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Dilruba Kılıç</dc:creator>
  <cp:lastModifiedBy>Dilruba Kılıç</cp:lastModifiedBy>
  <cp:revision>65</cp:revision>
  <dcterms:created xsi:type="dcterms:W3CDTF">2020-03-22T17:32:17Z</dcterms:created>
  <dcterms:modified xsi:type="dcterms:W3CDTF">2020-05-16T20:31:11Z</dcterms:modified>
</cp:coreProperties>
</file>