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A22F8-72FB-4BF6-B1BB-84AA6C1B765A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43D6-E9D9-4997-92B7-80A9A68E184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949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343D6-E9D9-4997-92B7-80A9A68E184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7562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305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3014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6344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68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8683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04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5451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7570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8202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687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139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243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5804126"/>
              </p:ext>
            </p:extLst>
          </p:nvPr>
        </p:nvGraphicFramePr>
        <p:xfrm>
          <a:off x="248575" y="255986"/>
          <a:ext cx="7754471" cy="14312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33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411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335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 432 –KAUÇUK </a:t>
                      </a: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KİMYASI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Hafta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16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a typeface="Times New Roman" panose="02020603050405020304" pitchFamily="18" charset="0"/>
                        </a:rPr>
                        <a:t>VULKANİZASYON</a:t>
                      </a:r>
                      <a:endParaRPr lang="tr-TR" sz="2000" dirty="0"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170516" y="2066138"/>
            <a:ext cx="117724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Vulkanizasyon</a:t>
            </a:r>
            <a:r>
              <a:rPr lang="tr-TR" sz="2400" dirty="0" smtClean="0"/>
              <a:t> </a:t>
            </a:r>
            <a:r>
              <a:rPr lang="tr-TR" sz="2400" dirty="0" smtClean="0"/>
              <a:t>çapraz bağlanma </a:t>
            </a:r>
            <a:r>
              <a:rPr lang="tr-TR" sz="2400" dirty="0" smtClean="0"/>
              <a:t>reaksiyonu ile kauçuğun </a:t>
            </a:r>
            <a:r>
              <a:rPr lang="tr-TR" sz="2400" dirty="0" smtClean="0"/>
              <a:t>kimyasal </a:t>
            </a:r>
            <a:r>
              <a:rPr lang="tr-TR" sz="2400" dirty="0" smtClean="0"/>
              <a:t>yapısını değişikliğe uğratarak ve </a:t>
            </a:r>
            <a:r>
              <a:rPr lang="tr-TR" sz="2400" dirty="0" smtClean="0"/>
              <a:t>geri dönüşümsüz olarak elastik özelliklere sahip bir duruma gelmesi işlemidir.</a:t>
            </a:r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Doğal kauçuk, zincirler </a:t>
            </a:r>
            <a:r>
              <a:rPr lang="tr-TR" sz="2400" dirty="0" smtClean="0"/>
              <a:t>arası ikincil etkileşimler, dolaşımlar ve esnek zincir yapısı nedeniyle belli derecede elastiktir. Ancak bu elastikiyet özelliğini küçük yüklerin kısa süreli uygulanmasında </a:t>
            </a:r>
            <a:r>
              <a:rPr lang="tr-TR" sz="2400" dirty="0" smtClean="0"/>
              <a:t>koruyabilir. </a:t>
            </a:r>
            <a:r>
              <a:rPr lang="en-US" sz="2400" dirty="0" err="1" smtClean="0"/>
              <a:t>Özellikle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sıcaklıklarda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yapılan</a:t>
            </a:r>
            <a:r>
              <a:rPr lang="en-US" sz="2400" dirty="0" smtClean="0"/>
              <a:t> </a:t>
            </a:r>
            <a:r>
              <a:rPr lang="en-US" sz="2400" dirty="0" err="1" smtClean="0"/>
              <a:t>yüklemelerde</a:t>
            </a:r>
            <a:r>
              <a:rPr lang="en-US" sz="2400" dirty="0" smtClean="0"/>
              <a:t> </a:t>
            </a:r>
            <a:r>
              <a:rPr lang="en-US" sz="2400" dirty="0" err="1" smtClean="0"/>
              <a:t>kalıcı</a:t>
            </a:r>
            <a:r>
              <a:rPr lang="en-US" sz="2400" dirty="0" smtClean="0"/>
              <a:t>, </a:t>
            </a:r>
            <a:r>
              <a:rPr lang="en-US" sz="2400" dirty="0" err="1" smtClean="0"/>
              <a:t>tersinmez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deformasyona</a:t>
            </a:r>
            <a:r>
              <a:rPr lang="en-US" sz="2400" dirty="0" smtClean="0"/>
              <a:t> </a:t>
            </a:r>
            <a:r>
              <a:rPr lang="en-US" sz="2400" dirty="0" err="1" smtClean="0"/>
              <a:t>uğrar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429368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78296" y="260366"/>
            <a:ext cx="1156914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Doğal kauçuğun sözü edilen zayıf yönleri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adı verilen işlemle giderilerek endüstriyel değeri olan bir malzemeye dönüştürülür.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Kimsayal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açıdan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bir çapraz bağlanma olayıdır.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işlemi sırasında kauçuk zincirleri, az sayıda çapraz bağlarla birbirlerine bağlanırlar. 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</a:tabLst>
            </a:pP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893888" algn="l"/>
              </a:tabLst>
            </a:pP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Doğal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kauçuğun ilk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vulkanizasyonu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1839 da Charles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Goodyear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tarafından kükürtle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gerçekleştirilmiştir.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Daha sonraları kükürt yerine S</a:t>
            </a:r>
            <a:r>
              <a:rPr kumimoji="0" lang="tr-TR" sz="24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Cl</a:t>
            </a:r>
            <a:r>
              <a:rPr kumimoji="0" lang="tr-TR" sz="24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kullanılarak oda sıcaklığında </a:t>
            </a:r>
            <a:r>
              <a:rPr lang="tr-TR" sz="2400" dirty="0" smtClean="0">
                <a:ea typeface="Times New Roman" pitchFamily="18" charset="0"/>
                <a:cs typeface="Arial" pitchFamily="34" charset="0"/>
              </a:rPr>
              <a:t>soğuk </a:t>
            </a:r>
            <a:r>
              <a:rPr lang="tr-TR" sz="2400" dirty="0" err="1" smtClean="0">
                <a:ea typeface="Times New Roman" pitchFamily="18" charset="0"/>
                <a:cs typeface="Arial" pitchFamily="34" charset="0"/>
              </a:rPr>
              <a:t>vulkanizasyon</a:t>
            </a:r>
            <a:r>
              <a:rPr lang="tr-TR" sz="2400" dirty="0" smtClean="0">
                <a:ea typeface="Times New Roman" pitchFamily="18" charset="0"/>
                <a:cs typeface="Arial" pitchFamily="34" charset="0"/>
              </a:rPr>
              <a:t> y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apılmıştır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Kükürt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vulkanizasyonunda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kauçuk içerisine kütlece %1-3 dolayında kükürt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katılmaktadır.</a:t>
            </a:r>
            <a:r>
              <a:rPr kumimoji="0" lang="tr-T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59026" y="206169"/>
            <a:ext cx="10654748" cy="502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kauçuğun istenmeyen özelliklerini giderir ve sonuç olarak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sonucu;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53975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yapışkan olmayan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53975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mekanik özellikleri gelişmiş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53975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geniş bir sıcaklık aralığında yüksek elastikiyet gösterebilen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539750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ısıltıldığında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fazla yumuşamayan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53975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çözücülerde çözünmeyen (şişebilir)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53975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sertliği artmış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6858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kauçuk (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kauçuk) elde edilir.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" y="304799"/>
            <a:ext cx="5327373" cy="626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869129" y="750691"/>
            <a:ext cx="599156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Vulkanizasyonda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kullanılacak çapraz bağlayıcının (sertleştirici) miktarı ayarlanarak yumuşak-sert arası polimerler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hazırlanabilmektedir.  Örneğin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doğal kauçuğun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vulkanizasyonunda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kütlece on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kat fazla kükürtle yapıldığında üretildiği yıllarda bilardo topu vb ürünlerin yapımında kullanılan ve ebonit olarak bilinen sert, ağ-yapılı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termoset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polimer elde edilir. 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04800" y="392412"/>
            <a:ext cx="11648661" cy="391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Çapraz 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bağlayıcıların etkinlikleri kauçuk türüne göre değişir. Kükürt; doğal kauçuk,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polibütadien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bütadien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stiren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kopolimeri için iyi bir çapraz bağlayıcı olmasına karşın, buna karşın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polikloropenin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çapraz bağlanmasına uygun değildir.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kükürtle yapılan çapraz bağlanma işlemine verilen özel bir ad olmakla birlikte, uygulamada başka çapraz bağlayıcıların kullanıldığı sistemlere de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denilmektedir.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6858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işleminde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ayrıca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hızlandırıcı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aktivatör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geciktirici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adları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verilen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kimyasallardan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yararlanılır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57810" y="258562"/>
            <a:ext cx="1110532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Aşağıda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kükürtün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bir başka sertleştirici olan S</a:t>
            </a:r>
            <a:r>
              <a:rPr kumimoji="0" lang="tr-T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Cl</a:t>
            </a:r>
            <a:r>
              <a:rPr kumimoji="0" lang="tr-T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ile çapraz bağlanma tepkimesi görülmektedir.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685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061" y="1987824"/>
            <a:ext cx="7238731" cy="221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312</Words>
  <Application>Microsoft Office PowerPoint</Application>
  <PresentationFormat>Özel</PresentationFormat>
  <Paragraphs>24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polimer_lab</dc:creator>
  <cp:lastModifiedBy>acer</cp:lastModifiedBy>
  <cp:revision>24</cp:revision>
  <dcterms:created xsi:type="dcterms:W3CDTF">2018-03-28T10:21:01Z</dcterms:created>
  <dcterms:modified xsi:type="dcterms:W3CDTF">2018-03-31T19:03:06Z</dcterms:modified>
</cp:coreProperties>
</file>