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B750EDE-FF4E-4EEF-9ACD-FE68BD6D1961}" type="datetimeFigureOut">
              <a:rPr lang="tr-TR" smtClean="0"/>
              <a:pPr/>
              <a:t>02.04.2018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ADC050-B386-4900-9E2D-3F3045E0D69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hgm.meb.gov.tr/yayimlar/dergiler/Milli_Egitim_Dergisi/143/14.ht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b="1" dirty="0" smtClean="0"/>
          </a:p>
          <a:p>
            <a:r>
              <a:rPr lang="tr-TR" b="1" dirty="0" smtClean="0"/>
              <a:t>Sunuş 1</a:t>
            </a:r>
            <a:endParaRPr lang="tr-TR" dirty="0" smtClean="0"/>
          </a:p>
          <a:p>
            <a:endParaRPr lang="tr-TR" b="1" dirty="0" smtClean="0"/>
          </a:p>
          <a:p>
            <a:r>
              <a:rPr lang="tr-TR" b="1" dirty="0" smtClean="0"/>
              <a:t>Türkiye’de Kadınların Eğitim Tarihi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Kaynaklar</a:t>
            </a:r>
            <a:r>
              <a:rPr lang="tr-TR" dirty="0" smtClean="0"/>
              <a:t>: </a:t>
            </a:r>
          </a:p>
          <a:p>
            <a:r>
              <a:rPr lang="tr-TR" sz="2600" dirty="0" err="1" smtClean="0"/>
              <a:t>Akyüz</a:t>
            </a:r>
            <a:r>
              <a:rPr lang="tr-TR" sz="2600" dirty="0" smtClean="0"/>
              <a:t> Y. (2013) </a:t>
            </a:r>
            <a:r>
              <a:rPr lang="tr-TR" sz="2600" b="1" dirty="0" smtClean="0"/>
              <a:t>Türk Eğitim Tarihi</a:t>
            </a:r>
            <a:r>
              <a:rPr lang="tr-TR" sz="2600" dirty="0" smtClean="0"/>
              <a:t>.  </a:t>
            </a:r>
            <a:r>
              <a:rPr lang="tr-TR" sz="2600" dirty="0" err="1" smtClean="0"/>
              <a:t>Pegem</a:t>
            </a:r>
            <a:r>
              <a:rPr lang="tr-TR" sz="2600" dirty="0" smtClean="0"/>
              <a:t> </a:t>
            </a:r>
            <a:r>
              <a:rPr lang="tr-TR" sz="2600" dirty="0" err="1" smtClean="0"/>
              <a:t>Yayıları</a:t>
            </a:r>
            <a:r>
              <a:rPr lang="tr-TR" sz="2600" dirty="0" smtClean="0"/>
              <a:t>, Ankara. </a:t>
            </a:r>
          </a:p>
          <a:p>
            <a:r>
              <a:rPr lang="tr-TR" sz="2600" dirty="0" err="1" smtClean="0"/>
              <a:t>Akşit</a:t>
            </a:r>
            <a:r>
              <a:rPr lang="tr-TR" sz="2600" dirty="0" smtClean="0"/>
              <a:t>, E.E. (2006) </a:t>
            </a:r>
            <a:r>
              <a:rPr lang="tr-TR" sz="2600" b="1" dirty="0" smtClean="0"/>
              <a:t>Kızların Sessizliği. Kız Enstitülerinin Uzun Tarihi</a:t>
            </a:r>
            <a:r>
              <a:rPr lang="tr-TR" sz="2600" dirty="0" smtClean="0"/>
              <a:t>. İletişim  Yayınları, İstanbul.</a:t>
            </a:r>
          </a:p>
          <a:p>
            <a:r>
              <a:rPr lang="tr-TR" sz="2600" dirty="0" smtClean="0"/>
              <a:t>Kurnaz, Ş. Osmanlı’dan Cumhuriyet’e Kadınların Eğitimi </a:t>
            </a:r>
            <a:r>
              <a:rPr lang="tr-TR" sz="2600" u="sng" dirty="0" smtClean="0">
                <a:hlinkClick r:id="rId2"/>
              </a:rPr>
              <a:t>http://dhgm.meb.gov.tr/yayimlar/dergiler/Milli_Egitim_Dergisi/143/14.htm</a:t>
            </a:r>
            <a:endParaRPr lang="tr-TR" sz="2600" dirty="0" smtClean="0"/>
          </a:p>
          <a:p>
            <a:r>
              <a:rPr lang="tr-TR" sz="2600" dirty="0" smtClean="0"/>
              <a:t>Tuna, S. “Köy Enstitülerinde Kadın Olmak,” </a:t>
            </a:r>
            <a:r>
              <a:rPr lang="tr-TR" sz="2600" i="1" dirty="0" smtClean="0"/>
              <a:t> </a:t>
            </a:r>
            <a:r>
              <a:rPr lang="tr-TR" sz="2600" b="1" dirty="0" err="1" smtClean="0"/>
              <a:t>Fe</a:t>
            </a:r>
            <a:r>
              <a:rPr lang="tr-TR" sz="2600" b="1" dirty="0" smtClean="0"/>
              <a:t> Dergi </a:t>
            </a:r>
            <a:r>
              <a:rPr lang="tr-TR" sz="2600" dirty="0" smtClean="0"/>
              <a:t>1, sayı 1 (2009): 20-29.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Öğrenci </a:t>
            </a:r>
            <a:r>
              <a:rPr lang="tr-TR" dirty="0" err="1" smtClean="0"/>
              <a:t>sunuşlarI</a:t>
            </a:r>
            <a:r>
              <a:rPr lang="tr-TR" dirty="0" smtClean="0"/>
              <a:t> 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Sunuş 2</a:t>
            </a:r>
          </a:p>
          <a:p>
            <a:endParaRPr lang="tr-TR" dirty="0" smtClean="0"/>
          </a:p>
          <a:p>
            <a:r>
              <a:rPr lang="tr-TR" b="1" dirty="0" smtClean="0"/>
              <a:t>Kızların Eğitime Katılım Engelleri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Kaynaklar: </a:t>
            </a:r>
            <a:endParaRPr lang="tr-TR" dirty="0" smtClean="0"/>
          </a:p>
          <a:p>
            <a:r>
              <a:rPr lang="tr-TR" sz="1800" dirty="0" smtClean="0">
                <a:latin typeface="Calibri" pitchFamily="34" charset="0"/>
              </a:rPr>
              <a:t>KSGM. (Kadının Statüsü Genel Müdürlüğü)  2008 </a:t>
            </a:r>
            <a:r>
              <a:rPr lang="tr-TR" sz="1800" b="1" dirty="0" smtClean="0">
                <a:latin typeface="Calibri" pitchFamily="34" charset="0"/>
              </a:rPr>
              <a:t>Kadın ve Eğitim: Politika Dokümanı</a:t>
            </a:r>
            <a:r>
              <a:rPr lang="tr-TR" sz="1800" dirty="0" smtClean="0">
                <a:latin typeface="Calibri" pitchFamily="34" charset="0"/>
              </a:rPr>
              <a:t>. Ankara</a:t>
            </a:r>
          </a:p>
          <a:p>
            <a:r>
              <a:rPr lang="tr-TR" sz="1800" dirty="0" smtClean="0">
                <a:latin typeface="Calibri" pitchFamily="34" charset="0"/>
              </a:rPr>
              <a:t>Engin-Demir, C. Ve Çobanoğlu, R.  </a:t>
            </a:r>
            <a:r>
              <a:rPr lang="tr-TR" sz="1800" b="1" dirty="0" smtClean="0">
                <a:latin typeface="Calibri" pitchFamily="34" charset="0"/>
              </a:rPr>
              <a:t>Kızların Okullulaşmasının Önündeki Engeller Ve Çözüm Önerileri </a:t>
            </a:r>
            <a:r>
              <a:rPr lang="tr-TR" sz="1800" dirty="0" smtClean="0">
                <a:latin typeface="Calibri" pitchFamily="34" charset="0"/>
              </a:rPr>
              <a:t>(Alan Araştırması Raporu). Özellikle Kız Çocuklarının Okullaşmasının Artırılması Projesi (KEP).   MEB-AB  ortak proje.   </a:t>
            </a:r>
          </a:p>
          <a:p>
            <a:r>
              <a:rPr lang="tr-TR" sz="1900" dirty="0" smtClean="0">
                <a:latin typeface="Calibri" pitchFamily="34" charset="0"/>
              </a:rPr>
              <a:t>Tan, Mine.  “Eğitim” </a:t>
            </a:r>
            <a:r>
              <a:rPr lang="tr-TR" sz="1900" b="1" dirty="0" smtClean="0">
                <a:latin typeface="Calibri" pitchFamily="34" charset="0"/>
              </a:rPr>
              <a:t>Türkiye’de Toplumsal Cinsiyet Eşitsizliği: Sorunlar, Öncelikler, Çözümler</a:t>
            </a:r>
            <a:r>
              <a:rPr lang="tr-TR" sz="1900" dirty="0" smtClean="0">
                <a:latin typeface="Calibri" pitchFamily="34" charset="0"/>
              </a:rPr>
              <a:t>.   TÜSİAD. 2008: 27-112. </a:t>
            </a:r>
            <a:endParaRPr lang="tr-TR" sz="19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164</Words>
  <Application>Microsoft Office PowerPoint</Application>
  <PresentationFormat>Ekran Gösterisi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Calibri</vt:lpstr>
      <vt:lpstr>Franklin Gothic Book</vt:lpstr>
      <vt:lpstr>Franklin Gothic Medium</vt:lpstr>
      <vt:lpstr>Wingdings 2</vt:lpstr>
      <vt:lpstr>Gezinti</vt:lpstr>
      <vt:lpstr>Öğrenci sunuşlarI 3</vt:lpstr>
      <vt:lpstr>Öğrenci sunuşlarI 3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.</dc:creator>
  <cp:lastModifiedBy>FEVZİYE</cp:lastModifiedBy>
  <cp:revision>2</cp:revision>
  <dcterms:created xsi:type="dcterms:W3CDTF">2018-03-31T13:24:52Z</dcterms:created>
  <dcterms:modified xsi:type="dcterms:W3CDTF">2018-04-02T11:43:08Z</dcterms:modified>
</cp:coreProperties>
</file>