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60"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EDA01DB-CD41-4AF4-A7FD-B436CE494E46}"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2310882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DA01DB-CD41-4AF4-A7FD-B436CE494E46}"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3062957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DA01DB-CD41-4AF4-A7FD-B436CE494E46}"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3079598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DA01DB-CD41-4AF4-A7FD-B436CE494E46}"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2340636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EDA01DB-CD41-4AF4-A7FD-B436CE494E46}"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2982082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EDA01DB-CD41-4AF4-A7FD-B436CE494E46}"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2386148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EDA01DB-CD41-4AF4-A7FD-B436CE494E46}"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301500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EDA01DB-CD41-4AF4-A7FD-B436CE494E46}"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131649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EDA01DB-CD41-4AF4-A7FD-B436CE494E46}"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3836286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EDA01DB-CD41-4AF4-A7FD-B436CE494E46}"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1752768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EDA01DB-CD41-4AF4-A7FD-B436CE494E46}"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082132-8B49-4FBF-A798-260F007A0948}" type="slidenum">
              <a:rPr lang="tr-TR" smtClean="0"/>
              <a:t>‹#›</a:t>
            </a:fld>
            <a:endParaRPr lang="tr-TR"/>
          </a:p>
        </p:txBody>
      </p:sp>
    </p:spTree>
    <p:extLst>
      <p:ext uri="{BB962C8B-B14F-4D97-AF65-F5344CB8AC3E}">
        <p14:creationId xmlns:p14="http://schemas.microsoft.com/office/powerpoint/2010/main" val="667903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DA01DB-CD41-4AF4-A7FD-B436CE494E46}"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082132-8B49-4FBF-A798-260F007A0948}" type="slidenum">
              <a:rPr lang="tr-TR" smtClean="0"/>
              <a:t>‹#›</a:t>
            </a:fld>
            <a:endParaRPr lang="tr-TR"/>
          </a:p>
        </p:txBody>
      </p:sp>
    </p:spTree>
    <p:extLst>
      <p:ext uri="{BB962C8B-B14F-4D97-AF65-F5344CB8AC3E}">
        <p14:creationId xmlns:p14="http://schemas.microsoft.com/office/powerpoint/2010/main" val="288211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531952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latin typeface="Times New Roman" panose="02020603050405020304" pitchFamily="18" charset="0"/>
                <a:ea typeface="Calibri" panose="020F0502020204030204" pitchFamily="34" charset="0"/>
              </a:rPr>
              <a:t>TURİZMİN OLUMLU SOSYO-KÜLTÜREL ETKİLERİ</a:t>
            </a:r>
            <a:r>
              <a:rPr lang="tr-TR" dirty="0" smtClean="0"/>
              <a:t/>
            </a:r>
            <a:br>
              <a:rPr lang="tr-TR" dirty="0" smtClean="0"/>
            </a:br>
            <a:endParaRPr lang="tr-TR" dirty="0"/>
          </a:p>
        </p:txBody>
      </p:sp>
      <p:sp>
        <p:nvSpPr>
          <p:cNvPr id="3" name="İçerik Yer Tutucusu 2"/>
          <p:cNvSpPr>
            <a:spLocks noGrp="1"/>
          </p:cNvSpPr>
          <p:nvPr>
            <p:ph idx="1"/>
          </p:nvPr>
        </p:nvSpPr>
        <p:spPr/>
        <p:txBody>
          <a:bodyPr>
            <a:normAutofit lnSpcReduction="1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Toplum Üzerindeki Etkileri: Turist kabul eden bir toplumda ziyaretçilerin varlığı yerel halkın hayat tarzlarını belirgin bir şekilde belirleyebilmektedir. Buna karşılık ziyaretçilerde gittikleri ülkeler veya bölgelerdeki toplumsal zıtlıklardan etkilenebilmektedir. Genellikle bu etki faydalıdır ve ziyaret edilen toplumun bazı yaşantı niteliklerinde duyulan takdir hislerinin artmasına neden olur.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361780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Turizm insan ilişkilerinin yoğun olarak yaşandığı bir sektör olmasından dolayı, iki taraf arasındaki etkileşimden söz edilebilir. turistler, ziyaret ettikleri toplumun yaşam biçimlerinden etkilenebilirler. Aynı şekilde yerel halk da gelen turistlerin kültüründen etkilenebilir. Bu durum hem olumlu hem de olumsuz yönde olabilir.</a:t>
            </a:r>
            <a:endParaRPr lang="tr-TR" dirty="0"/>
          </a:p>
        </p:txBody>
      </p:sp>
    </p:spTree>
    <p:extLst>
      <p:ext uri="{BB962C8B-B14F-4D97-AF65-F5344CB8AC3E}">
        <p14:creationId xmlns:p14="http://schemas.microsoft.com/office/powerpoint/2010/main" val="1931683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Hayat Standartları Üzerindeki Etkileri: Turizmin hayat standartları üzerindeki etkileri ekonomik etkileri ve kültürel öğeleri içermektedir. Turizm toplumların kültürel boyutla yeni gereksinimlerini ortaya çıkarmaktadır. Turistlerin yaşam biçimleri onları gözlemleyen yerel halkı da etkilemektedir. </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25007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etkileşim sonucunda yerel halk kendi yaşam biçimi içerisine farklı bir kültürün unsurlarını dahil edebilir. Çünkü bu onun için karşılaştığı farklı bir kültürel etkileşimdir. Toplumsal yaşam bu yönde şekillenebilir. </a:t>
            </a:r>
            <a:endParaRPr lang="tr-TR" dirty="0"/>
          </a:p>
        </p:txBody>
      </p:sp>
    </p:spTree>
    <p:extLst>
      <p:ext uri="{BB962C8B-B14F-4D97-AF65-F5344CB8AC3E}">
        <p14:creationId xmlns:p14="http://schemas.microsoft.com/office/powerpoint/2010/main" val="3840795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Böylece yerel halk turistlerin yaşam biçimini benimsemeye başlamaktadır. Araştırmalar yerel halkın zaman içerisinde orta sınıf turistlerin yaşam tarzına ve hayat standartlarına yakın bir yaşamı benimsediğini saptamaktadır. Turizmin iş dışındaki zamanı değerlendirme alışkanlıklarını da etkilediği ifade edilmektedir.</a:t>
            </a:r>
            <a:endParaRPr lang="tr-TR" dirty="0"/>
          </a:p>
        </p:txBody>
      </p:sp>
    </p:spTree>
    <p:extLst>
      <p:ext uri="{BB962C8B-B14F-4D97-AF65-F5344CB8AC3E}">
        <p14:creationId xmlns:p14="http://schemas.microsoft.com/office/powerpoint/2010/main" val="2859284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Eğitim Üzerindeki Etkileri: Turizm olayının kamu yönetimi nazarında önem arz etmesi eğitim kurumlarını da  etkilemiştir. Bu amaçla sektöre kalifiye eleman yetiştirmek ve toplumun turizm faydalarından en üst düzeyde yararlanabilmesi için yaygın eğitim başlamış ve ortaöğretim kurumlarında ön lisans, lisans ve yüksek lisans öğrenimine imkan sağlayan okullara ve özel turizm ve otelcilik okullarına kadar her düzeyde turizm kurumları faaliyete geçmiştir.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97289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dirty="0"/>
          </a:p>
        </p:txBody>
      </p:sp>
    </p:spTree>
    <p:extLst>
      <p:ext uri="{BB962C8B-B14F-4D97-AF65-F5344CB8AC3E}">
        <p14:creationId xmlns:p14="http://schemas.microsoft.com/office/powerpoint/2010/main" val="117869422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297</Words>
  <Application>Microsoft Office PowerPoint</Application>
  <PresentationFormat>Ekran Gösterisi (4:3)</PresentationFormat>
  <Paragraphs>12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Turizm ve Çevre</vt:lpstr>
      <vt:lpstr>TURİZMİN OLUMLU SOSYO-KÜLTÜREL ETKİLERİ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5</cp:revision>
  <dcterms:created xsi:type="dcterms:W3CDTF">2020-04-24T11:30:47Z</dcterms:created>
  <dcterms:modified xsi:type="dcterms:W3CDTF">2020-04-24T11:36:00Z</dcterms:modified>
</cp:coreProperties>
</file>