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FB68-BCA7-4953-A1AD-CD38F3934A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Human Resources Management</a:t>
            </a:r>
            <a:endParaRPr lang="tr-TR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6E8E1F-D982-4128-8087-4EB4DBFA62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3</a:t>
            </a:r>
          </a:p>
          <a:p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Work: The Group Perspective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1812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2CC7-73B0-4FD9-B16A-D3B25D25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Emerging Trends - Outsourcing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D558-C673-4A33-9E60-EEDF71D5C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algn="ctr">
              <a:buFontTx/>
              <a:buNone/>
            </a:pPr>
            <a:r>
              <a:rPr lang="en-US" altLang="tr-TR" sz="2800" b="1" u="sng" dirty="0"/>
              <a:t>Disadvantages</a:t>
            </a:r>
          </a:p>
          <a:p>
            <a:pPr marL="533400" indent="-533400">
              <a:buFontTx/>
              <a:buAutoNum type="arabicPeriod"/>
            </a:pPr>
            <a:r>
              <a:rPr lang="en-US" altLang="tr-TR" sz="2800" dirty="0"/>
              <a:t>Could lose control of important activities</a:t>
            </a:r>
          </a:p>
          <a:p>
            <a:pPr marL="533400" indent="-533400">
              <a:buFontTx/>
              <a:buAutoNum type="arabicPeriod"/>
            </a:pPr>
            <a:r>
              <a:rPr lang="en-US" altLang="tr-TR" sz="2800" dirty="0"/>
              <a:t>May result in losing an opportunity to gain knowledge and information helpful to company processes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524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D95D-B487-4A21-81A1-414B7D43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Work: The Individual Perspective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DD3C5-20F6-4E17-BF5F-D889602E6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tr-TR" sz="24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Motivating Employees</a:t>
            </a:r>
          </a:p>
          <a:p>
            <a:pPr algn="ctr">
              <a:buFontTx/>
              <a:buNone/>
            </a:pPr>
            <a:endParaRPr lang="en-US" altLang="tr-TR" sz="2400" b="1" i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tr-TR" sz="2400" dirty="0"/>
              <a:t>Two-Factor Theory</a:t>
            </a:r>
          </a:p>
          <a:p>
            <a:r>
              <a:rPr lang="en-US" altLang="tr-TR" sz="2400" dirty="0"/>
              <a:t>Work Adjustment Theory</a:t>
            </a:r>
          </a:p>
          <a:p>
            <a:r>
              <a:rPr lang="en-US" altLang="tr-TR" sz="2400" dirty="0"/>
              <a:t>Goal-Setting Theory</a:t>
            </a:r>
          </a:p>
          <a:p>
            <a:r>
              <a:rPr lang="en-US" altLang="tr-TR" sz="2400" dirty="0"/>
              <a:t>Job Characteristics Theory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775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85E52-97AA-4C95-99DE-F553A1C7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3C8DF0B-0E1B-4E71-9F1F-3F6A67033F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54" y="452718"/>
            <a:ext cx="8928591" cy="610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4F26-3193-4BC2-B868-B8ADF228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Designing Jobs and</a:t>
            </a:r>
            <a:b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Conducting Job Analysis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630F5-B4C8-4144-A105-CA67B8A72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tr-TR" sz="36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Job Design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tr-TR" sz="3600" b="1" i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altLang="tr-TR" sz="3600" dirty="0"/>
              <a:t>Work Simplification</a:t>
            </a:r>
          </a:p>
          <a:p>
            <a:pPr>
              <a:lnSpc>
                <a:spcPct val="80000"/>
              </a:lnSpc>
            </a:pPr>
            <a:r>
              <a:rPr lang="en-US" altLang="tr-TR" sz="3600" dirty="0"/>
              <a:t>Job Enlargement and Job Rotation</a:t>
            </a:r>
          </a:p>
          <a:p>
            <a:pPr>
              <a:lnSpc>
                <a:spcPct val="80000"/>
              </a:lnSpc>
            </a:pPr>
            <a:r>
              <a:rPr lang="en-US" altLang="tr-TR" sz="3600" dirty="0"/>
              <a:t>Job Enrichment</a:t>
            </a:r>
          </a:p>
          <a:p>
            <a:pPr>
              <a:lnSpc>
                <a:spcPct val="80000"/>
              </a:lnSpc>
            </a:pPr>
            <a:r>
              <a:rPr lang="en-US" altLang="tr-TR" sz="3600" dirty="0"/>
              <a:t>Team-Based Job Design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969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A1E3-1C02-4066-B6BC-054BB2A9C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Designing Jobs and</a:t>
            </a:r>
            <a:b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Conducting Job Analysis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B2DF2-2068-44EC-85BD-F5E4BA482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tr-TR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Job Analysis</a:t>
            </a:r>
          </a:p>
          <a:p>
            <a:pPr>
              <a:buFontTx/>
              <a:buNone/>
            </a:pPr>
            <a:endParaRPr lang="en-US" altLang="tr-TR" sz="1100" b="1" i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tr-TR" dirty="0"/>
              <a:t>Who Performs Job Analysis?</a:t>
            </a:r>
          </a:p>
          <a:p>
            <a:r>
              <a:rPr lang="en-US" altLang="tr-TR" dirty="0"/>
              <a:t>Methods of Gathering Job Information</a:t>
            </a:r>
          </a:p>
          <a:p>
            <a:r>
              <a:rPr lang="en-US" altLang="tr-TR" dirty="0"/>
              <a:t>The Uses of Job Analysis</a:t>
            </a:r>
          </a:p>
          <a:p>
            <a:r>
              <a:rPr lang="en-US" altLang="tr-TR" dirty="0"/>
              <a:t>The Techniques of Job Analysis</a:t>
            </a:r>
          </a:p>
          <a:p>
            <a:r>
              <a:rPr lang="en-US" altLang="tr-TR" dirty="0"/>
              <a:t>Job Analysis and the Legal Environment</a:t>
            </a:r>
          </a:p>
          <a:p>
            <a:r>
              <a:rPr lang="en-US" altLang="tr-TR" dirty="0"/>
              <a:t>Job Analysis and Organizational Flexibility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938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5C77-C98F-4F2A-AC63-618E8821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Designing Jobs and</a:t>
            </a:r>
            <a:b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Conducting Job Analysis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3F01-34EE-473F-930F-C5F60ACC4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buFontTx/>
              <a:buNone/>
            </a:pPr>
            <a:r>
              <a:rPr lang="en-US" altLang="tr-TR" sz="32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Job Descriptions</a:t>
            </a:r>
          </a:p>
          <a:p>
            <a:pPr marL="609600" indent="-609600">
              <a:buFontTx/>
              <a:buNone/>
            </a:pPr>
            <a:endParaRPr lang="en-US" altLang="tr-TR" sz="3200" b="1" i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en-US" altLang="tr-TR" sz="3200" dirty="0"/>
              <a:t>Elements of a Job Description</a:t>
            </a:r>
          </a:p>
          <a:p>
            <a:pPr marL="609600" indent="-609600">
              <a:buFontTx/>
              <a:buAutoNum type="arabicPeriod"/>
            </a:pPr>
            <a:r>
              <a:rPr lang="en-US" altLang="tr-TR" sz="3200" b="1" i="1" dirty="0"/>
              <a:t>Identification Information</a:t>
            </a:r>
          </a:p>
          <a:p>
            <a:pPr marL="609600" indent="-609600">
              <a:buFontTx/>
              <a:buAutoNum type="arabicPeriod"/>
            </a:pPr>
            <a:r>
              <a:rPr lang="en-US" altLang="tr-TR" sz="3200" b="1" i="1" dirty="0"/>
              <a:t>Job Summary</a:t>
            </a:r>
          </a:p>
          <a:p>
            <a:pPr marL="609600" indent="-609600">
              <a:buFontTx/>
              <a:buAutoNum type="arabicPeriod"/>
            </a:pPr>
            <a:r>
              <a:rPr lang="en-US" altLang="tr-TR" sz="3200" b="1" i="1" dirty="0"/>
              <a:t>Job Duties and Responsibilities</a:t>
            </a:r>
          </a:p>
          <a:p>
            <a:pPr marL="609600" indent="-609600">
              <a:buFontTx/>
              <a:buAutoNum type="arabicPeriod"/>
            </a:pPr>
            <a:r>
              <a:rPr lang="en-US" altLang="tr-TR" sz="3200" b="1" i="1" dirty="0"/>
              <a:t>Job Specifications and Minimum Qualifications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2134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0C752-1EF0-41B5-891A-D1E91154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Flexible Workforce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61360-2854-4CBD-9462-D0272F4B3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altLang="tr-TR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Core Workers or Contingent Workers</a:t>
            </a:r>
          </a:p>
          <a:p>
            <a:pPr marL="609600" indent="-609600">
              <a:buFontTx/>
              <a:buNone/>
            </a:pPr>
            <a:endParaRPr lang="en-US" altLang="tr-TR" sz="1100" dirty="0"/>
          </a:p>
          <a:p>
            <a:pPr marL="609600" indent="-609600">
              <a:buFontTx/>
              <a:buNone/>
            </a:pPr>
            <a:r>
              <a:rPr lang="en-US" altLang="tr-TR" dirty="0"/>
              <a:t>Contingent Workers</a:t>
            </a:r>
          </a:p>
          <a:p>
            <a:pPr marL="609600" indent="-609600">
              <a:buFontTx/>
              <a:buAutoNum type="arabicPeriod"/>
            </a:pPr>
            <a:r>
              <a:rPr lang="en-US" altLang="tr-TR" dirty="0"/>
              <a:t>Temporary Employees</a:t>
            </a:r>
          </a:p>
          <a:p>
            <a:pPr marL="609600" indent="-609600">
              <a:buFontTx/>
              <a:buAutoNum type="arabicPeriod"/>
            </a:pPr>
            <a:r>
              <a:rPr lang="en-US" altLang="tr-TR" dirty="0"/>
              <a:t>Part-Time Employees</a:t>
            </a:r>
          </a:p>
          <a:p>
            <a:pPr marL="609600" indent="-609600">
              <a:buFontTx/>
              <a:buAutoNum type="arabicPeriod"/>
            </a:pPr>
            <a:r>
              <a:rPr lang="en-US" altLang="tr-TR" dirty="0"/>
              <a:t>Outsourcing/Subcontracting</a:t>
            </a:r>
          </a:p>
          <a:p>
            <a:pPr marL="609600" indent="-609600">
              <a:buFontTx/>
              <a:buAutoNum type="arabicPeriod"/>
            </a:pPr>
            <a:r>
              <a:rPr lang="en-US" altLang="tr-TR" dirty="0"/>
              <a:t>Contract Workers</a:t>
            </a:r>
          </a:p>
          <a:p>
            <a:pPr marL="609600" indent="-609600">
              <a:buFontTx/>
              <a:buAutoNum type="arabicPeriod"/>
            </a:pPr>
            <a:r>
              <a:rPr lang="en-US" altLang="tr-TR" dirty="0"/>
              <a:t>College Interns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28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C608-CE70-4585-89AF-2A342C89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Flexible Workforce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0B6C1-8FFE-479D-95C0-8BC77C193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altLang="tr-TR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Core Workers or Contingent Workers</a:t>
            </a:r>
          </a:p>
          <a:p>
            <a:pPr marL="609600" indent="-609600">
              <a:buFontTx/>
              <a:buNone/>
            </a:pPr>
            <a:endParaRPr lang="en-US" altLang="tr-TR" sz="1100" dirty="0"/>
          </a:p>
          <a:p>
            <a:pPr marL="609600" indent="-609600">
              <a:buFontTx/>
              <a:buNone/>
            </a:pPr>
            <a:r>
              <a:rPr lang="en-US" altLang="tr-TR" dirty="0"/>
              <a:t>Contingent Workers</a:t>
            </a:r>
          </a:p>
          <a:p>
            <a:pPr marL="609600" indent="-609600">
              <a:buFontTx/>
              <a:buAutoNum type="arabicPeriod"/>
            </a:pPr>
            <a:r>
              <a:rPr lang="en-US" altLang="tr-TR" dirty="0"/>
              <a:t>Temporary Employees</a:t>
            </a:r>
          </a:p>
          <a:p>
            <a:pPr marL="609600" indent="-609600">
              <a:buFontTx/>
              <a:buAutoNum type="arabicPeriod"/>
            </a:pPr>
            <a:r>
              <a:rPr lang="en-US" altLang="tr-TR" dirty="0"/>
              <a:t>Part-Time Employees</a:t>
            </a:r>
          </a:p>
          <a:p>
            <a:pPr marL="609600" indent="-609600">
              <a:buFontTx/>
              <a:buAutoNum type="arabicPeriod"/>
            </a:pPr>
            <a:r>
              <a:rPr lang="en-US" altLang="tr-TR" dirty="0"/>
              <a:t>Outsourcing/Subcontracting</a:t>
            </a:r>
          </a:p>
          <a:p>
            <a:pPr marL="609600" indent="-609600">
              <a:buFontTx/>
              <a:buAutoNum type="arabicPeriod"/>
            </a:pPr>
            <a:r>
              <a:rPr lang="en-US" altLang="tr-TR" dirty="0"/>
              <a:t>Contract Workers</a:t>
            </a:r>
          </a:p>
          <a:p>
            <a:pPr marL="609600" indent="-609600">
              <a:buFontTx/>
              <a:buAutoNum type="arabicPeriod"/>
            </a:pPr>
            <a:r>
              <a:rPr lang="en-US" altLang="tr-TR" dirty="0"/>
              <a:t>College Interns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510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00F55-3639-47CC-962D-5DF8CB7A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30" y="652388"/>
            <a:ext cx="9404723" cy="1400530"/>
          </a:xfrm>
        </p:spPr>
        <p:txBody>
          <a:bodyPr/>
          <a:lstStyle/>
          <a:p>
            <a:r>
              <a:rPr lang="en-US" altLang="tr-T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Emerging Trends - Outsourcing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E42AB-662A-4D51-BF5F-F0C4C5CD5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algn="ctr">
              <a:buFontTx/>
              <a:buNone/>
            </a:pPr>
            <a:r>
              <a:rPr lang="en-US" altLang="tr-TR" sz="2800" b="1" u="sng" dirty="0"/>
              <a:t>Advantages</a:t>
            </a:r>
          </a:p>
          <a:p>
            <a:pPr marL="533400" indent="-533400">
              <a:buFontTx/>
              <a:buAutoNum type="arabicPeriod"/>
            </a:pPr>
            <a:r>
              <a:rPr lang="en-US" altLang="tr-TR" sz="2800" dirty="0"/>
              <a:t>Provide better-quality people with most current skills</a:t>
            </a:r>
          </a:p>
          <a:p>
            <a:pPr marL="533400" indent="-533400">
              <a:buFontTx/>
              <a:buAutoNum type="arabicPeriod"/>
            </a:pPr>
            <a:r>
              <a:rPr lang="en-US" altLang="tr-TR" sz="2800" dirty="0"/>
              <a:t>Cost savings with economies of scale</a:t>
            </a:r>
          </a:p>
          <a:p>
            <a:pPr marL="533400" indent="-533400">
              <a:buFontTx/>
              <a:buAutoNum type="arabicPeriod"/>
            </a:pPr>
            <a:r>
              <a:rPr lang="en-US" altLang="tr-TR" sz="2800" dirty="0"/>
              <a:t>Preserve company culture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6492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204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Human Resources Management</vt:lpstr>
      <vt:lpstr>Work: The Individual Perspective</vt:lpstr>
      <vt:lpstr>PowerPoint Presentation</vt:lpstr>
      <vt:lpstr>Designing Jobs and Conducting Job Analysis</vt:lpstr>
      <vt:lpstr>Designing Jobs and Conducting Job Analysis</vt:lpstr>
      <vt:lpstr>Designing Jobs and Conducting Job Analysis</vt:lpstr>
      <vt:lpstr>The Flexible Workforce</vt:lpstr>
      <vt:lpstr>The Flexible Workforce</vt:lpstr>
      <vt:lpstr>Emerging Trends - Outsourcing</vt:lpstr>
      <vt:lpstr>Emerging Trends - Outsourcing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Management</dc:title>
  <dc:creator>Author 2</dc:creator>
  <cp:lastModifiedBy>Author 2</cp:lastModifiedBy>
  <cp:revision>2</cp:revision>
  <dcterms:created xsi:type="dcterms:W3CDTF">2020-01-13T19:26:45Z</dcterms:created>
  <dcterms:modified xsi:type="dcterms:W3CDTF">2020-01-13T19:57:44Z</dcterms:modified>
</cp:coreProperties>
</file>