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56" r:id="rId11"/>
    <p:sldId id="25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2723624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12119B-570D-48AC-88CE-5D120C662E92}" type="datetimeFigureOut">
              <a:rPr lang="tr-TR" smtClean="0"/>
              <a:t>5.05.2019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863589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3816662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40094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572968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4180378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82917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541806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3124866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912716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4139841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12119B-570D-48AC-88CE-5D120C662E92}" type="datetimeFigureOut">
              <a:rPr lang="tr-TR" smtClean="0"/>
              <a:t>5.05.2019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2593559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12119B-570D-48AC-88CE-5D120C662E92}" type="datetimeFigureOut">
              <a:rPr lang="tr-TR" smtClean="0"/>
              <a:t>5.05.2019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279352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67762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147995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212119B-570D-48AC-88CE-5D120C662E92}" type="datetimeFigureOut">
              <a:rPr lang="tr-TR" smtClean="0"/>
              <a:t>5.05.2019</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308439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12119B-570D-48AC-88CE-5D120C662E92}" type="datetimeFigureOut">
              <a:rPr lang="tr-TR" smtClean="0"/>
              <a:t>5.05.2019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56FE2A-559F-442B-84C5-BCCE0591489C}" type="slidenum">
              <a:rPr lang="tr-TR" smtClean="0"/>
              <a:t>‹#›</a:t>
            </a:fld>
            <a:endParaRPr lang="tr-TR"/>
          </a:p>
        </p:txBody>
      </p:sp>
    </p:spTree>
    <p:extLst>
      <p:ext uri="{BB962C8B-B14F-4D97-AF65-F5344CB8AC3E}">
        <p14:creationId xmlns:p14="http://schemas.microsoft.com/office/powerpoint/2010/main" val="1413493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212119B-570D-48AC-88CE-5D120C662E92}" type="datetimeFigureOut">
              <a:rPr lang="tr-TR" smtClean="0"/>
              <a:t>5.05.2019</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E56FE2A-559F-442B-84C5-BCCE0591489C}" type="slidenum">
              <a:rPr lang="tr-TR" smtClean="0"/>
              <a:t>‹#›</a:t>
            </a:fld>
            <a:endParaRPr lang="tr-TR"/>
          </a:p>
        </p:txBody>
      </p:sp>
    </p:spTree>
    <p:extLst>
      <p:ext uri="{BB962C8B-B14F-4D97-AF65-F5344CB8AC3E}">
        <p14:creationId xmlns:p14="http://schemas.microsoft.com/office/powerpoint/2010/main" val="6846616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42682" y="627529"/>
            <a:ext cx="8301318" cy="2862322"/>
          </a:xfrm>
          <a:prstGeom prst="rect">
            <a:avLst/>
          </a:prstGeom>
        </p:spPr>
        <p:txBody>
          <a:bodyPr wrap="square">
            <a:spAutoFit/>
          </a:bodyPr>
          <a:lstStyle/>
          <a:p>
            <a:r>
              <a:rPr lang="tr-TR" dirty="0" smtClean="0"/>
              <a:t>Evde Sağlık Hizmeti kısaca 8 (sekiz) bölümden</a:t>
            </a:r>
          </a:p>
          <a:p>
            <a:r>
              <a:rPr lang="tr-TR" dirty="0" smtClean="0"/>
              <a:t>oluşmaktadır.</a:t>
            </a:r>
          </a:p>
          <a:p>
            <a:r>
              <a:rPr lang="tr-TR" dirty="0" smtClean="0"/>
              <a:t>1. Sağlık ve sosyal ön tespit</a:t>
            </a:r>
          </a:p>
          <a:p>
            <a:r>
              <a:rPr lang="tr-TR" dirty="0" smtClean="0"/>
              <a:t>2. Doktor değerlendirmesi</a:t>
            </a:r>
          </a:p>
          <a:p>
            <a:r>
              <a:rPr lang="tr-TR" dirty="0" smtClean="0"/>
              <a:t>3. Evde bakım hizmeti uygulaması</a:t>
            </a:r>
          </a:p>
          <a:p>
            <a:r>
              <a:rPr lang="tr-TR" dirty="0" smtClean="0"/>
              <a:t>4. İlaç tedavi hizmetleri</a:t>
            </a:r>
          </a:p>
          <a:p>
            <a:r>
              <a:rPr lang="tr-TR" dirty="0" smtClean="0"/>
              <a:t>5. Uzman hekim muayeneleri</a:t>
            </a:r>
          </a:p>
          <a:p>
            <a:r>
              <a:rPr lang="tr-TR" dirty="0" smtClean="0"/>
              <a:t>6. Laboratuar tetkikleri</a:t>
            </a:r>
          </a:p>
          <a:p>
            <a:r>
              <a:rPr lang="tr-TR" dirty="0" smtClean="0"/>
              <a:t>7. Hastane tedavi hizmetleri</a:t>
            </a:r>
          </a:p>
          <a:p>
            <a:r>
              <a:rPr lang="tr-TR" dirty="0" smtClean="0"/>
              <a:t>8. Diğer tedavi hizmetler</a:t>
            </a:r>
            <a:endParaRPr lang="tr-TR" dirty="0"/>
          </a:p>
        </p:txBody>
      </p:sp>
    </p:spTree>
    <p:extLst>
      <p:ext uri="{BB962C8B-B14F-4D97-AF65-F5344CB8AC3E}">
        <p14:creationId xmlns:p14="http://schemas.microsoft.com/office/powerpoint/2010/main" val="1404140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33797" y="415637"/>
            <a:ext cx="7410203" cy="2585323"/>
          </a:xfrm>
          <a:prstGeom prst="rect">
            <a:avLst/>
          </a:prstGeom>
        </p:spPr>
        <p:txBody>
          <a:bodyPr wrap="square">
            <a:spAutoFit/>
          </a:bodyPr>
          <a:lstStyle/>
          <a:p>
            <a:r>
              <a:rPr lang="tr-TR" b="1" dirty="0" smtClean="0"/>
              <a:t>Tuvalet Desteği</a:t>
            </a:r>
          </a:p>
          <a:p>
            <a:r>
              <a:rPr lang="tr-TR" dirty="0" smtClean="0"/>
              <a:t>Sarf malzemelerini hazırlama ve yerleştirme</a:t>
            </a:r>
          </a:p>
          <a:p>
            <a:r>
              <a:rPr lang="tr-TR" dirty="0" smtClean="0"/>
              <a:t>Tuvalet ve Banyoyu hijyen şartlarını uygun hale getirme</a:t>
            </a:r>
          </a:p>
          <a:p>
            <a:r>
              <a:rPr lang="tr-TR" dirty="0" smtClean="0"/>
              <a:t>Tuvaleti yaşlıya uygun hale getirme</a:t>
            </a:r>
          </a:p>
          <a:p>
            <a:r>
              <a:rPr lang="tr-TR" dirty="0" smtClean="0"/>
              <a:t>Destek ve genel yardım sunma</a:t>
            </a:r>
          </a:p>
          <a:p>
            <a:r>
              <a:rPr lang="tr-TR" dirty="0" smtClean="0"/>
              <a:t>İdrarın gözetlenme</a:t>
            </a:r>
          </a:p>
          <a:p>
            <a:r>
              <a:rPr lang="tr-TR" dirty="0" smtClean="0"/>
              <a:t>Kateterin bakımı</a:t>
            </a:r>
          </a:p>
          <a:p>
            <a:r>
              <a:rPr lang="tr-TR" dirty="0" smtClean="0"/>
              <a:t>Tuvalet eğitimi</a:t>
            </a:r>
          </a:p>
          <a:p>
            <a:r>
              <a:rPr lang="tr-TR" dirty="0" smtClean="0"/>
              <a:t>Bakım ihtiyaçlarının hazırlanması ve mahrem bakımı</a:t>
            </a:r>
            <a:endParaRPr lang="tr-TR" dirty="0"/>
          </a:p>
        </p:txBody>
      </p:sp>
    </p:spTree>
    <p:extLst>
      <p:ext uri="{BB962C8B-B14F-4D97-AF65-F5344CB8AC3E}">
        <p14:creationId xmlns:p14="http://schemas.microsoft.com/office/powerpoint/2010/main" val="1600622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1720840"/>
            <a:ext cx="6096000" cy="3416320"/>
          </a:xfrm>
          <a:prstGeom prst="rect">
            <a:avLst/>
          </a:prstGeom>
        </p:spPr>
        <p:txBody>
          <a:bodyPr>
            <a:spAutoFit/>
          </a:bodyPr>
          <a:lstStyle/>
          <a:p>
            <a:r>
              <a:rPr lang="tr-TR" dirty="0" smtClean="0"/>
              <a:t> Gıda ve Alışveriş Desteği</a:t>
            </a:r>
          </a:p>
          <a:p>
            <a:r>
              <a:rPr lang="tr-TR" dirty="0" smtClean="0"/>
              <a:t>Hastalıklara yönelik uygun diyet programı hazırlanması, gıda temini ve beslenme desteği</a:t>
            </a:r>
          </a:p>
          <a:p>
            <a:r>
              <a:rPr lang="tr-TR" dirty="0" smtClean="0"/>
              <a:t>Diyete uygun gıdalarla beslenmesinin sağlanması</a:t>
            </a:r>
          </a:p>
          <a:p>
            <a:r>
              <a:rPr lang="tr-TR" dirty="0" smtClean="0"/>
              <a:t>Diyete uygun öğünlerin düzenlenmesi</a:t>
            </a:r>
          </a:p>
          <a:p>
            <a:r>
              <a:rPr lang="tr-TR" dirty="0" smtClean="0"/>
              <a:t>Gıda maddelerinin kullanılabilirliğini ve dayanıklılığını korumak</a:t>
            </a:r>
          </a:p>
          <a:p>
            <a:r>
              <a:rPr lang="tr-TR" dirty="0" smtClean="0"/>
              <a:t>Mutfağın hijyen şartlarına uygun hale getirilmesi</a:t>
            </a:r>
          </a:p>
          <a:p>
            <a:r>
              <a:rPr lang="tr-TR" dirty="0" smtClean="0"/>
              <a:t>C - Konut bakımı</a:t>
            </a:r>
          </a:p>
          <a:p>
            <a:r>
              <a:rPr lang="tr-TR" dirty="0" smtClean="0"/>
              <a:t>Belirlenen aralıklarla evin genel temizliği</a:t>
            </a:r>
          </a:p>
          <a:p>
            <a:r>
              <a:rPr lang="tr-TR" dirty="0" smtClean="0"/>
              <a:t>Yaşlının aktivitesine uygun konutun ısıtılması ve belirlenen aralıklarla kontrol edilmesi</a:t>
            </a:r>
          </a:p>
          <a:p>
            <a:r>
              <a:rPr lang="tr-TR" dirty="0" smtClean="0"/>
              <a:t>Konut içinde yaşlıya uygun yeni düzenlemelerin ya-</a:t>
            </a:r>
            <a:endParaRPr lang="tr-TR" dirty="0"/>
          </a:p>
        </p:txBody>
      </p:sp>
    </p:spTree>
    <p:extLst>
      <p:ext uri="{BB962C8B-B14F-4D97-AF65-F5344CB8AC3E}">
        <p14:creationId xmlns:p14="http://schemas.microsoft.com/office/powerpoint/2010/main" val="166542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2540" y="403762"/>
            <a:ext cx="7671460" cy="3416320"/>
          </a:xfrm>
          <a:prstGeom prst="rect">
            <a:avLst/>
          </a:prstGeom>
        </p:spPr>
        <p:txBody>
          <a:bodyPr wrap="square">
            <a:spAutoFit/>
          </a:bodyPr>
          <a:lstStyle/>
          <a:p>
            <a:r>
              <a:rPr lang="tr-TR" b="1" dirty="0" smtClean="0"/>
              <a:t>Hastanın Tesbiti</a:t>
            </a:r>
          </a:p>
          <a:p>
            <a:r>
              <a:rPr lang="tr-TR" dirty="0" smtClean="0"/>
              <a:t>Tespit, önemli ve öncelikli olarak yapılması gerekmektedir. Bu tespit;</a:t>
            </a:r>
          </a:p>
          <a:p>
            <a:r>
              <a:rPr lang="tr-TR" dirty="0" smtClean="0"/>
              <a:t>a- Sağlık bakanlığının yaptığı ETF çalışmalarına bazı sorular ilavesi ile yapılabilir.</a:t>
            </a:r>
          </a:p>
          <a:p>
            <a:r>
              <a:rPr lang="tr-TR" dirty="0" smtClean="0"/>
              <a:t>Kaymakamlıklar, sosyal yardımlaşma ve yayanışma</a:t>
            </a:r>
          </a:p>
          <a:p>
            <a:r>
              <a:rPr lang="tr-TR" dirty="0" smtClean="0"/>
              <a:t>vakıfları, muhtarlar, yardım sandığı, mavi masa, dernekler,</a:t>
            </a:r>
          </a:p>
          <a:p>
            <a:r>
              <a:rPr lang="tr-TR" dirty="0" smtClean="0"/>
              <a:t>vakıflar, sivil toplum örgütleri, müftülükler, üniversiteler, milli eğitim müdürlükleri, vb… kamu kurum ve kuruluşlarından gelebilir.</a:t>
            </a:r>
          </a:p>
          <a:p>
            <a:r>
              <a:rPr lang="tr-TR" dirty="0" smtClean="0"/>
              <a:t>c- Bizzat fakir, kimsesiz, aceze, yatalak hasta vs…</a:t>
            </a:r>
          </a:p>
          <a:p>
            <a:r>
              <a:rPr lang="tr-TR" dirty="0" smtClean="0"/>
              <a:t>durumunda olabilir bunun için belediyeler kitle iletişim araçlarını kullanarak bu çalışmaları duyurmalılar</a:t>
            </a:r>
          </a:p>
          <a:p>
            <a:r>
              <a:rPr lang="tr-TR" dirty="0" smtClean="0"/>
              <a:t>d- Bir veri tabanı oluşturulmak isteniyor ise belediyenin kendi organizasyonu ile hane halkı tespiti yapılarak. Evde bakıma gereksinim olanların tespiti yapılabilir. </a:t>
            </a:r>
            <a:endParaRPr lang="tr-TR" dirty="0"/>
          </a:p>
        </p:txBody>
      </p:sp>
    </p:spTree>
    <p:extLst>
      <p:ext uri="{BB962C8B-B14F-4D97-AF65-F5344CB8AC3E}">
        <p14:creationId xmlns:p14="http://schemas.microsoft.com/office/powerpoint/2010/main" val="2095601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67543" y="1330037"/>
            <a:ext cx="7576457" cy="2031325"/>
          </a:xfrm>
          <a:prstGeom prst="rect">
            <a:avLst/>
          </a:prstGeom>
        </p:spPr>
        <p:txBody>
          <a:bodyPr wrap="square">
            <a:spAutoFit/>
          </a:bodyPr>
          <a:lstStyle/>
          <a:p>
            <a:pPr algn="just"/>
            <a:r>
              <a:rPr lang="tr-TR" dirty="0" smtClean="0"/>
              <a:t>Tespitte görev alacak personel hizmet içi eğitimden sonra hedef kitleye ulaşmalı her konuta tek tek gidecek tespit görevlisi kısaca ziyaretlerinin amacını ifade eden açıklamadan sonra, bu hizmetten yararlanmak isteyenlere; konut bilgileri ile konutta yaşayan tüm bireylerin eğitim, sosyal güvence, meslek bilgileri, ayrıca özürlü ve sakat durumu ve herhangi bir hastalığının olup olmadığının kaydedildiği bir hane anketi formu doldurmalıdır. Daha sonra bu forma kendi kanaatlerini de yazacaklardır. </a:t>
            </a:r>
            <a:endParaRPr lang="tr-TR" dirty="0"/>
          </a:p>
        </p:txBody>
      </p:sp>
    </p:spTree>
    <p:extLst>
      <p:ext uri="{BB962C8B-B14F-4D97-AF65-F5344CB8AC3E}">
        <p14:creationId xmlns:p14="http://schemas.microsoft.com/office/powerpoint/2010/main" val="4108445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2970" y="861674"/>
            <a:ext cx="8661072" cy="2308324"/>
          </a:xfrm>
          <a:prstGeom prst="rect">
            <a:avLst/>
          </a:prstGeom>
        </p:spPr>
        <p:txBody>
          <a:bodyPr wrap="square">
            <a:spAutoFit/>
          </a:bodyPr>
          <a:lstStyle/>
          <a:p>
            <a:r>
              <a:rPr lang="tr-TR" b="1" dirty="0" smtClean="0"/>
              <a:t>Hastanın Doktor Tarafından Değerlendirmesi</a:t>
            </a:r>
          </a:p>
          <a:p>
            <a:pPr algn="just"/>
            <a:r>
              <a:rPr lang="tr-TR" dirty="0" smtClean="0"/>
              <a:t>Doktor değerlendirme hizmetinin gerçekleştirilmesinde en az bir doktor ve bir hemşireden oluşan ekipler görev alacaktır.</a:t>
            </a:r>
          </a:p>
          <a:p>
            <a:pPr algn="just"/>
            <a:r>
              <a:rPr lang="tr-TR" dirty="0" smtClean="0"/>
              <a:t>-En az bir hekim ve bir hemşireden oluşan doktor değerlendirme ekibi, değerlendirme ziyareti gerektiren evlere bizzat giderek, hastaların; yaşadıkları ortamda fizik muayenelerini yapacak ve muayene sonucu elde ettiği bilgileri doktor muayene formlarına işleyecektir. Doktor değerlendirme ekibince gerekli görülen kişiler / hastalar, hastalığın durumuna göre bakım planı kapsamına alınabileceği gibi ilgili yerlere sevki de yapılabilecektir</a:t>
            </a:r>
            <a:endParaRPr lang="tr-TR" dirty="0"/>
          </a:p>
        </p:txBody>
      </p:sp>
    </p:spTree>
    <p:extLst>
      <p:ext uri="{BB962C8B-B14F-4D97-AF65-F5344CB8AC3E}">
        <p14:creationId xmlns:p14="http://schemas.microsoft.com/office/powerpoint/2010/main" val="3476068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3782" y="760022"/>
            <a:ext cx="7980218" cy="2585323"/>
          </a:xfrm>
          <a:prstGeom prst="rect">
            <a:avLst/>
          </a:prstGeom>
        </p:spPr>
        <p:txBody>
          <a:bodyPr wrap="square">
            <a:spAutoFit/>
          </a:bodyPr>
          <a:lstStyle/>
          <a:p>
            <a:r>
              <a:rPr lang="tr-TR" dirty="0" smtClean="0"/>
              <a:t>-Değerlendirme doktoru’nun muayenesi sonucunda,ilgili formun uygulanılacak bakım planı kısmına evde bakıma alınması uygun görülen hastalar için, hastaya</a:t>
            </a:r>
          </a:p>
          <a:p>
            <a:r>
              <a:rPr lang="tr-TR" dirty="0" smtClean="0"/>
              <a:t>hangi bakımın nasıl yapılacağı, hastanın iyileşmesi, eğitimi için yapılacak bakım planlarının hedefine ulaşmasında verilmesi gereken bakımın sayısı ve sıklığını da</a:t>
            </a:r>
          </a:p>
          <a:p>
            <a:r>
              <a:rPr lang="tr-TR" dirty="0" smtClean="0"/>
              <a:t>açıkça yazacaktır.</a:t>
            </a:r>
          </a:p>
          <a:p>
            <a:r>
              <a:rPr lang="tr-TR" dirty="0" smtClean="0"/>
              <a:t>- Muayene neticesinde, uzman doktora sevk, laboratuar veya radyolojik tetkiki vs. gereken hastalar için;</a:t>
            </a:r>
          </a:p>
          <a:p>
            <a:r>
              <a:rPr lang="tr-TR" dirty="0" smtClean="0"/>
              <a:t>değerlendirme doktoru tarafından sevk formu doldurulacak ve İdare’nin önerdiği ilgili birimlere sevki gerçekleşebilecektir. </a:t>
            </a:r>
            <a:endParaRPr lang="tr-TR" dirty="0"/>
          </a:p>
        </p:txBody>
      </p:sp>
    </p:spTree>
    <p:extLst>
      <p:ext uri="{BB962C8B-B14F-4D97-AF65-F5344CB8AC3E}">
        <p14:creationId xmlns:p14="http://schemas.microsoft.com/office/powerpoint/2010/main" val="4285186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0036" y="771896"/>
            <a:ext cx="7813964" cy="3416320"/>
          </a:xfrm>
          <a:prstGeom prst="rect">
            <a:avLst/>
          </a:prstGeom>
        </p:spPr>
        <p:txBody>
          <a:bodyPr wrap="square">
            <a:spAutoFit/>
          </a:bodyPr>
          <a:lstStyle/>
          <a:p>
            <a:r>
              <a:rPr lang="tr-TR" dirty="0" smtClean="0"/>
              <a:t> </a:t>
            </a:r>
            <a:r>
              <a:rPr lang="tr-TR" b="1" dirty="0" smtClean="0"/>
              <a:t>ÖNGÖRÜLEN HİZMETLER</a:t>
            </a:r>
          </a:p>
          <a:p>
            <a:r>
              <a:rPr lang="tr-TR" b="1" dirty="0" smtClean="0"/>
              <a:t>A - Sağlık hizmetleri</a:t>
            </a:r>
          </a:p>
          <a:p>
            <a:r>
              <a:rPr lang="tr-TR" dirty="0" smtClean="0"/>
              <a:t>Evde doktor muayenesi</a:t>
            </a:r>
          </a:p>
          <a:p>
            <a:r>
              <a:rPr lang="tr-TR" dirty="0" smtClean="0"/>
              <a:t>Evde doktor kontrolü ve hasta takibi</a:t>
            </a:r>
          </a:p>
          <a:p>
            <a:r>
              <a:rPr lang="tr-TR" dirty="0" smtClean="0"/>
              <a:t>Evde hemşirelik hizmetleri</a:t>
            </a:r>
          </a:p>
          <a:p>
            <a:r>
              <a:rPr lang="tr-TR" dirty="0" smtClean="0"/>
              <a:t>Evde hastabakıcı hizmetleri</a:t>
            </a:r>
          </a:p>
          <a:p>
            <a:r>
              <a:rPr lang="tr-TR" dirty="0" smtClean="0"/>
              <a:t>Evde bakıcı ve refakat hizmetleri</a:t>
            </a:r>
          </a:p>
          <a:p>
            <a:r>
              <a:rPr lang="tr-TR" dirty="0" smtClean="0"/>
              <a:t>Evde fizik tedavi ve rehabilitasyon hizmetleri</a:t>
            </a:r>
          </a:p>
          <a:p>
            <a:r>
              <a:rPr lang="tr-TR" dirty="0" smtClean="0"/>
              <a:t>Evde Psikoterapi ve solunum terapisi</a:t>
            </a:r>
          </a:p>
          <a:p>
            <a:r>
              <a:rPr lang="tr-TR" dirty="0" smtClean="0"/>
              <a:t>Evde yaşlı bakımı</a:t>
            </a:r>
          </a:p>
          <a:p>
            <a:r>
              <a:rPr lang="tr-TR" dirty="0" smtClean="0"/>
              <a:t>Evde ameliyat sonrası hastanın bakım ve takibi</a:t>
            </a:r>
          </a:p>
          <a:p>
            <a:r>
              <a:rPr lang="tr-TR" dirty="0" smtClean="0"/>
              <a:t>Evde onkoloji hastalarının bakımı ve takibi</a:t>
            </a:r>
            <a:endParaRPr lang="tr-TR" dirty="0"/>
          </a:p>
        </p:txBody>
      </p:sp>
    </p:spTree>
    <p:extLst>
      <p:ext uri="{BB962C8B-B14F-4D97-AF65-F5344CB8AC3E}">
        <p14:creationId xmlns:p14="http://schemas.microsoft.com/office/powerpoint/2010/main" val="570565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3771" y="534390"/>
            <a:ext cx="8360229" cy="2862322"/>
          </a:xfrm>
          <a:prstGeom prst="rect">
            <a:avLst/>
          </a:prstGeom>
        </p:spPr>
        <p:txBody>
          <a:bodyPr wrap="square">
            <a:spAutoFit/>
          </a:bodyPr>
          <a:lstStyle/>
          <a:p>
            <a:r>
              <a:rPr lang="tr-TR" dirty="0" smtClean="0"/>
              <a:t>Evde kalp, şeker ve akciğer hastalarının bakımı ve takibi</a:t>
            </a:r>
          </a:p>
          <a:p>
            <a:r>
              <a:rPr lang="tr-TR" dirty="0" smtClean="0"/>
              <a:t>Evde felçli ve yatağa bağımlı hastaların bakım ve takibi</a:t>
            </a:r>
          </a:p>
          <a:p>
            <a:r>
              <a:rPr lang="tr-TR" dirty="0" smtClean="0"/>
              <a:t>Evde hastanede nöroloji ve ortopedi hastalarının bakım ve takibi</a:t>
            </a:r>
          </a:p>
          <a:p>
            <a:r>
              <a:rPr lang="tr-TR" dirty="0" smtClean="0"/>
              <a:t>Evde özürlülerin bakımı ve takibi</a:t>
            </a:r>
          </a:p>
          <a:p>
            <a:r>
              <a:rPr lang="tr-TR" dirty="0" smtClean="0"/>
              <a:t>Evde normal ve riskli gebelerin takibi</a:t>
            </a:r>
          </a:p>
          <a:p>
            <a:r>
              <a:rPr lang="tr-TR" dirty="0" smtClean="0"/>
              <a:t>Evde doğum sonrası annenin bakım ve takibi</a:t>
            </a:r>
          </a:p>
          <a:p>
            <a:r>
              <a:rPr lang="tr-TR" dirty="0" smtClean="0"/>
              <a:t>Evde yeni doğan ve bebeğin bakım ve takibi</a:t>
            </a:r>
          </a:p>
          <a:p>
            <a:r>
              <a:rPr lang="tr-TR" dirty="0" smtClean="0"/>
              <a:t>Evde diyet düzenlenmesi ve takibi</a:t>
            </a:r>
          </a:p>
          <a:p>
            <a:r>
              <a:rPr lang="tr-TR" dirty="0" smtClean="0"/>
              <a:t>Evde tüm bakım hizmetlerinde eğitim ve danışmanlık</a:t>
            </a:r>
          </a:p>
          <a:p>
            <a:r>
              <a:rPr lang="tr-TR" dirty="0" smtClean="0"/>
              <a:t>Beslenme ve sıvı dengesinin takibi</a:t>
            </a:r>
            <a:endParaRPr lang="tr-TR" dirty="0"/>
          </a:p>
        </p:txBody>
      </p:sp>
    </p:spTree>
    <p:extLst>
      <p:ext uri="{BB962C8B-B14F-4D97-AF65-F5344CB8AC3E}">
        <p14:creationId xmlns:p14="http://schemas.microsoft.com/office/powerpoint/2010/main" val="1768806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3771" y="1009403"/>
            <a:ext cx="8360229" cy="2585323"/>
          </a:xfrm>
          <a:prstGeom prst="rect">
            <a:avLst/>
          </a:prstGeom>
        </p:spPr>
        <p:txBody>
          <a:bodyPr wrap="square">
            <a:spAutoFit/>
          </a:bodyPr>
          <a:lstStyle/>
          <a:p>
            <a:r>
              <a:rPr lang="tr-TR" b="1" dirty="0" smtClean="0"/>
              <a:t>Sosyal hizmetler</a:t>
            </a:r>
          </a:p>
          <a:p>
            <a:r>
              <a:rPr lang="tr-TR" dirty="0" smtClean="0"/>
              <a:t>a. Genel Vücut Bakımı</a:t>
            </a:r>
          </a:p>
          <a:p>
            <a:r>
              <a:rPr lang="tr-TR" dirty="0" smtClean="0"/>
              <a:t>Duş ve banyo yaptırma</a:t>
            </a:r>
          </a:p>
          <a:p>
            <a:r>
              <a:rPr lang="tr-TR" dirty="0" smtClean="0"/>
              <a:t>Ağız ve diş bakımı</a:t>
            </a:r>
          </a:p>
          <a:p>
            <a:r>
              <a:rPr lang="tr-TR" dirty="0" smtClean="0"/>
              <a:t>Saç ve sakal bakımı</a:t>
            </a:r>
          </a:p>
          <a:p>
            <a:r>
              <a:rPr lang="tr-TR" dirty="0" smtClean="0"/>
              <a:t>El ve ayak bakımı</a:t>
            </a:r>
          </a:p>
          <a:p>
            <a:r>
              <a:rPr lang="tr-TR" dirty="0" smtClean="0"/>
              <a:t>Göz ve kulak bakımı</a:t>
            </a:r>
          </a:p>
          <a:p>
            <a:r>
              <a:rPr lang="tr-TR" dirty="0" smtClean="0"/>
              <a:t>Yapay uzuv parçalarının takılması, çıkarılması ve temizlenmesi</a:t>
            </a:r>
          </a:p>
          <a:p>
            <a:r>
              <a:rPr lang="tr-TR" dirty="0" smtClean="0"/>
              <a:t>Giyindirme ve soyundurma</a:t>
            </a:r>
            <a:endParaRPr lang="tr-TR" dirty="0"/>
          </a:p>
        </p:txBody>
      </p:sp>
    </p:spTree>
    <p:extLst>
      <p:ext uri="{BB962C8B-B14F-4D97-AF65-F5344CB8AC3E}">
        <p14:creationId xmlns:p14="http://schemas.microsoft.com/office/powerpoint/2010/main" val="1198629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3782" y="593766"/>
            <a:ext cx="7980218" cy="2308324"/>
          </a:xfrm>
          <a:prstGeom prst="rect">
            <a:avLst/>
          </a:prstGeom>
        </p:spPr>
        <p:txBody>
          <a:bodyPr wrap="square">
            <a:spAutoFit/>
          </a:bodyPr>
          <a:lstStyle/>
          <a:p>
            <a:r>
              <a:rPr lang="tr-TR" b="1" dirty="0" smtClean="0"/>
              <a:t>Yaşlıya Yönelik Proflaksi / Koruyucu Önlemler</a:t>
            </a:r>
          </a:p>
          <a:p>
            <a:r>
              <a:rPr lang="tr-TR" dirty="0" smtClean="0"/>
              <a:t>Giyeceklerin ve Yatağın Bakımı</a:t>
            </a:r>
          </a:p>
          <a:p>
            <a:r>
              <a:rPr lang="tr-TR" dirty="0" smtClean="0"/>
              <a:t>Giysileri yıkama, kurutma ve ütüleme</a:t>
            </a:r>
          </a:p>
          <a:p>
            <a:r>
              <a:rPr lang="tr-TR" dirty="0" smtClean="0"/>
              <a:t>Giysileri ayırıma ve düzenleme</a:t>
            </a:r>
          </a:p>
          <a:p>
            <a:r>
              <a:rPr lang="tr-TR" dirty="0" smtClean="0"/>
              <a:t>Yatağın hazırlanması</a:t>
            </a:r>
          </a:p>
          <a:p>
            <a:r>
              <a:rPr lang="tr-TR" dirty="0" smtClean="0"/>
              <a:t>Yatak örtülerinin değiştirilmesi</a:t>
            </a:r>
          </a:p>
          <a:p>
            <a:r>
              <a:rPr lang="tr-TR" dirty="0" smtClean="0"/>
              <a:t>Vücuda ve duruma uygun yatağın temini ve yerleştirmesi</a:t>
            </a:r>
          </a:p>
          <a:p>
            <a:r>
              <a:rPr lang="tr-TR" dirty="0" smtClean="0"/>
              <a:t>Yerleştirme tekniklerinin temini ve yerleştirme yardımının sağlanması</a:t>
            </a:r>
            <a:endParaRPr lang="tr-TR" dirty="0"/>
          </a:p>
        </p:txBody>
      </p:sp>
    </p:spTree>
    <p:extLst>
      <p:ext uri="{BB962C8B-B14F-4D97-AF65-F5344CB8AC3E}">
        <p14:creationId xmlns:p14="http://schemas.microsoft.com/office/powerpoint/2010/main" val="2730120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TotalTime>
  <Words>698</Words>
  <Application>Microsoft Office PowerPoint</Application>
  <PresentationFormat>Widescreen</PresentationFormat>
  <Paragraphs>86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rg-adguard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Ergun GOKTAS</cp:lastModifiedBy>
  <cp:revision>2</cp:revision>
  <dcterms:created xsi:type="dcterms:W3CDTF">2019-05-05T11:33:25Z</dcterms:created>
  <dcterms:modified xsi:type="dcterms:W3CDTF">2019-05-05T11:44:56Z</dcterms:modified>
</cp:coreProperties>
</file>