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12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07/11/17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07/11/17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07/11/17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07/11/17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07/11/17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07/11/17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07/11/17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07/11/17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07/11/17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Setur-2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3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Her geçen gün faaliyet gösterdiği sektörlerde hızla büyüyen </a:t>
            </a:r>
            <a:r>
              <a:rPr lang="tr-TR" dirty="0" err="1" smtClean="0"/>
              <a:t>Setur</a:t>
            </a:r>
            <a:r>
              <a:rPr lang="tr-TR" dirty="0" smtClean="0"/>
              <a:t>, 2002 yılında ISO 9000-2001 standartları ile hizmet kalitesini tescil ettirmiştir.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5833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Sürekli ve değişmeyen hedefi, tıpkı ait olduğu Koç Holding gibi, tüm paydaşları için artan oranda katma değer yaratmak olan şirket, tüm aktivitelerini </a:t>
            </a:r>
            <a:r>
              <a:rPr lang="tr-TR" dirty="0" err="1" smtClean="0"/>
              <a:t>uluslararsı</a:t>
            </a:r>
            <a:r>
              <a:rPr lang="tr-TR" dirty="0" smtClean="0"/>
              <a:t> standartlarda kurumsal </a:t>
            </a:r>
            <a:r>
              <a:rPr lang="tr-TR" dirty="0" err="1" smtClean="0"/>
              <a:t>yöbetim</a:t>
            </a:r>
            <a:r>
              <a:rPr lang="tr-TR" dirty="0" smtClean="0"/>
              <a:t>, müşteri memnuniyeti, toplumsal sorumluluk anlayışı ve çevreyi koruma prensipleri ile yürütmektedir.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1652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/>
          <a:lstStyle/>
          <a:p>
            <a:pPr>
              <a:buNone/>
            </a:pPr>
            <a:r>
              <a:rPr lang="tr-TR" dirty="0" err="1" smtClean="0"/>
              <a:t>Setur</a:t>
            </a:r>
            <a:r>
              <a:rPr lang="tr-TR" dirty="0" smtClean="0"/>
              <a:t> turizm faaliyetlerinin dışında </a:t>
            </a:r>
            <a:r>
              <a:rPr lang="tr-TR" dirty="0" err="1" smtClean="0"/>
              <a:t>duty</a:t>
            </a:r>
            <a:r>
              <a:rPr lang="tr-TR" dirty="0" smtClean="0"/>
              <a:t> </a:t>
            </a:r>
            <a:r>
              <a:rPr lang="tr-TR" dirty="0" err="1" smtClean="0"/>
              <a:t>free</a:t>
            </a:r>
            <a:r>
              <a:rPr lang="tr-TR" dirty="0" smtClean="0"/>
              <a:t>, marina işletmeciliği ve özel havacılık sektörlerinde de faaliyet göstermektedir.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196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SETUR DUTY FREE tüm yurda yayılan havalimanları, kara sınır kapıları ve deniz limanlarında bulunan 38 mağazası ile gümrüksüz satış mağazaları işletmeciliği yapmaktadır.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4914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SETUR MARİNALARI,SETUR ailesinin önemli markalarından biridir.Marina </a:t>
            </a:r>
            <a:r>
              <a:rPr lang="tr-TR" dirty="0" err="1" smtClean="0"/>
              <a:t>işletmeciliğnde</a:t>
            </a:r>
            <a:r>
              <a:rPr lang="tr-TR" dirty="0" smtClean="0"/>
              <a:t> Akdeniz çanağının ve Türkiye’nin en büyük zinciri konumunda olan SETUR marinaları Kalamış-Fenerbahçe, Yalova, Ayvalık, Çeşme, Kuşadası, Marmaris, Kaş, Finike, Antalya, Midili ve Gökova Ören olmak üzere toplam 11 marinası ile hizmet vermektedir.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0043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. </a:t>
            </a:r>
            <a:r>
              <a:rPr lang="tr-TR" dirty="0" err="1" smtClean="0"/>
              <a:t>Capital</a:t>
            </a:r>
            <a:r>
              <a:rPr lang="tr-TR" dirty="0" smtClean="0"/>
              <a:t> Dergisi’nin gelenekselleşen “Türkiye’nin en beğenilen şirketleri” listesinde 6. kez turizm sektöründe en beğenilen şirket seçilmiştir.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6474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. </a:t>
            </a:r>
            <a:r>
              <a:rPr lang="tr-TR" dirty="0" err="1" smtClean="0"/>
              <a:t>Setur</a:t>
            </a:r>
            <a:r>
              <a:rPr lang="tr-TR" dirty="0" smtClean="0"/>
              <a:t> Türkiye temsilcisi olmasının </a:t>
            </a:r>
            <a:r>
              <a:rPr lang="tr-TR" dirty="0" err="1" smtClean="0"/>
              <a:t>yanısıra</a:t>
            </a:r>
            <a:r>
              <a:rPr lang="tr-TR" dirty="0" smtClean="0"/>
              <a:t>, yaklaşık 24 büyük gemi </a:t>
            </a:r>
            <a:r>
              <a:rPr lang="tr-TR" dirty="0" err="1" smtClean="0"/>
              <a:t>firmasınında</a:t>
            </a:r>
            <a:r>
              <a:rPr lang="tr-TR" dirty="0" smtClean="0"/>
              <a:t> tur satışını yapmaktadır.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892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. Ayrıca Dünya’nın en büyük turizm örgütü </a:t>
            </a:r>
            <a:r>
              <a:rPr lang="tr-TR" dirty="0" err="1" smtClean="0"/>
              <a:t>Skal</a:t>
            </a:r>
            <a:r>
              <a:rPr lang="tr-TR" dirty="0" smtClean="0"/>
              <a:t> Derneği’nin Türkiye bacağında her sene yapılan </a:t>
            </a:r>
            <a:r>
              <a:rPr lang="tr-TR" dirty="0" err="1" smtClean="0"/>
              <a:t>Skalite</a:t>
            </a:r>
            <a:r>
              <a:rPr lang="tr-TR" dirty="0" smtClean="0"/>
              <a:t> ödüllerinde  kongre ve toplantı organizasyonu </a:t>
            </a:r>
            <a:r>
              <a:rPr lang="tr-TR" dirty="0" err="1" smtClean="0"/>
              <a:t>acentası</a:t>
            </a:r>
            <a:r>
              <a:rPr lang="tr-TR" dirty="0" smtClean="0"/>
              <a:t> (</a:t>
            </a:r>
            <a:r>
              <a:rPr lang="tr-TR" dirty="0" err="1" smtClean="0"/>
              <a:t>mice</a:t>
            </a:r>
            <a:r>
              <a:rPr lang="tr-TR" dirty="0" smtClean="0"/>
              <a:t>) ve online seyahat rezervasyonları (</a:t>
            </a:r>
            <a:r>
              <a:rPr lang="tr-TR" dirty="0" err="1" smtClean="0"/>
              <a:t>bookinturkey</a:t>
            </a:r>
            <a:r>
              <a:rPr lang="tr-TR" dirty="0" smtClean="0"/>
              <a:t>) kategorilerinde birincilik ödüllerini aldı.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9367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0</TotalTime>
  <Words>236</Words>
  <Application>Microsoft Macintosh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Grid</vt:lpstr>
      <vt:lpstr>Setur-2</vt:lpstr>
      <vt:lpstr>    </vt:lpstr>
      <vt:lpstr>    </vt:lpstr>
      <vt:lpstr>    </vt:lpstr>
      <vt:lpstr>   </vt:lpstr>
      <vt:lpstr>   </vt:lpstr>
      <vt:lpstr>   </vt:lpstr>
      <vt:lpstr>   </vt:lpstr>
      <vt:lpstr>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Setur-2</dc:title>
  <dc:creator>azade</dc:creator>
  <cp:lastModifiedBy>azade</cp:lastModifiedBy>
  <cp:revision>1</cp:revision>
  <dcterms:created xsi:type="dcterms:W3CDTF">2017-11-06T21:09:02Z</dcterms:created>
  <dcterms:modified xsi:type="dcterms:W3CDTF">2017-11-06T21:09:51Z</dcterms:modified>
</cp:coreProperties>
</file>