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19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41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5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2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44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62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2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50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99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81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87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99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Ağaç </a:t>
            </a:r>
            <a:r>
              <a:rPr lang="tr-TR" dirty="0" err="1"/>
              <a:t>Baskıresim</a:t>
            </a:r>
            <a:r>
              <a:rPr lang="tr-TR" dirty="0"/>
              <a:t> Eksiltme Yöntemiyle Baskı Alma (dördüncü renk)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16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454EFD-9164-A068-DEE1-C3F17141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F4A4E4-8367-29AF-BFBC-A15ADE854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İstenirse kalıpta 4., 5. 6. renk de kullanılabilir. Bu yöntemde ağaç eksilterek oyulur ve kalıp her oyulduğunda bozulur.</a:t>
            </a:r>
          </a:p>
          <a:p>
            <a:r>
              <a:rPr lang="tr-TR" dirty="0"/>
              <a:t>Bu nedenle, en baştan kaç adet baskı alacağınızı belirlemeniz gerekmektedir. Örneğin 10 adet belirlediniz. Kalıbınıza vereceğiniz ilk renginizden itibaren 10 kağıda renginizi aktarmalısınız.</a:t>
            </a:r>
          </a:p>
        </p:txBody>
      </p:sp>
    </p:spTree>
    <p:extLst>
      <p:ext uri="{BB962C8B-B14F-4D97-AF65-F5344CB8AC3E}">
        <p14:creationId xmlns:p14="http://schemas.microsoft.com/office/powerpoint/2010/main" val="372949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21095F-7836-0752-6A4B-F2F9D328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677F66-5D41-8C29-59B9-C0AB69775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Ancak çok kalıplı </a:t>
            </a:r>
            <a:r>
              <a:rPr lang="tr-TR" dirty="0" err="1"/>
              <a:t>baskıresim</a:t>
            </a:r>
            <a:r>
              <a:rPr lang="tr-TR" dirty="0"/>
              <a:t> tekniğiyle tüm kalıplar bozulmadan da renkli baskı alınabilir. </a:t>
            </a:r>
          </a:p>
          <a:p>
            <a:r>
              <a:rPr lang="tr-TR"/>
              <a:t>Ancak burada her bir renk için ayrı kalıp oluşturulmalıdır.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06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747713"/>
            <a:ext cx="714375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57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40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83</Words>
  <Application>Microsoft Office PowerPoint</Application>
  <PresentationFormat>Ekran Gösterisi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Ağaç Baskıresim Eksiltme Yöntemiyle Baskı Alma (dördüncü renk)</vt:lpstr>
      <vt:lpstr>PowerPoint Sunusu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Linol Baskıresim için Kalıba Tasarım Aktarma ve Oyma</dc:title>
  <dc:creator>Asus</dc:creator>
  <cp:lastModifiedBy>User</cp:lastModifiedBy>
  <cp:revision>10</cp:revision>
  <dcterms:created xsi:type="dcterms:W3CDTF">2020-05-09T13:47:34Z</dcterms:created>
  <dcterms:modified xsi:type="dcterms:W3CDTF">2022-08-07T19:19:42Z</dcterms:modified>
</cp:coreProperties>
</file>