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57" r:id="rId5"/>
    <p:sldId id="258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278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AA0F5-CCDF-4BF7-B5A8-6383F11E3A31}" type="datetimeFigureOut">
              <a:rPr lang="tr-TR" smtClean="0"/>
              <a:t>7.08.2022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E51DC-1C78-4ABB-B953-E624D47EDF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2195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AA0F5-CCDF-4BF7-B5A8-6383F11E3A31}" type="datetimeFigureOut">
              <a:rPr lang="tr-TR" smtClean="0"/>
              <a:t>7.08.2022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E51DC-1C78-4ABB-B953-E624D47EDF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7412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AA0F5-CCDF-4BF7-B5A8-6383F11E3A31}" type="datetimeFigureOut">
              <a:rPr lang="tr-TR" smtClean="0"/>
              <a:t>7.08.2022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E51DC-1C78-4ABB-B953-E624D47EDF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4521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AA0F5-CCDF-4BF7-B5A8-6383F11E3A31}" type="datetimeFigureOut">
              <a:rPr lang="tr-TR" smtClean="0"/>
              <a:t>7.08.2022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E51DC-1C78-4ABB-B953-E624D47EDF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924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AA0F5-CCDF-4BF7-B5A8-6383F11E3A31}" type="datetimeFigureOut">
              <a:rPr lang="tr-TR" smtClean="0"/>
              <a:t>7.08.2022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E51DC-1C78-4ABB-B953-E624D47EDF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6447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AA0F5-CCDF-4BF7-B5A8-6383F11E3A31}" type="datetimeFigureOut">
              <a:rPr lang="tr-TR" smtClean="0"/>
              <a:t>7.08.2022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E51DC-1C78-4ABB-B953-E624D47EDF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0625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AA0F5-CCDF-4BF7-B5A8-6383F11E3A31}" type="datetimeFigureOut">
              <a:rPr lang="tr-TR" smtClean="0"/>
              <a:t>7.08.2022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E51DC-1C78-4ABB-B953-E624D47EDF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3236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AA0F5-CCDF-4BF7-B5A8-6383F11E3A31}" type="datetimeFigureOut">
              <a:rPr lang="tr-TR" smtClean="0"/>
              <a:t>7.08.2022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E51DC-1C78-4ABB-B953-E624D47EDF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5508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AA0F5-CCDF-4BF7-B5A8-6383F11E3A31}" type="datetimeFigureOut">
              <a:rPr lang="tr-TR" smtClean="0"/>
              <a:t>7.08.2022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E51DC-1C78-4ABB-B953-E624D47EDF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3995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AA0F5-CCDF-4BF7-B5A8-6383F11E3A31}" type="datetimeFigureOut">
              <a:rPr lang="tr-TR" smtClean="0"/>
              <a:t>7.08.2022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E51DC-1C78-4ABB-B953-E624D47EDF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7811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AA0F5-CCDF-4BF7-B5A8-6383F11E3A31}" type="datetimeFigureOut">
              <a:rPr lang="tr-TR" smtClean="0"/>
              <a:t>7.08.2022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E51DC-1C78-4ABB-B953-E624D47EDF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6871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AA0F5-CCDF-4BF7-B5A8-6383F11E3A31}" type="datetimeFigureOut">
              <a:rPr lang="tr-TR" smtClean="0"/>
              <a:t>7.08.2022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9E51DC-1C78-4ABB-B953-E624D47EDF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8990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Ağaç </a:t>
            </a:r>
            <a:r>
              <a:rPr lang="tr-TR" dirty="0" err="1"/>
              <a:t>Baskıresim</a:t>
            </a:r>
            <a:r>
              <a:rPr lang="tr-TR" dirty="0"/>
              <a:t> Eksiltme Yöntemiyle Baskı Alma (dördüncü renk)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4169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9454EFD-9164-A068-DEE1-C3F171411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8F4A4E4-8367-29AF-BFBC-A15ADE8544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İstenirse kalıpta 4., 5. 6. renk de kullanılabilir. Bu yöntemde ağaç eksilterek oyulur ve kalıp her oyulduğunda bozulur.</a:t>
            </a:r>
          </a:p>
          <a:p>
            <a:r>
              <a:rPr lang="tr-TR" dirty="0"/>
              <a:t>Bu nedenle, en baştan kaç adet baskı alacağınızı belirlemeniz gerekmektedir. Örneğin 10 adet belirlediniz. Kalıbınıza vereceğiniz ilk renginizden itibaren 10 kağıda renginizi aktarmalısınız.</a:t>
            </a:r>
          </a:p>
        </p:txBody>
      </p:sp>
    </p:spTree>
    <p:extLst>
      <p:ext uri="{BB962C8B-B14F-4D97-AF65-F5344CB8AC3E}">
        <p14:creationId xmlns:p14="http://schemas.microsoft.com/office/powerpoint/2010/main" val="372949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521095F-7836-0752-6A4B-F2F9D328B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5677F66-5D41-8C29-59B9-C0AB697752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Ancak çok kalıplı </a:t>
            </a:r>
            <a:r>
              <a:rPr lang="tr-TR" dirty="0" err="1"/>
              <a:t>baskıresim</a:t>
            </a:r>
            <a:r>
              <a:rPr lang="tr-TR" dirty="0"/>
              <a:t> tekniğiyle tüm kalıplar bozulmadan da renkli baskı alınabilir. </a:t>
            </a:r>
          </a:p>
          <a:p>
            <a:r>
              <a:rPr lang="tr-TR"/>
              <a:t>Ancak burada her bir renk için ayrı kalıp oluşturulmalıdır.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80659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25" y="747713"/>
            <a:ext cx="7143750" cy="536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37576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714500"/>
            <a:ext cx="45720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60400051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83</Words>
  <Application>Microsoft Office PowerPoint</Application>
  <PresentationFormat>Ekran Gösterisi (4:3)</PresentationFormat>
  <Paragraphs>5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8" baseType="lpstr">
      <vt:lpstr>Arial</vt:lpstr>
      <vt:lpstr>Calibri</vt:lpstr>
      <vt:lpstr>Ofis Teması</vt:lpstr>
      <vt:lpstr>Ağaç Baskıresim Eksiltme Yöntemiyle Baskı Alma (dördüncü renk)</vt:lpstr>
      <vt:lpstr>PowerPoint Sunusu</vt:lpstr>
      <vt:lpstr>PowerPoint Sunusu</vt:lpstr>
      <vt:lpstr>PowerPoint Sunusu</vt:lpstr>
      <vt:lpstr>PowerPoint Sunusu</vt:lpstr>
    </vt:vector>
  </TitlesOfParts>
  <Company>By NeC ® 2010 | Katilimsiz.Com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Linol Baskıresim için Kalıba Tasarım Aktarma ve Oyma</dc:title>
  <dc:creator>Asus</dc:creator>
  <cp:lastModifiedBy>User</cp:lastModifiedBy>
  <cp:revision>10</cp:revision>
  <dcterms:created xsi:type="dcterms:W3CDTF">2020-05-09T13:47:34Z</dcterms:created>
  <dcterms:modified xsi:type="dcterms:W3CDTF">2022-08-07T19:19:42Z</dcterms:modified>
</cp:coreProperties>
</file>