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304" r:id="rId3"/>
    <p:sldId id="303" r:id="rId4"/>
    <p:sldId id="309" r:id="rId5"/>
    <p:sldId id="310" r:id="rId6"/>
    <p:sldId id="311" r:id="rId7"/>
    <p:sldId id="312" r:id="rId8"/>
    <p:sldId id="313" r:id="rId9"/>
    <p:sldId id="31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 Sans SemiBold" panose="020B0604020202020204" charset="-94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Squada One" panose="020B0604020202020204" charset="0"/>
      <p:regular r:id="rId21"/>
    </p:embeddedFont>
    <p:embeddedFont>
      <p:font typeface="Roboto Slab Regular" panose="020B0604020202020204" charset="0"/>
      <p:regular r:id="rId22"/>
      <p:bold r:id="rId23"/>
    </p:embeddedFont>
    <p:embeddedFont>
      <p:font typeface="28 Days Later" panose="020B0604020202020204"/>
      <p:regular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4"/>
            <a:ext cx="4413030" cy="100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tr-TR" sz="2800" dirty="0">
                <a:latin typeface="Impact" panose="020B0806030902050204" pitchFamily="34" charset="0"/>
              </a:rPr>
              <a:t>Kurtuluş Savaşı ve Tek Parti Dönemi</a:t>
            </a:r>
            <a:endParaRPr sz="28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4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İlkeler: Vatan, Halk, Millet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659310"/>
            <a:ext cx="2930400" cy="84728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Kemalizm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Toplumsal Sınıflar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87159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Halk Fırkası, Kongreler, İzmir İktisat Kongresi ve Yeni İttifak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298714"/>
            <a:ext cx="6634500" cy="107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Tek Parti Döneminde Batılılaşma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541864"/>
            <a:ext cx="2930400" cy="124996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Halk Kültürü ve Batı Kültürü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5"/>
            <a:ext cx="6634500" cy="84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9 İlke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8283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1920’ler ve Muhalefet  Partisi Kurma Çabası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3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Devletçilik ve Serbest Cumhuriyet Fırkası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9038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1929 Dünya Bunalımı, Devletçilik Kavramı , Liberal Düşünce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912006"/>
          </a:xfrm>
        </p:spPr>
        <p:txBody>
          <a:bodyPr/>
          <a:lstStyle/>
          <a:p>
            <a:r>
              <a:rPr lang="tr-TR" sz="3600" dirty="0" smtClean="0"/>
              <a:t>1930’lar Avrupası ve Yükselen İdeolojiler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774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794560"/>
          </a:xfrm>
        </p:spPr>
        <p:txBody>
          <a:bodyPr/>
          <a:lstStyle/>
          <a:p>
            <a:r>
              <a:rPr lang="tr-TR" sz="3600" dirty="0" smtClean="0"/>
              <a:t>Parti-Devlet İlişkisi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1400" dirty="0" smtClean="0"/>
              <a:t>1930’lardaki Eğilimler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70855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786856"/>
            <a:ext cx="6634500" cy="889232"/>
          </a:xfrm>
        </p:spPr>
        <p:txBody>
          <a:bodyPr/>
          <a:lstStyle/>
          <a:p>
            <a:r>
              <a:rPr lang="tr-TR" sz="2800" dirty="0" smtClean="0"/>
              <a:t>Atatürk’ün Ölümü ve İnönü Dönemi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626975"/>
          </a:xfrm>
        </p:spPr>
        <p:txBody>
          <a:bodyPr/>
          <a:lstStyle/>
          <a:p>
            <a:r>
              <a:rPr lang="tr-TR" dirty="0" smtClean="0"/>
              <a:t>Milli Şef Olarak İsmet İnönü, Savaş </a:t>
            </a:r>
            <a:r>
              <a:rPr lang="tr-TR" smtClean="0"/>
              <a:t>Öncesi Durum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6731695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81</Words>
  <Application>Microsoft Office PowerPoint</Application>
  <PresentationFormat>Ekran Gösterisi (16:9)</PresentationFormat>
  <Paragraphs>16</Paragraphs>
  <Slides>9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Calibri</vt:lpstr>
      <vt:lpstr>Nunito Sans SemiBold</vt:lpstr>
      <vt:lpstr>Impact</vt:lpstr>
      <vt:lpstr>Arial</vt:lpstr>
      <vt:lpstr>Squada One</vt:lpstr>
      <vt:lpstr>Roboto Slab Regular</vt:lpstr>
      <vt:lpstr>28 Days Later</vt:lpstr>
      <vt:lpstr>Trebuchet MS</vt:lpstr>
      <vt:lpstr>Elegant waves by slidesgo</vt:lpstr>
      <vt:lpstr>Kurtuluş Savaşı ve Tek Parti Dönemi</vt:lpstr>
      <vt:lpstr>İlkeler: Vatan, Halk, Millet</vt:lpstr>
      <vt:lpstr>Toplumsal Sınıflar</vt:lpstr>
      <vt:lpstr>Tek Parti Döneminde Batılılaşma</vt:lpstr>
      <vt:lpstr>9 İlke</vt:lpstr>
      <vt:lpstr>Devletçilik ve Serbest Cumhuriyet Fırkası</vt:lpstr>
      <vt:lpstr>1930’lar Avrupası ve Yükselen İdeolojiler</vt:lpstr>
      <vt:lpstr>Parti-Devlet İlişkisi</vt:lpstr>
      <vt:lpstr>Atatürk’ün Ölümü ve İnönü Dönemi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58</cp:revision>
  <dcterms:modified xsi:type="dcterms:W3CDTF">2019-12-24T10:02:35Z</dcterms:modified>
</cp:coreProperties>
</file>