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51"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9144000"/>
  <p:defaultTextStyle>
    <a:defPPr>
      <a:defRPr lang="en-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31"/>
    <p:restoredTop sz="94674"/>
  </p:normalViewPr>
  <p:slideViewPr>
    <p:cSldViewPr snapToGrid="0" snapToObjects="1">
      <p:cViewPr varScale="1">
        <p:scale>
          <a:sx n="76" d="100"/>
          <a:sy n="76" d="100"/>
        </p:scale>
        <p:origin x="216" y="7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01F322-10DB-BF49-8FFD-0D2A67AAABAA}" type="datetimeFigureOut">
              <a:rPr lang="en-US" smtClean="0"/>
              <a:t>12/24/20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830C45-EECF-6A44-B687-C5DEB94CB2E8}" type="slidenum">
              <a:rPr lang="en-US" smtClean="0"/>
              <a:t>‹#›</a:t>
            </a:fld>
            <a:endParaRPr lang="en-US"/>
          </a:p>
        </p:txBody>
      </p:sp>
    </p:spTree>
    <p:extLst>
      <p:ext uri="{BB962C8B-B14F-4D97-AF65-F5344CB8AC3E}">
        <p14:creationId xmlns:p14="http://schemas.microsoft.com/office/powerpoint/2010/main" val="11006519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https://</a:t>
            </a:r>
            <a:r>
              <a:rPr lang="en-US" dirty="0" err="1"/>
              <a:t>welcomehisheart.com</a:t>
            </a:r>
            <a:r>
              <a:rPr lang="en-US" dirty="0"/>
              <a:t>/12-promises</a:t>
            </a:r>
          </a:p>
        </p:txBody>
      </p:sp>
      <p:sp>
        <p:nvSpPr>
          <p:cNvPr id="4" name="Slide Number Placeholder 3"/>
          <p:cNvSpPr>
            <a:spLocks noGrp="1"/>
          </p:cNvSpPr>
          <p:nvPr>
            <p:ph type="sldNum" sz="quarter" idx="5"/>
          </p:nvPr>
        </p:nvSpPr>
        <p:spPr/>
        <p:txBody>
          <a:bodyPr/>
          <a:lstStyle/>
          <a:p>
            <a:fld id="{11830C45-EECF-6A44-B687-C5DEB94CB2E8}" type="slidenum">
              <a:rPr lang="en-US" smtClean="0"/>
              <a:t>7</a:t>
            </a:fld>
            <a:endParaRPr lang="en-US"/>
          </a:p>
        </p:txBody>
      </p:sp>
    </p:spTree>
    <p:extLst>
      <p:ext uri="{BB962C8B-B14F-4D97-AF65-F5344CB8AC3E}">
        <p14:creationId xmlns:p14="http://schemas.microsoft.com/office/powerpoint/2010/main" val="22004657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57C3F-0FB2-4B2E-BA6A-FEEEFF1AF7E3}"/>
              </a:ext>
            </a:extLst>
          </p:cNvPr>
          <p:cNvSpPr>
            <a:spLocks noGrp="1"/>
          </p:cNvSpPr>
          <p:nvPr>
            <p:ph type="ctrTitle"/>
          </p:nvPr>
        </p:nvSpPr>
        <p:spPr>
          <a:xfrm>
            <a:off x="2057400" y="685801"/>
            <a:ext cx="8115300" cy="3046228"/>
          </a:xfrm>
        </p:spPr>
        <p:txBody>
          <a:bodyPr anchor="b">
            <a:normAutofit/>
          </a:bodyPr>
          <a:lstStyle>
            <a:lvl1pPr algn="ctr">
              <a:defRPr sz="3600" cap="all" spc="300" baseline="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08583AE9-1CC1-4572-A6E5-E97F80E47661}"/>
              </a:ext>
            </a:extLst>
          </p:cNvPr>
          <p:cNvSpPr>
            <a:spLocks noGrp="1"/>
          </p:cNvSpPr>
          <p:nvPr>
            <p:ph type="subTitle" idx="1"/>
          </p:nvPr>
        </p:nvSpPr>
        <p:spPr>
          <a:xfrm>
            <a:off x="2057400" y="4114800"/>
            <a:ext cx="8115300" cy="2057400"/>
          </a:xfrm>
        </p:spPr>
        <p:txBody>
          <a:bodyPr/>
          <a:lstStyle>
            <a:lvl1pPr marL="0" indent="0" algn="ctr">
              <a:buNone/>
              <a:defRPr sz="2400" i="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C04DE7C-68AB-403D-B9D8-7398C292C6DA}"/>
              </a:ext>
            </a:extLst>
          </p:cNvPr>
          <p:cNvSpPr>
            <a:spLocks noGrp="1"/>
          </p:cNvSpPr>
          <p:nvPr>
            <p:ph type="dt" sz="half" idx="10"/>
          </p:nvPr>
        </p:nvSpPr>
        <p:spPr/>
        <p:txBody>
          <a:bodyPr/>
          <a:lstStyle/>
          <a:p>
            <a:fld id="{23FEA57E-7C1A-457B-A4CD-5DCEB057B502}" type="datetime1">
              <a:rPr lang="en-US" smtClean="0"/>
              <a:t>12/24/20</a:t>
            </a:fld>
            <a:endParaRPr lang="en-US" dirty="0"/>
          </a:p>
        </p:txBody>
      </p:sp>
      <p:sp>
        <p:nvSpPr>
          <p:cNvPr id="5" name="Footer Placeholder 4">
            <a:extLst>
              <a:ext uri="{FF2B5EF4-FFF2-40B4-BE49-F238E27FC236}">
                <a16:creationId xmlns:a16="http://schemas.microsoft.com/office/drawing/2014/main" id="{51003E50-6613-4D86-AA22-43B14E7279E9}"/>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03069AB5-A56D-471F-9236-EFA981E2EA03}"/>
              </a:ext>
            </a:extLst>
          </p:cNvPr>
          <p:cNvSpPr>
            <a:spLocks noGrp="1"/>
          </p:cNvSpPr>
          <p:nvPr>
            <p:ph type="sldNum" sz="quarter" idx="12"/>
          </p:nvPr>
        </p:nvSpPr>
        <p:spPr/>
        <p:txBody>
          <a:bodyPr/>
          <a:lstStyle/>
          <a:p>
            <a:fld id="{F8E28480-1C08-4458-AD97-0283E6FFD09D}" type="slidenum">
              <a:rPr lang="en-US" smtClean="0"/>
              <a:t>‹#›</a:t>
            </a:fld>
            <a:endParaRPr lang="en-US" dirty="0"/>
          </a:p>
        </p:txBody>
      </p:sp>
    </p:spTree>
    <p:extLst>
      <p:ext uri="{BB962C8B-B14F-4D97-AF65-F5344CB8AC3E}">
        <p14:creationId xmlns:p14="http://schemas.microsoft.com/office/powerpoint/2010/main" val="2496442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02744C-12E6-455B-B646-2EA92DE0E9A2}"/>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B7D71C4D-C062-4EEE-9A9A-31ADCC5C876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1944DC97-C26E-407A-9E29-68C52D547BDA}"/>
              </a:ext>
            </a:extLst>
          </p:cNvPr>
          <p:cNvSpPr>
            <a:spLocks noGrp="1"/>
          </p:cNvSpPr>
          <p:nvPr>
            <p:ph type="dt" sz="half" idx="10"/>
          </p:nvPr>
        </p:nvSpPr>
        <p:spPr/>
        <p:txBody>
          <a:bodyPr/>
          <a:lstStyle/>
          <a:p>
            <a:fld id="{11789749-A4CD-447F-8298-2B7988C91CEA}" type="datetime1">
              <a:rPr lang="en-US" smtClean="0"/>
              <a:t>12/24/20</a:t>
            </a:fld>
            <a:endParaRPr lang="en-US"/>
          </a:p>
        </p:txBody>
      </p:sp>
      <p:sp>
        <p:nvSpPr>
          <p:cNvPr id="5" name="Footer Placeholder 4">
            <a:extLst>
              <a:ext uri="{FF2B5EF4-FFF2-40B4-BE49-F238E27FC236}">
                <a16:creationId xmlns:a16="http://schemas.microsoft.com/office/drawing/2014/main" id="{E72E9353-B771-47FF-975E-72337414E0ED}"/>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1EA5A858-B8B2-4364-A7D0-B2E8FAE0ADD4}"/>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31413835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2A6BABE-D80C-4F54-A03C-E1F9EBCA832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9285191-EF5B-48BE-AB5D-B7BA4C3D093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FA387A-1231-4FE3-8574-D4331A3432D2}"/>
              </a:ext>
            </a:extLst>
          </p:cNvPr>
          <p:cNvSpPr>
            <a:spLocks noGrp="1"/>
          </p:cNvSpPr>
          <p:nvPr>
            <p:ph type="dt" sz="half" idx="10"/>
          </p:nvPr>
        </p:nvSpPr>
        <p:spPr/>
        <p:txBody>
          <a:bodyPr/>
          <a:lstStyle/>
          <a:p>
            <a:fld id="{BA0444D3-C0BA-4587-A56C-581AB9F841BE}" type="datetime1">
              <a:rPr lang="en-US" smtClean="0"/>
              <a:t>12/24/20</a:t>
            </a:fld>
            <a:endParaRPr lang="en-US"/>
          </a:p>
        </p:txBody>
      </p:sp>
      <p:sp>
        <p:nvSpPr>
          <p:cNvPr id="5" name="Footer Placeholder 4">
            <a:extLst>
              <a:ext uri="{FF2B5EF4-FFF2-40B4-BE49-F238E27FC236}">
                <a16:creationId xmlns:a16="http://schemas.microsoft.com/office/drawing/2014/main" id="{02F21559-4901-4AD3-ABE7-DF0235457312}"/>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D8F6C18E-B751-4E7B-9CD8-1BF44DAB80F4}"/>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20881842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9B412-EBAB-4569-B3D9-6B346BF837B2}"/>
              </a:ext>
            </a:extLst>
          </p:cNvPr>
          <p:cNvSpPr>
            <a:spLocks noGrp="1"/>
          </p:cNvSpPr>
          <p:nvPr>
            <p:ph type="title"/>
          </p:nvPr>
        </p:nvSpPr>
        <p:spPr>
          <a:xfrm>
            <a:off x="1371600" y="685800"/>
            <a:ext cx="9486900" cy="1371600"/>
          </a:xfrm>
        </p:spPr>
        <p:txBody>
          <a:bodyPr>
            <a:normAutofit/>
          </a:bodyPr>
          <a:lstStyle>
            <a:lvl1pPr algn="l">
              <a:defRPr sz="3200" cap="all" spc="300" baseline="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5E7C8AE-B0F4-404F-BCAD-A14C18E50D9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B8AA9CAD-DAFB-4DE3-9C41-7FD03EA8D8DD}"/>
              </a:ext>
            </a:extLst>
          </p:cNvPr>
          <p:cNvSpPr>
            <a:spLocks noGrp="1"/>
          </p:cNvSpPr>
          <p:nvPr>
            <p:ph type="dt" sz="half" idx="10"/>
          </p:nvPr>
        </p:nvSpPr>
        <p:spPr/>
        <p:txBody>
          <a:bodyPr/>
          <a:lstStyle/>
          <a:p>
            <a:fld id="{201AF2CE-4F37-411C-A3EE-BBBE223265BF}" type="datetime1">
              <a:rPr lang="en-US" smtClean="0"/>
              <a:t>12/24/20</a:t>
            </a:fld>
            <a:endParaRPr lang="en-US"/>
          </a:p>
        </p:txBody>
      </p:sp>
      <p:sp>
        <p:nvSpPr>
          <p:cNvPr id="5" name="Footer Placeholder 4">
            <a:extLst>
              <a:ext uri="{FF2B5EF4-FFF2-40B4-BE49-F238E27FC236}">
                <a16:creationId xmlns:a16="http://schemas.microsoft.com/office/drawing/2014/main" id="{8FCE3137-8136-46C5-AC2F-49E5F55E4C73}"/>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AF1AB6EF-A0B1-4706-AE44-253A6B182D48}"/>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16630340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02F68-BF19-468D-B422-54B6D189FA58}"/>
              </a:ext>
            </a:extLst>
          </p:cNvPr>
          <p:cNvSpPr>
            <a:spLocks noGrp="1"/>
          </p:cNvSpPr>
          <p:nvPr>
            <p:ph type="title"/>
          </p:nvPr>
        </p:nvSpPr>
        <p:spPr>
          <a:xfrm>
            <a:off x="831850" y="1709738"/>
            <a:ext cx="10515600" cy="2774071"/>
          </a:xfrm>
        </p:spPr>
        <p:txBody>
          <a:bodyPr anchor="b">
            <a:normAutofit/>
          </a:bodyPr>
          <a:lstStyle>
            <a:lvl1pPr algn="ct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BCBF7D7-84D4-4A39-B44E-9B029EEB1FE8}"/>
              </a:ext>
            </a:extLst>
          </p:cNvPr>
          <p:cNvSpPr>
            <a:spLocks noGrp="1"/>
          </p:cNvSpPr>
          <p:nvPr>
            <p:ph type="body" idx="1"/>
          </p:nvPr>
        </p:nvSpPr>
        <p:spPr>
          <a:xfrm>
            <a:off x="831850" y="4641624"/>
            <a:ext cx="10515600" cy="1448026"/>
          </a:xfrm>
        </p:spPr>
        <p:txBody>
          <a:bodyPr/>
          <a:lstStyle>
            <a:lvl1pPr marL="0" indent="0" algn="ctr">
              <a:buNone/>
              <a:defRPr sz="2400" i="1">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9E29709-D243-41E8-89FA-62FA7AEB52E1}"/>
              </a:ext>
            </a:extLst>
          </p:cNvPr>
          <p:cNvSpPr>
            <a:spLocks noGrp="1"/>
          </p:cNvSpPr>
          <p:nvPr>
            <p:ph type="dt" sz="half" idx="10"/>
          </p:nvPr>
        </p:nvSpPr>
        <p:spPr/>
        <p:txBody>
          <a:bodyPr/>
          <a:lstStyle/>
          <a:p>
            <a:fld id="{C96083D4-708C-4BB5-B4FD-30CE9FA12FD5}" type="datetime1">
              <a:rPr lang="en-US" smtClean="0"/>
              <a:t>12/24/20</a:t>
            </a:fld>
            <a:endParaRPr lang="en-US"/>
          </a:p>
        </p:txBody>
      </p:sp>
      <p:sp>
        <p:nvSpPr>
          <p:cNvPr id="5" name="Footer Placeholder 4">
            <a:extLst>
              <a:ext uri="{FF2B5EF4-FFF2-40B4-BE49-F238E27FC236}">
                <a16:creationId xmlns:a16="http://schemas.microsoft.com/office/drawing/2014/main" id="{5AAB99C0-DC2A-4133-A10D-D43A1E05BB1A}"/>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98122EFD-A17E-47F5-8AC9-EFD6D813DBE7}"/>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1965950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C668D-BFBE-4765-A294-8303931B57C9}"/>
              </a:ext>
            </a:extLst>
          </p:cNvPr>
          <p:cNvSpPr>
            <a:spLocks noGrp="1"/>
          </p:cNvSpPr>
          <p:nvPr>
            <p:ph type="title"/>
          </p:nvPr>
        </p:nvSpPr>
        <p:spPr>
          <a:xfrm>
            <a:off x="1346071" y="566278"/>
            <a:ext cx="9512429" cy="965458"/>
          </a:xfrm>
        </p:spPr>
        <p:txBody>
          <a:bodyPr/>
          <a:lstStyle>
            <a:lvl1pPr algn="ctr">
              <a:defRPr cap="all" spc="300" baseline="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1B3C212-F55F-4D0D-BFA7-F00A33CAA196}"/>
              </a:ext>
            </a:extLst>
          </p:cNvPr>
          <p:cNvSpPr>
            <a:spLocks noGrp="1"/>
          </p:cNvSpPr>
          <p:nvPr>
            <p:ph sz="half" idx="1"/>
          </p:nvPr>
        </p:nvSpPr>
        <p:spPr>
          <a:xfrm>
            <a:off x="909758" y="2057400"/>
            <a:ext cx="5031521" cy="4119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154BDD7-2575-4E82-887D-DCAF9EB15924}"/>
              </a:ext>
            </a:extLst>
          </p:cNvPr>
          <p:cNvSpPr>
            <a:spLocks noGrp="1"/>
          </p:cNvSpPr>
          <p:nvPr>
            <p:ph sz="half" idx="2"/>
          </p:nvPr>
        </p:nvSpPr>
        <p:spPr>
          <a:xfrm>
            <a:off x="6265408" y="2057401"/>
            <a:ext cx="5016834" cy="41195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9CAECC8-3C3A-4A5D-AB7A-1F99E5023D3F}"/>
              </a:ext>
            </a:extLst>
          </p:cNvPr>
          <p:cNvSpPr>
            <a:spLocks noGrp="1"/>
          </p:cNvSpPr>
          <p:nvPr>
            <p:ph type="dt" sz="half" idx="10"/>
          </p:nvPr>
        </p:nvSpPr>
        <p:spPr/>
        <p:txBody>
          <a:bodyPr/>
          <a:lstStyle/>
          <a:p>
            <a:fld id="{D0D239B2-65BC-4C2A-A62B-3EABFE9590E4}" type="datetime1">
              <a:rPr lang="en-US" smtClean="0"/>
              <a:t>12/24/20</a:t>
            </a:fld>
            <a:endParaRPr lang="en-US"/>
          </a:p>
        </p:txBody>
      </p:sp>
      <p:sp>
        <p:nvSpPr>
          <p:cNvPr id="6" name="Footer Placeholder 5">
            <a:extLst>
              <a:ext uri="{FF2B5EF4-FFF2-40B4-BE49-F238E27FC236}">
                <a16:creationId xmlns:a16="http://schemas.microsoft.com/office/drawing/2014/main" id="{4447609B-ACA4-4323-9340-C7DB166D7A50}"/>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77409EA3-C5C7-4AC6-956A-DB9A3B4F3142}"/>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21807546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E0CDE0-7431-4F05-AA47-F10EB46C9608}"/>
              </a:ext>
            </a:extLst>
          </p:cNvPr>
          <p:cNvSpPr>
            <a:spLocks noGrp="1"/>
          </p:cNvSpPr>
          <p:nvPr>
            <p:ph type="title"/>
          </p:nvPr>
        </p:nvSpPr>
        <p:spPr>
          <a:xfrm>
            <a:off x="839788" y="365126"/>
            <a:ext cx="10276552" cy="1149350"/>
          </a:xfrm>
        </p:spPr>
        <p:txBody>
          <a:bodyPr>
            <a:normAutofit/>
          </a:bodyPr>
          <a:lstStyle>
            <a:lvl1pPr algn="ctr">
              <a:defRPr sz="3200" cap="all" spc="300"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6D9FFA7-D3EA-4CB8-A471-94235AD62592}"/>
              </a:ext>
            </a:extLst>
          </p:cNvPr>
          <p:cNvSpPr>
            <a:spLocks noGrp="1"/>
          </p:cNvSpPr>
          <p:nvPr>
            <p:ph type="body" idx="1"/>
          </p:nvPr>
        </p:nvSpPr>
        <p:spPr>
          <a:xfrm>
            <a:off x="839788" y="1681163"/>
            <a:ext cx="5157787" cy="823912"/>
          </a:xfrm>
        </p:spPr>
        <p:txBody>
          <a:bodyPr anchor="b"/>
          <a:lstStyle>
            <a:lvl1pPr marL="0" indent="0">
              <a:buNone/>
              <a:defRPr sz="2400" b="1" i="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05360D2-88E8-43C8-92D1-67AB23BBE2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C768F6-20A1-47A1-90FE-903135EEFD5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D555EC1-268F-4324-A003-3608AA0D847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C55C8E4-FCB8-4E06-9C43-0ACD949A73D4}"/>
              </a:ext>
            </a:extLst>
          </p:cNvPr>
          <p:cNvSpPr>
            <a:spLocks noGrp="1"/>
          </p:cNvSpPr>
          <p:nvPr>
            <p:ph type="dt" sz="half" idx="10"/>
          </p:nvPr>
        </p:nvSpPr>
        <p:spPr/>
        <p:txBody>
          <a:bodyPr/>
          <a:lstStyle/>
          <a:p>
            <a:fld id="{85E05F5A-E4A3-476F-A89E-C2B73F2431E4}" type="datetime1">
              <a:rPr lang="en-US" smtClean="0"/>
              <a:t>12/24/20</a:t>
            </a:fld>
            <a:endParaRPr lang="en-US"/>
          </a:p>
        </p:txBody>
      </p:sp>
      <p:sp>
        <p:nvSpPr>
          <p:cNvPr id="8" name="Footer Placeholder 7">
            <a:extLst>
              <a:ext uri="{FF2B5EF4-FFF2-40B4-BE49-F238E27FC236}">
                <a16:creationId xmlns:a16="http://schemas.microsoft.com/office/drawing/2014/main" id="{8B01C005-C973-4D82-942A-334F1D431A04}"/>
              </a:ext>
            </a:extLst>
          </p:cNvPr>
          <p:cNvSpPr>
            <a:spLocks noGrp="1"/>
          </p:cNvSpPr>
          <p:nvPr>
            <p:ph type="ftr" sz="quarter" idx="11"/>
          </p:nvPr>
        </p:nvSpPr>
        <p:spPr/>
        <p:txBody>
          <a:bodyPr/>
          <a:lstStyle/>
          <a:p>
            <a:r>
              <a:rPr lang="en-US"/>
              <a:t>Sample Footer Text</a:t>
            </a:r>
          </a:p>
        </p:txBody>
      </p:sp>
      <p:sp>
        <p:nvSpPr>
          <p:cNvPr id="9" name="Slide Number Placeholder 8">
            <a:extLst>
              <a:ext uri="{FF2B5EF4-FFF2-40B4-BE49-F238E27FC236}">
                <a16:creationId xmlns:a16="http://schemas.microsoft.com/office/drawing/2014/main" id="{AAFB6186-6570-4DE8-8603-70B0A51DFE9C}"/>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4008657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5ADD3-88C8-4B01-8CC6-808C0E416054}"/>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2634E6A-1390-4101-B78E-7592313407D7}"/>
              </a:ext>
            </a:extLst>
          </p:cNvPr>
          <p:cNvSpPr>
            <a:spLocks noGrp="1"/>
          </p:cNvSpPr>
          <p:nvPr>
            <p:ph type="dt" sz="half" idx="10"/>
          </p:nvPr>
        </p:nvSpPr>
        <p:spPr/>
        <p:txBody>
          <a:bodyPr/>
          <a:lstStyle/>
          <a:p>
            <a:fld id="{E3761515-4A26-4F31-9F61-5A10B1FABBFC}" type="datetime1">
              <a:rPr lang="en-US" smtClean="0"/>
              <a:t>12/24/20</a:t>
            </a:fld>
            <a:endParaRPr lang="en-US"/>
          </a:p>
        </p:txBody>
      </p:sp>
      <p:sp>
        <p:nvSpPr>
          <p:cNvPr id="4" name="Footer Placeholder 3">
            <a:extLst>
              <a:ext uri="{FF2B5EF4-FFF2-40B4-BE49-F238E27FC236}">
                <a16:creationId xmlns:a16="http://schemas.microsoft.com/office/drawing/2014/main" id="{88BC7B90-4C99-4653-872A-3572A02DAE9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13B03516-4D31-49D2-9488-33C734A7A4F6}"/>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772329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10D8488-CF25-431B-A87A-AAF141BD0BBB}"/>
              </a:ext>
            </a:extLst>
          </p:cNvPr>
          <p:cNvSpPr>
            <a:spLocks noGrp="1"/>
          </p:cNvSpPr>
          <p:nvPr>
            <p:ph type="dt" sz="half" idx="10"/>
          </p:nvPr>
        </p:nvSpPr>
        <p:spPr/>
        <p:txBody>
          <a:bodyPr/>
          <a:lstStyle/>
          <a:p>
            <a:fld id="{4A75DC65-7D1F-4BAB-9695-F7E734143E14}" type="datetime1">
              <a:rPr lang="en-US" smtClean="0"/>
              <a:t>12/24/20</a:t>
            </a:fld>
            <a:endParaRPr lang="en-US"/>
          </a:p>
        </p:txBody>
      </p:sp>
      <p:sp>
        <p:nvSpPr>
          <p:cNvPr id="3" name="Footer Placeholder 2">
            <a:extLst>
              <a:ext uri="{FF2B5EF4-FFF2-40B4-BE49-F238E27FC236}">
                <a16:creationId xmlns:a16="http://schemas.microsoft.com/office/drawing/2014/main" id="{8A2F58E5-C92D-4C64-B867-0576B1EADD06}"/>
              </a:ext>
            </a:extLst>
          </p:cNvPr>
          <p:cNvSpPr>
            <a:spLocks noGrp="1"/>
          </p:cNvSpPr>
          <p:nvPr>
            <p:ph type="ftr" sz="quarter" idx="11"/>
          </p:nvPr>
        </p:nvSpPr>
        <p:spPr/>
        <p:txBody>
          <a:bodyPr/>
          <a:lstStyle/>
          <a:p>
            <a:r>
              <a:rPr lang="en-US"/>
              <a:t>Sample Footer Text</a:t>
            </a:r>
          </a:p>
        </p:txBody>
      </p:sp>
      <p:sp>
        <p:nvSpPr>
          <p:cNvPr id="4" name="Slide Number Placeholder 3">
            <a:extLst>
              <a:ext uri="{FF2B5EF4-FFF2-40B4-BE49-F238E27FC236}">
                <a16:creationId xmlns:a16="http://schemas.microsoft.com/office/drawing/2014/main" id="{89216797-ABEC-4FE0-AFDE-36107B96710D}"/>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1119974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8F2B0-990D-418E-9D10-2464E986692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6881131-AFFD-4339-9F30-D408B5105CB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A7C47F4-7968-4698-8BD3-A583099FAA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12BC6F-3996-4B2B-B8F2-DD3A82CCF76B}"/>
              </a:ext>
            </a:extLst>
          </p:cNvPr>
          <p:cNvSpPr>
            <a:spLocks noGrp="1"/>
          </p:cNvSpPr>
          <p:nvPr>
            <p:ph type="dt" sz="half" idx="10"/>
          </p:nvPr>
        </p:nvSpPr>
        <p:spPr/>
        <p:txBody>
          <a:bodyPr/>
          <a:lstStyle/>
          <a:p>
            <a:fld id="{7E624077-BD55-4036-8E92-6558FDF3B653}" type="datetime1">
              <a:rPr lang="en-US" smtClean="0"/>
              <a:t>12/24/20</a:t>
            </a:fld>
            <a:endParaRPr lang="en-US"/>
          </a:p>
        </p:txBody>
      </p:sp>
      <p:sp>
        <p:nvSpPr>
          <p:cNvPr id="6" name="Footer Placeholder 5">
            <a:extLst>
              <a:ext uri="{FF2B5EF4-FFF2-40B4-BE49-F238E27FC236}">
                <a16:creationId xmlns:a16="http://schemas.microsoft.com/office/drawing/2014/main" id="{EA832E66-581A-4CF2-A40A-4E24FAAC4AE4}"/>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E83B1C89-C625-4618-81A2-FB34E4DA0712}"/>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40960421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1486F-443A-4F2D-AB1F-8B1F4C4DE7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3A21213-E7FB-406A-B8CD-735AAC7AD0D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4F41A03-500E-49F7-8D99-A1EAFE4D34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91523D-69E9-4EAE-A610-B3A237B75842}"/>
              </a:ext>
            </a:extLst>
          </p:cNvPr>
          <p:cNvSpPr>
            <a:spLocks noGrp="1"/>
          </p:cNvSpPr>
          <p:nvPr>
            <p:ph type="dt" sz="half" idx="10"/>
          </p:nvPr>
        </p:nvSpPr>
        <p:spPr/>
        <p:txBody>
          <a:bodyPr/>
          <a:lstStyle/>
          <a:p>
            <a:fld id="{804225F2-7107-4609-BCC2-77C63064A5E8}" type="datetime1">
              <a:rPr lang="en-US" smtClean="0"/>
              <a:t>12/24/20</a:t>
            </a:fld>
            <a:endParaRPr lang="en-US"/>
          </a:p>
        </p:txBody>
      </p:sp>
      <p:sp>
        <p:nvSpPr>
          <p:cNvPr id="6" name="Footer Placeholder 5">
            <a:extLst>
              <a:ext uri="{FF2B5EF4-FFF2-40B4-BE49-F238E27FC236}">
                <a16:creationId xmlns:a16="http://schemas.microsoft.com/office/drawing/2014/main" id="{4EDB852F-4134-4AB5-BA87-483B1E1ADD21}"/>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5E34C5CB-918E-4A09-8222-D36E37B63C02}"/>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8965648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3AA0686-7BAC-45C0-BA30-0D0CBCE5CE63}"/>
              </a:ext>
            </a:extLst>
          </p:cNvPr>
          <p:cNvSpPr>
            <a:spLocks noGrp="1"/>
          </p:cNvSpPr>
          <p:nvPr>
            <p:ph type="title"/>
          </p:nvPr>
        </p:nvSpPr>
        <p:spPr>
          <a:xfrm>
            <a:off x="1371600" y="685800"/>
            <a:ext cx="9486900" cy="13716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34202DE-82CD-407D-8C68-174B0CBB57F7}"/>
              </a:ext>
            </a:extLst>
          </p:cNvPr>
          <p:cNvSpPr>
            <a:spLocks noGrp="1"/>
          </p:cNvSpPr>
          <p:nvPr>
            <p:ph type="body" idx="1"/>
          </p:nvPr>
        </p:nvSpPr>
        <p:spPr>
          <a:xfrm>
            <a:off x="1371599" y="2254103"/>
            <a:ext cx="9486901" cy="391809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554AC9D-6E1B-46D3-959F-A068A1EDBDBA}"/>
              </a:ext>
            </a:extLst>
          </p:cNvPr>
          <p:cNvSpPr>
            <a:spLocks noGrp="1"/>
          </p:cNvSpPr>
          <p:nvPr>
            <p:ph type="dt" sz="half" idx="2"/>
          </p:nvPr>
        </p:nvSpPr>
        <p:spPr>
          <a:xfrm rot="5400000">
            <a:off x="9800022" y="3223751"/>
            <a:ext cx="4114801" cy="410501"/>
          </a:xfrm>
          <a:prstGeom prst="rect">
            <a:avLst/>
          </a:prstGeom>
        </p:spPr>
        <p:txBody>
          <a:bodyPr vert="horz" lIns="91440" tIns="45720" rIns="91440" bIns="45720" rtlCol="0" anchor="ctr"/>
          <a:lstStyle>
            <a:lvl1pPr algn="ctr">
              <a:defRPr sz="900" cap="all" spc="300" baseline="0">
                <a:solidFill>
                  <a:schemeClr val="tx2">
                    <a:lumMod val="75000"/>
                    <a:lumOff val="25000"/>
                  </a:schemeClr>
                </a:solidFill>
                <a:latin typeface="+mn-lt"/>
              </a:defRPr>
            </a:lvl1pPr>
          </a:lstStyle>
          <a:p>
            <a:fld id="{D3FE42E8-8B57-452D-A122-4DCE9AC771EF}" type="datetime1">
              <a:rPr lang="en-US" smtClean="0"/>
              <a:t>12/24/20</a:t>
            </a:fld>
            <a:endParaRPr lang="en-US"/>
          </a:p>
        </p:txBody>
      </p:sp>
      <p:sp>
        <p:nvSpPr>
          <p:cNvPr id="5" name="Footer Placeholder 4">
            <a:extLst>
              <a:ext uri="{FF2B5EF4-FFF2-40B4-BE49-F238E27FC236}">
                <a16:creationId xmlns:a16="http://schemas.microsoft.com/office/drawing/2014/main" id="{A5FC0015-9EFB-40F8-BC00-AC2483D60905}"/>
              </a:ext>
            </a:extLst>
          </p:cNvPr>
          <p:cNvSpPr>
            <a:spLocks noGrp="1"/>
          </p:cNvSpPr>
          <p:nvPr>
            <p:ph type="ftr" sz="quarter" idx="3"/>
          </p:nvPr>
        </p:nvSpPr>
        <p:spPr>
          <a:xfrm rot="5400000">
            <a:off x="-1708136" y="3223750"/>
            <a:ext cx="4114800" cy="410501"/>
          </a:xfrm>
          <a:prstGeom prst="rect">
            <a:avLst/>
          </a:prstGeom>
        </p:spPr>
        <p:txBody>
          <a:bodyPr vert="horz" lIns="91440" tIns="45720" rIns="91440" bIns="45720" rtlCol="0" anchor="ctr"/>
          <a:lstStyle>
            <a:lvl1pPr algn="ctr">
              <a:defRPr sz="900" cap="all" spc="300" baseline="0">
                <a:solidFill>
                  <a:schemeClr val="tx2">
                    <a:lumMod val="75000"/>
                    <a:lumOff val="25000"/>
                  </a:schemeClr>
                </a:solidFill>
                <a:latin typeface="+mn-lt"/>
              </a:defRPr>
            </a:lvl1pPr>
          </a:lstStyle>
          <a:p>
            <a:r>
              <a:rPr lang="en-US" dirty="0"/>
              <a:t>Sample Footer Text</a:t>
            </a:r>
          </a:p>
        </p:txBody>
      </p:sp>
      <p:sp>
        <p:nvSpPr>
          <p:cNvPr id="6" name="Slide Number Placeholder 5">
            <a:extLst>
              <a:ext uri="{FF2B5EF4-FFF2-40B4-BE49-F238E27FC236}">
                <a16:creationId xmlns:a16="http://schemas.microsoft.com/office/drawing/2014/main" id="{E572C732-0E3E-49E0-A72E-D4C08CB4455A}"/>
              </a:ext>
            </a:extLst>
          </p:cNvPr>
          <p:cNvSpPr>
            <a:spLocks noGrp="1"/>
          </p:cNvSpPr>
          <p:nvPr>
            <p:ph type="sldNum" sz="quarter" idx="4"/>
          </p:nvPr>
        </p:nvSpPr>
        <p:spPr>
          <a:xfrm>
            <a:off x="11116340" y="6356350"/>
            <a:ext cx="871868" cy="365125"/>
          </a:xfrm>
          <a:prstGeom prst="rect">
            <a:avLst/>
          </a:prstGeom>
        </p:spPr>
        <p:txBody>
          <a:bodyPr vert="horz" lIns="91440" tIns="45720" rIns="91440" bIns="45720" rtlCol="0" anchor="ctr"/>
          <a:lstStyle>
            <a:lvl1pPr algn="r">
              <a:defRPr sz="900" spc="300">
                <a:solidFill>
                  <a:schemeClr val="tx2">
                    <a:lumMod val="75000"/>
                    <a:lumOff val="25000"/>
                  </a:schemeClr>
                </a:solidFill>
                <a:latin typeface="+mn-lt"/>
              </a:defRPr>
            </a:lvl1pPr>
          </a:lstStyle>
          <a:p>
            <a:fld id="{F8E28480-1C08-4458-AD97-0283E6FFD09D}" type="slidenum">
              <a:rPr lang="en-US" smtClean="0"/>
              <a:pPr/>
              <a:t>‹#›</a:t>
            </a:fld>
            <a:endParaRPr lang="en-US"/>
          </a:p>
        </p:txBody>
      </p:sp>
    </p:spTree>
    <p:extLst>
      <p:ext uri="{BB962C8B-B14F-4D97-AF65-F5344CB8AC3E}">
        <p14:creationId xmlns:p14="http://schemas.microsoft.com/office/powerpoint/2010/main" val="2899954485"/>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40" r:id="rId5"/>
    <p:sldLayoutId id="2147483741" r:id="rId6"/>
    <p:sldLayoutId id="2147483742" r:id="rId7"/>
    <p:sldLayoutId id="2147483743" r:id="rId8"/>
    <p:sldLayoutId id="2147483744" r:id="rId9"/>
    <p:sldLayoutId id="2147483745" r:id="rId10"/>
    <p:sldLayoutId id="2147483746" r:id="rId11"/>
  </p:sldLayoutIdLst>
  <p:hf sldNum="0" hdr="0" ftr="0" dt="0"/>
  <p:txStyles>
    <p:titleStyle>
      <a:lvl1pPr algn="l" defTabSz="914400" rtl="0" eaLnBrk="1" latinLnBrk="0" hangingPunct="1">
        <a:lnSpc>
          <a:spcPct val="90000"/>
        </a:lnSpc>
        <a:spcBef>
          <a:spcPct val="0"/>
        </a:spcBef>
        <a:buNone/>
        <a:defRPr sz="3600"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1000"/>
        </a:spcBef>
        <a:buSzPct val="70000"/>
        <a:buFont typeface="Arial" panose="020B0604020202020204" pitchFamily="34" charset="0"/>
        <a:buChar char="•"/>
        <a:defRPr sz="2400" kern="1200">
          <a:solidFill>
            <a:schemeClr val="tx2"/>
          </a:solidFill>
          <a:latin typeface="+mj-lt"/>
          <a:ea typeface="+mn-ea"/>
          <a:cs typeface="+mn-cs"/>
        </a:defRPr>
      </a:lvl1pPr>
      <a:lvl2pPr marL="685800" indent="-228600" algn="l" defTabSz="914400" rtl="0" eaLnBrk="1" latinLnBrk="0" hangingPunct="1">
        <a:lnSpc>
          <a:spcPct val="100000"/>
        </a:lnSpc>
        <a:spcBef>
          <a:spcPts val="500"/>
        </a:spcBef>
        <a:buSzPct val="70000"/>
        <a:buFont typeface="Arial" panose="020B0604020202020204" pitchFamily="34" charset="0"/>
        <a:buChar char="•"/>
        <a:defRPr sz="2000" kern="1200">
          <a:solidFill>
            <a:schemeClr val="tx2"/>
          </a:solidFill>
          <a:latin typeface="+mj-lt"/>
          <a:ea typeface="+mn-ea"/>
          <a:cs typeface="+mn-cs"/>
        </a:defRPr>
      </a:lvl2pPr>
      <a:lvl3pPr marL="1143000" indent="-228600" algn="l" defTabSz="914400" rtl="0" eaLnBrk="1" latinLnBrk="0" hangingPunct="1">
        <a:lnSpc>
          <a:spcPct val="100000"/>
        </a:lnSpc>
        <a:spcBef>
          <a:spcPts val="500"/>
        </a:spcBef>
        <a:buSzPct val="70000"/>
        <a:buFont typeface="Arial" panose="020B0604020202020204" pitchFamily="34" charset="0"/>
        <a:buChar char="•"/>
        <a:defRPr sz="1800" kern="1200">
          <a:solidFill>
            <a:schemeClr val="tx2"/>
          </a:solidFill>
          <a:latin typeface="+mj-lt"/>
          <a:ea typeface="+mn-ea"/>
          <a:cs typeface="+mn-cs"/>
        </a:defRPr>
      </a:lvl3pPr>
      <a:lvl4pPr marL="1600200" indent="-228600" algn="l" defTabSz="914400" rtl="0" eaLnBrk="1" latinLnBrk="0" hangingPunct="1">
        <a:lnSpc>
          <a:spcPct val="100000"/>
        </a:lnSpc>
        <a:spcBef>
          <a:spcPts val="500"/>
        </a:spcBef>
        <a:buSzPct val="70000"/>
        <a:buFont typeface="Arial" panose="020B0604020202020204" pitchFamily="34" charset="0"/>
        <a:buChar char="•"/>
        <a:defRPr sz="1600" kern="1200">
          <a:solidFill>
            <a:schemeClr val="tx2"/>
          </a:solidFill>
          <a:latin typeface="+mj-lt"/>
          <a:ea typeface="+mn-ea"/>
          <a:cs typeface="+mn-cs"/>
        </a:defRPr>
      </a:lvl4pPr>
      <a:lvl5pPr marL="2057400" indent="-228600" algn="l" defTabSz="914400" rtl="0" eaLnBrk="1" latinLnBrk="0" hangingPunct="1">
        <a:lnSpc>
          <a:spcPct val="100000"/>
        </a:lnSpc>
        <a:spcBef>
          <a:spcPts val="500"/>
        </a:spcBef>
        <a:buSzPct val="70000"/>
        <a:buFont typeface="Arial" panose="020B0604020202020204" pitchFamily="34" charset="0"/>
        <a:buChar char="•"/>
        <a:defRPr sz="1600" kern="1200">
          <a:solidFill>
            <a:schemeClr val="tx2"/>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estebanlopezgonzalez.com/2015/03/12/sobre-el-nihilismo/" TargetMode="External"/><Relationship Id="rId2" Type="http://schemas.openxmlformats.org/officeDocument/2006/relationships/image" Target="../media/image2.jpg"/><Relationship Id="rId1" Type="http://schemas.openxmlformats.org/officeDocument/2006/relationships/slideLayout" Target="../slideLayouts/slideLayout6.xml"/><Relationship Id="rId4" Type="http://schemas.openxmlformats.org/officeDocument/2006/relationships/hyperlink" Target="https://creativecommons.org/licenses/by-nc-nd/3.0/"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91C9781-1BFB-4400-A1AC-1BEAE67287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AB32CAD-5F08-4EE4-B80D-A9E62A650F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6781800" cy="54864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38D70B1-C114-814A-B59F-A21EA3B6A481}"/>
              </a:ext>
            </a:extLst>
          </p:cNvPr>
          <p:cNvSpPr>
            <a:spLocks noGrp="1"/>
          </p:cNvSpPr>
          <p:nvPr>
            <p:ph type="ctrTitle"/>
          </p:nvPr>
        </p:nvSpPr>
        <p:spPr>
          <a:xfrm>
            <a:off x="1637552" y="1371599"/>
            <a:ext cx="5020236" cy="2360429"/>
          </a:xfrm>
        </p:spPr>
        <p:txBody>
          <a:bodyPr>
            <a:normAutofit/>
          </a:bodyPr>
          <a:lstStyle/>
          <a:p>
            <a:r>
              <a:rPr lang="en-US">
                <a:solidFill>
                  <a:schemeClr val="bg2"/>
                </a:solidFill>
              </a:rPr>
              <a:t>“Eveline” by James Joyce</a:t>
            </a:r>
            <a:endParaRPr lang="en-US" dirty="0">
              <a:solidFill>
                <a:schemeClr val="bg2"/>
              </a:solidFill>
            </a:endParaRPr>
          </a:p>
        </p:txBody>
      </p:sp>
      <p:sp>
        <p:nvSpPr>
          <p:cNvPr id="3" name="Subtitle 2">
            <a:extLst>
              <a:ext uri="{FF2B5EF4-FFF2-40B4-BE49-F238E27FC236}">
                <a16:creationId xmlns:a16="http://schemas.microsoft.com/office/drawing/2014/main" id="{18A83954-6107-2D41-BD1C-6D2370C1EF0A}"/>
              </a:ext>
            </a:extLst>
          </p:cNvPr>
          <p:cNvSpPr>
            <a:spLocks noGrp="1"/>
          </p:cNvSpPr>
          <p:nvPr>
            <p:ph type="subTitle" idx="1"/>
          </p:nvPr>
        </p:nvSpPr>
        <p:spPr>
          <a:xfrm>
            <a:off x="1371600" y="4114800"/>
            <a:ext cx="5410200" cy="1371601"/>
          </a:xfrm>
        </p:spPr>
        <p:txBody>
          <a:bodyPr>
            <a:normAutofit/>
          </a:bodyPr>
          <a:lstStyle/>
          <a:p>
            <a:r>
              <a:rPr lang="en-US">
                <a:solidFill>
                  <a:schemeClr val="bg1"/>
                </a:solidFill>
              </a:rPr>
              <a:t>AKE 107/ING 109/DING 109 Textual Analysis: Prose and Short story</a:t>
            </a:r>
          </a:p>
          <a:p>
            <a:r>
              <a:rPr lang="en-US">
                <a:solidFill>
                  <a:schemeClr val="bg1"/>
                </a:solidFill>
              </a:rPr>
              <a:t>Dr. Gamze Katı Gümüş</a:t>
            </a:r>
          </a:p>
        </p:txBody>
      </p:sp>
      <p:pic>
        <p:nvPicPr>
          <p:cNvPr id="4" name="Picture 3">
            <a:extLst>
              <a:ext uri="{FF2B5EF4-FFF2-40B4-BE49-F238E27FC236}">
                <a16:creationId xmlns:a16="http://schemas.microsoft.com/office/drawing/2014/main" id="{83A46882-0B5C-4FBB-A9F1-436723F5D0B3}"/>
              </a:ext>
            </a:extLst>
          </p:cNvPr>
          <p:cNvPicPr>
            <a:picLocks noChangeAspect="1"/>
          </p:cNvPicPr>
          <p:nvPr/>
        </p:nvPicPr>
        <p:blipFill rotWithShape="1">
          <a:blip r:embed="rId2"/>
          <a:srcRect l="19374" r="21737"/>
          <a:stretch/>
        </p:blipFill>
        <p:spPr>
          <a:xfrm>
            <a:off x="8153401" y="10"/>
            <a:ext cx="4038600" cy="6857990"/>
          </a:xfrm>
          <a:prstGeom prst="rect">
            <a:avLst/>
          </a:prstGeom>
        </p:spPr>
      </p:pic>
    </p:spTree>
    <p:extLst>
      <p:ext uri="{BB962C8B-B14F-4D97-AF65-F5344CB8AC3E}">
        <p14:creationId xmlns:p14="http://schemas.microsoft.com/office/powerpoint/2010/main" val="35333453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5B098B6-88A1-4935-AF43-01286C94CF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94DEED-5E0F-4E41-A445-58C14864C3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26781" y="1663995"/>
            <a:ext cx="3390900" cy="35433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408F9F0-ACA6-8043-987E-C7B693E8AF57}"/>
              </a:ext>
            </a:extLst>
          </p:cNvPr>
          <p:cNvSpPr>
            <a:spLocks noGrp="1"/>
          </p:cNvSpPr>
          <p:nvPr>
            <p:ph type="title"/>
          </p:nvPr>
        </p:nvSpPr>
        <p:spPr>
          <a:xfrm>
            <a:off x="1903228" y="2057401"/>
            <a:ext cx="2859272" cy="2743200"/>
          </a:xfrm>
        </p:spPr>
        <p:txBody>
          <a:bodyPr anchor="ctr">
            <a:normAutofit/>
          </a:bodyPr>
          <a:lstStyle/>
          <a:p>
            <a:pPr algn="ctr"/>
            <a:r>
              <a:rPr lang="en-US">
                <a:solidFill>
                  <a:schemeClr val="bg2"/>
                </a:solidFill>
              </a:rPr>
              <a:t>Setting</a:t>
            </a:r>
          </a:p>
        </p:txBody>
      </p:sp>
      <p:sp>
        <p:nvSpPr>
          <p:cNvPr id="3" name="Content Placeholder 2">
            <a:extLst>
              <a:ext uri="{FF2B5EF4-FFF2-40B4-BE49-F238E27FC236}">
                <a16:creationId xmlns:a16="http://schemas.microsoft.com/office/drawing/2014/main" id="{7E4265B4-70B8-5E40-852C-C5DF0631D579}"/>
              </a:ext>
            </a:extLst>
          </p:cNvPr>
          <p:cNvSpPr>
            <a:spLocks noGrp="1"/>
          </p:cNvSpPr>
          <p:nvPr>
            <p:ph idx="1"/>
          </p:nvPr>
        </p:nvSpPr>
        <p:spPr>
          <a:xfrm>
            <a:off x="6096001" y="579473"/>
            <a:ext cx="5410200" cy="5762847"/>
          </a:xfrm>
        </p:spPr>
        <p:txBody>
          <a:bodyPr anchor="ctr">
            <a:normAutofit/>
          </a:bodyPr>
          <a:lstStyle/>
          <a:p>
            <a:pPr marL="285750" indent="-285750">
              <a:buFont typeface="Courier New" panose="02070309020205020404" pitchFamily="49" charset="0"/>
              <a:buChar char="o"/>
            </a:pPr>
            <a:r>
              <a:rPr lang="en-US" dirty="0"/>
              <a:t>Urban Ireland</a:t>
            </a:r>
          </a:p>
          <a:p>
            <a:pPr marL="285750" indent="-285750">
              <a:buFont typeface="Courier New" panose="02070309020205020404" pitchFamily="49" charset="0"/>
              <a:buChar char="o"/>
            </a:pPr>
            <a:r>
              <a:rPr lang="en-US" dirty="0"/>
              <a:t>Late 19</a:t>
            </a:r>
            <a:r>
              <a:rPr lang="en-US" baseline="30000" dirty="0"/>
              <a:t>th</a:t>
            </a:r>
            <a:r>
              <a:rPr lang="en-US" dirty="0"/>
              <a:t> / early 20</a:t>
            </a:r>
            <a:r>
              <a:rPr lang="en-US" baseline="30000" dirty="0"/>
              <a:t>th</a:t>
            </a:r>
            <a:r>
              <a:rPr lang="en-US" dirty="0"/>
              <a:t> century</a:t>
            </a:r>
          </a:p>
          <a:p>
            <a:pPr marL="0" indent="0">
              <a:buNone/>
            </a:pPr>
            <a:endParaRPr lang="en-US" dirty="0"/>
          </a:p>
        </p:txBody>
      </p:sp>
    </p:spTree>
    <p:extLst>
      <p:ext uri="{BB962C8B-B14F-4D97-AF65-F5344CB8AC3E}">
        <p14:creationId xmlns:p14="http://schemas.microsoft.com/office/powerpoint/2010/main" val="20006876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6A121316-E4D0-41D7-9C79-9FF8F36D42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A person wearing glasses&#10;&#10;Description automatically generated with medium confidence">
            <a:extLst>
              <a:ext uri="{FF2B5EF4-FFF2-40B4-BE49-F238E27FC236}">
                <a16:creationId xmlns:a16="http://schemas.microsoft.com/office/drawing/2014/main" id="{8DD84773-348D-CE47-B6A8-4CCA14707491}"/>
              </a:ext>
            </a:extLst>
          </p:cNvPr>
          <p:cNvPicPr>
            <a:picLocks noChangeAspect="1"/>
          </p:cNvPicPr>
          <p:nvPr/>
        </p:nvPicPr>
        <p:blipFill rotWithShape="1">
          <a:blip r:embed="rId2">
            <a:extLst>
              <a:ext uri="{837473B0-CC2E-450A-ABE3-18F120FF3D39}">
                <a1611:picAttrSrcUrl xmlns:a1611="http://schemas.microsoft.com/office/drawing/2016/11/main" r:id="rId3"/>
              </a:ext>
            </a:extLst>
          </a:blip>
          <a:srcRect t="2516" r="2" b="1018"/>
          <a:stretch/>
        </p:blipFill>
        <p:spPr>
          <a:xfrm>
            <a:off x="1" y="10"/>
            <a:ext cx="6096000" cy="6857990"/>
          </a:xfrm>
          <a:prstGeom prst="rect">
            <a:avLst/>
          </a:prstGeom>
        </p:spPr>
      </p:pic>
      <p:sp>
        <p:nvSpPr>
          <p:cNvPr id="18" name="Rectangle 17">
            <a:extLst>
              <a:ext uri="{FF2B5EF4-FFF2-40B4-BE49-F238E27FC236}">
                <a16:creationId xmlns:a16="http://schemas.microsoft.com/office/drawing/2014/main" id="{07EE0F9E-42CB-4AE4-971C-7BD191D5DC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0"/>
            <a:ext cx="6096000" cy="68580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7" name="Rectangle 19">
            <a:extLst>
              <a:ext uri="{FF2B5EF4-FFF2-40B4-BE49-F238E27FC236}">
                <a16:creationId xmlns:a16="http://schemas.microsoft.com/office/drawing/2014/main" id="{1AEB967B-31A3-42E3-8382-73443D2640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67600" y="1371601"/>
            <a:ext cx="3390900" cy="41148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0B1B4AF-E715-BC4A-99FE-B82408B89E14}"/>
              </a:ext>
            </a:extLst>
          </p:cNvPr>
          <p:cNvSpPr>
            <a:spLocks noGrp="1"/>
          </p:cNvSpPr>
          <p:nvPr>
            <p:ph type="title"/>
          </p:nvPr>
        </p:nvSpPr>
        <p:spPr>
          <a:xfrm>
            <a:off x="7952936" y="1674629"/>
            <a:ext cx="2550941" cy="2057400"/>
          </a:xfrm>
        </p:spPr>
        <p:txBody>
          <a:bodyPr vert="horz" lIns="91440" tIns="45720" rIns="91440" bIns="45720" rtlCol="0" anchor="b">
            <a:normAutofit/>
          </a:bodyPr>
          <a:lstStyle/>
          <a:p>
            <a:pPr algn="ctr"/>
            <a:r>
              <a:rPr lang="en-US" sz="2200" kern="1200" cap="all" spc="300" baseline="0">
                <a:solidFill>
                  <a:schemeClr val="tx2"/>
                </a:solidFill>
                <a:latin typeface="+mj-lt"/>
                <a:ea typeface="+mj-ea"/>
                <a:cs typeface="+mj-cs"/>
              </a:rPr>
              <a:t>Characters</a:t>
            </a:r>
          </a:p>
        </p:txBody>
      </p:sp>
      <p:sp>
        <p:nvSpPr>
          <p:cNvPr id="11" name="TextBox 10">
            <a:extLst>
              <a:ext uri="{FF2B5EF4-FFF2-40B4-BE49-F238E27FC236}">
                <a16:creationId xmlns:a16="http://schemas.microsoft.com/office/drawing/2014/main" id="{41918F8C-129D-034B-B3A8-4BB9FCF20349}"/>
              </a:ext>
            </a:extLst>
          </p:cNvPr>
          <p:cNvSpPr txBox="1"/>
          <p:nvPr/>
        </p:nvSpPr>
        <p:spPr>
          <a:xfrm>
            <a:off x="3474771" y="6657945"/>
            <a:ext cx="2621230" cy="200055"/>
          </a:xfrm>
          <a:prstGeom prst="rect">
            <a:avLst/>
          </a:prstGeom>
          <a:solidFill>
            <a:srgbClr val="000000"/>
          </a:solidFill>
        </p:spPr>
        <p:txBody>
          <a:bodyPr wrap="none" rtlCol="0">
            <a:spAutoFit/>
          </a:bodyPr>
          <a:lstStyle/>
          <a:p>
            <a:pPr algn="r">
              <a:spcAft>
                <a:spcPts val="600"/>
              </a:spcAft>
            </a:pPr>
            <a:r>
              <a:rPr lang="en-US" sz="700">
                <a:solidFill>
                  <a:srgbClr val="FFFFFF"/>
                </a:solidFill>
                <a:hlinkClick r:id="rId3" tooltip="https://estebanlopezgonzalez.com/2015/03/12/sobre-el-nihilismo/">
                  <a:extLst>
                    <a:ext uri="{A12FA001-AC4F-418D-AE19-62706E023703}">
                      <ahyp:hlinkClr xmlns:ahyp="http://schemas.microsoft.com/office/drawing/2018/hyperlinkcolor" val="tx"/>
                    </a:ext>
                  </a:extLst>
                </a:hlinkClick>
              </a:rPr>
              <a:t>This Photo</a:t>
            </a:r>
            <a:r>
              <a:rPr lang="en-US" sz="700">
                <a:solidFill>
                  <a:srgbClr val="FFFFFF"/>
                </a:solidFill>
              </a:rPr>
              <a:t> by Unknown Author is licensed under </a:t>
            </a:r>
            <a:r>
              <a:rPr lang="en-US" sz="700">
                <a:solidFill>
                  <a:srgbClr val="FFFFFF"/>
                </a:solidFill>
                <a:hlinkClick r:id="rId4" tooltip="https://creativecommons.org/licenses/by-nc-nd/3.0/">
                  <a:extLst>
                    <a:ext uri="{A12FA001-AC4F-418D-AE19-62706E023703}">
                      <ahyp:hlinkClr xmlns:ahyp="http://schemas.microsoft.com/office/drawing/2018/hyperlinkcolor" val="tx"/>
                    </a:ext>
                  </a:extLst>
                </a:hlinkClick>
              </a:rPr>
              <a:t>CC BY-NC-ND</a:t>
            </a:r>
            <a:endParaRPr lang="en-US" sz="700">
              <a:solidFill>
                <a:srgbClr val="FFFFFF"/>
              </a:solidFill>
            </a:endParaRPr>
          </a:p>
        </p:txBody>
      </p:sp>
    </p:spTree>
    <p:extLst>
      <p:ext uri="{BB962C8B-B14F-4D97-AF65-F5344CB8AC3E}">
        <p14:creationId xmlns:p14="http://schemas.microsoft.com/office/powerpoint/2010/main" val="42640420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9CD6474-47AA-4D47-AF35-32FA3089BD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61C7CE4-0076-6340-9163-AB460AB073BC}"/>
              </a:ext>
            </a:extLst>
          </p:cNvPr>
          <p:cNvSpPr>
            <a:spLocks noGrp="1"/>
          </p:cNvSpPr>
          <p:nvPr>
            <p:ph type="title"/>
          </p:nvPr>
        </p:nvSpPr>
        <p:spPr>
          <a:xfrm>
            <a:off x="1371600" y="1020728"/>
            <a:ext cx="9486900" cy="996061"/>
          </a:xfrm>
        </p:spPr>
        <p:txBody>
          <a:bodyPr anchor="b">
            <a:normAutofit/>
          </a:bodyPr>
          <a:lstStyle/>
          <a:p>
            <a:pPr algn="ctr"/>
            <a:r>
              <a:rPr lang="en-US" dirty="0"/>
              <a:t>The Irish Stereotype</a:t>
            </a:r>
            <a:endParaRPr lang="en-US"/>
          </a:p>
        </p:txBody>
      </p:sp>
      <p:sp>
        <p:nvSpPr>
          <p:cNvPr id="3" name="Content Placeholder 2">
            <a:extLst>
              <a:ext uri="{FF2B5EF4-FFF2-40B4-BE49-F238E27FC236}">
                <a16:creationId xmlns:a16="http://schemas.microsoft.com/office/drawing/2014/main" id="{CD0053DF-9EEE-0542-90B6-8735FB0942E5}"/>
              </a:ext>
            </a:extLst>
          </p:cNvPr>
          <p:cNvSpPr>
            <a:spLocks noGrp="1"/>
          </p:cNvSpPr>
          <p:nvPr>
            <p:ph idx="1"/>
          </p:nvPr>
        </p:nvSpPr>
        <p:spPr>
          <a:xfrm>
            <a:off x="1371600" y="2200940"/>
            <a:ext cx="9486901" cy="3577854"/>
          </a:xfrm>
        </p:spPr>
        <p:txBody>
          <a:bodyPr>
            <a:normAutofit/>
          </a:bodyPr>
          <a:lstStyle/>
          <a:p>
            <a:r>
              <a:rPr lang="en-US" dirty="0"/>
              <a:t>Catholic</a:t>
            </a:r>
          </a:p>
          <a:p>
            <a:pPr lvl="1"/>
            <a:r>
              <a:rPr lang="en-US" dirty="0"/>
              <a:t>Strictly religious household</a:t>
            </a:r>
          </a:p>
          <a:p>
            <a:r>
              <a:rPr lang="en-US" dirty="0"/>
              <a:t>Family: </a:t>
            </a:r>
          </a:p>
          <a:p>
            <a:pPr lvl="1"/>
            <a:r>
              <a:rPr lang="en-US" dirty="0"/>
              <a:t>Crowded families</a:t>
            </a:r>
          </a:p>
          <a:p>
            <a:pPr lvl="1"/>
            <a:r>
              <a:rPr lang="en-US" dirty="0"/>
              <a:t>Drunk and/or violent father</a:t>
            </a:r>
          </a:p>
          <a:p>
            <a:pPr lvl="1"/>
            <a:r>
              <a:rPr lang="en-US" dirty="0"/>
              <a:t>One or both parents might be dead or missing from the picture</a:t>
            </a:r>
          </a:p>
          <a:p>
            <a:pPr lvl="1"/>
            <a:r>
              <a:rPr lang="en-US" dirty="0"/>
              <a:t>Filial duty to parents</a:t>
            </a:r>
          </a:p>
          <a:p>
            <a:pPr lvl="1"/>
            <a:endParaRPr lang="en-US" dirty="0"/>
          </a:p>
        </p:txBody>
      </p:sp>
    </p:spTree>
    <p:extLst>
      <p:ext uri="{BB962C8B-B14F-4D97-AF65-F5344CB8AC3E}">
        <p14:creationId xmlns:p14="http://schemas.microsoft.com/office/powerpoint/2010/main" val="28855683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5B098B6-88A1-4935-AF43-01286C94CF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94DEED-5E0F-4E41-A445-58C14864C3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26781" y="1663995"/>
            <a:ext cx="3390900" cy="35433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7EA0D44-2052-F240-B742-A4D769673873}"/>
              </a:ext>
            </a:extLst>
          </p:cNvPr>
          <p:cNvSpPr>
            <a:spLocks noGrp="1"/>
          </p:cNvSpPr>
          <p:nvPr>
            <p:ph type="title"/>
          </p:nvPr>
        </p:nvSpPr>
        <p:spPr>
          <a:xfrm>
            <a:off x="1903228" y="2057401"/>
            <a:ext cx="2859272" cy="2743200"/>
          </a:xfrm>
        </p:spPr>
        <p:txBody>
          <a:bodyPr anchor="ctr">
            <a:normAutofit/>
          </a:bodyPr>
          <a:lstStyle/>
          <a:p>
            <a:pPr algn="ctr"/>
            <a:r>
              <a:rPr lang="en-US">
                <a:solidFill>
                  <a:schemeClr val="bg2"/>
                </a:solidFill>
              </a:rPr>
              <a:t>The room as micro setting</a:t>
            </a:r>
          </a:p>
        </p:txBody>
      </p:sp>
      <p:sp>
        <p:nvSpPr>
          <p:cNvPr id="3" name="Content Placeholder 2">
            <a:extLst>
              <a:ext uri="{FF2B5EF4-FFF2-40B4-BE49-F238E27FC236}">
                <a16:creationId xmlns:a16="http://schemas.microsoft.com/office/drawing/2014/main" id="{9B8F1558-DFEC-FE47-B163-BFB0BBE564B8}"/>
              </a:ext>
            </a:extLst>
          </p:cNvPr>
          <p:cNvSpPr>
            <a:spLocks noGrp="1"/>
          </p:cNvSpPr>
          <p:nvPr>
            <p:ph idx="1"/>
          </p:nvPr>
        </p:nvSpPr>
        <p:spPr>
          <a:xfrm>
            <a:off x="6096001" y="579473"/>
            <a:ext cx="5410200" cy="5762847"/>
          </a:xfrm>
        </p:spPr>
        <p:txBody>
          <a:bodyPr anchor="ctr">
            <a:normAutofit/>
          </a:bodyPr>
          <a:lstStyle/>
          <a:p>
            <a:r>
              <a:rPr lang="en-US" dirty="0"/>
              <a:t>Dust symbolism</a:t>
            </a:r>
          </a:p>
          <a:p>
            <a:r>
              <a:rPr lang="en-US" dirty="0"/>
              <a:t>Religious elements</a:t>
            </a:r>
          </a:p>
          <a:p>
            <a:endParaRPr lang="en-US" dirty="0"/>
          </a:p>
        </p:txBody>
      </p:sp>
    </p:spTree>
    <p:extLst>
      <p:ext uri="{BB962C8B-B14F-4D97-AF65-F5344CB8AC3E}">
        <p14:creationId xmlns:p14="http://schemas.microsoft.com/office/powerpoint/2010/main" val="40805548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E433CB3-EAB2-4842-A1DD-7BC051B556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19582C44-DF4D-43F6-B247-47C2B1E63497}"/>
              </a:ext>
            </a:extLst>
          </p:cNvPr>
          <p:cNvPicPr>
            <a:picLocks noChangeAspect="1"/>
          </p:cNvPicPr>
          <p:nvPr/>
        </p:nvPicPr>
        <p:blipFill rotWithShape="1">
          <a:blip r:embed="rId2"/>
          <a:srcRect b="15730"/>
          <a:stretch/>
        </p:blipFill>
        <p:spPr>
          <a:xfrm>
            <a:off x="1" y="10"/>
            <a:ext cx="12192000" cy="6857990"/>
          </a:xfrm>
          <a:prstGeom prst="rect">
            <a:avLst/>
          </a:prstGeom>
        </p:spPr>
      </p:pic>
      <p:sp>
        <p:nvSpPr>
          <p:cNvPr id="10" name="Rectangle 9">
            <a:extLst>
              <a:ext uri="{FF2B5EF4-FFF2-40B4-BE49-F238E27FC236}">
                <a16:creationId xmlns:a16="http://schemas.microsoft.com/office/drawing/2014/main" id="{A87376E7-9AC1-477E-9D52-27424009C1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19945"/>
            <a:ext cx="12192000" cy="3138055"/>
          </a:xfrm>
          <a:prstGeom prst="rect">
            <a:avLst/>
          </a:prstGeom>
          <a:gradFill>
            <a:gsLst>
              <a:gs pos="47000">
                <a:srgbClr val="000000">
                  <a:alpha val="18000"/>
                </a:srgbClr>
              </a:gs>
              <a:gs pos="6000">
                <a:schemeClr val="tx1">
                  <a:alpha val="0"/>
                </a:schemeClr>
              </a:gs>
              <a:gs pos="100000">
                <a:srgbClr val="000000">
                  <a:alpha val="39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7B5A538-EBD9-8540-AC7A-BE22661B098F}"/>
              </a:ext>
            </a:extLst>
          </p:cNvPr>
          <p:cNvSpPr>
            <a:spLocks noGrp="1"/>
          </p:cNvSpPr>
          <p:nvPr>
            <p:ph type="title"/>
          </p:nvPr>
        </p:nvSpPr>
        <p:spPr>
          <a:xfrm>
            <a:off x="1371600" y="4114800"/>
            <a:ext cx="9486900" cy="1281544"/>
          </a:xfrm>
        </p:spPr>
        <p:txBody>
          <a:bodyPr vert="horz" lIns="91440" tIns="45720" rIns="91440" bIns="45720" rtlCol="0" anchor="b">
            <a:normAutofit/>
          </a:bodyPr>
          <a:lstStyle/>
          <a:p>
            <a:pPr algn="ctr"/>
            <a:r>
              <a:rPr lang="en-US" kern="1200" cap="all" spc="300" baseline="0">
                <a:solidFill>
                  <a:srgbClr val="FFFFFF"/>
                </a:solidFill>
                <a:latin typeface="+mj-lt"/>
                <a:ea typeface="+mj-ea"/>
                <a:cs typeface="+mj-cs"/>
              </a:rPr>
              <a:t>Inertia </a:t>
            </a:r>
          </a:p>
        </p:txBody>
      </p:sp>
    </p:spTree>
    <p:extLst>
      <p:ext uri="{BB962C8B-B14F-4D97-AF65-F5344CB8AC3E}">
        <p14:creationId xmlns:p14="http://schemas.microsoft.com/office/powerpoint/2010/main" val="655876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EFF9146B-4CCD-4CDB-AB9C-458005307E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2" name="Rectangle 21">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843285CF-B8E0-2E48-8CFC-3E4B300920B2}"/>
              </a:ext>
            </a:extLst>
          </p:cNvPr>
          <p:cNvSpPr>
            <a:spLocks noGrp="1"/>
          </p:cNvSpPr>
          <p:nvPr>
            <p:ph type="title"/>
          </p:nvPr>
        </p:nvSpPr>
        <p:spPr>
          <a:xfrm>
            <a:off x="1371599" y="1010097"/>
            <a:ext cx="9486901" cy="1010088"/>
          </a:xfrm>
        </p:spPr>
        <p:txBody>
          <a:bodyPr anchor="b">
            <a:normAutofit/>
          </a:bodyPr>
          <a:lstStyle/>
          <a:p>
            <a:pPr algn="ctr"/>
            <a:r>
              <a:rPr lang="en-US" dirty="0"/>
              <a:t>The twelve promises of </a:t>
            </a:r>
            <a:r>
              <a:rPr lang="en-US" dirty="0" err="1"/>
              <a:t>jesus</a:t>
            </a:r>
            <a:r>
              <a:rPr lang="en-US" dirty="0"/>
              <a:t> to </a:t>
            </a:r>
            <a:r>
              <a:rPr lang="en-US" dirty="0" err="1"/>
              <a:t>st.</a:t>
            </a:r>
            <a:r>
              <a:rPr lang="en-US" dirty="0"/>
              <a:t> Margaret </a:t>
            </a:r>
            <a:r>
              <a:rPr lang="en-US" dirty="0" err="1"/>
              <a:t>mary</a:t>
            </a:r>
            <a:endParaRPr lang="en-US"/>
          </a:p>
        </p:txBody>
      </p:sp>
      <p:sp>
        <p:nvSpPr>
          <p:cNvPr id="4" name="Content Placeholder 3">
            <a:extLst>
              <a:ext uri="{FF2B5EF4-FFF2-40B4-BE49-F238E27FC236}">
                <a16:creationId xmlns:a16="http://schemas.microsoft.com/office/drawing/2014/main" id="{899423D1-B6C8-A34A-BE63-3E14841FAF93}"/>
              </a:ext>
            </a:extLst>
          </p:cNvPr>
          <p:cNvSpPr>
            <a:spLocks noGrp="1"/>
          </p:cNvSpPr>
          <p:nvPr>
            <p:ph idx="1"/>
          </p:nvPr>
        </p:nvSpPr>
        <p:spPr>
          <a:xfrm>
            <a:off x="1371600" y="2206257"/>
            <a:ext cx="9486901" cy="3540642"/>
          </a:xfrm>
        </p:spPr>
        <p:txBody>
          <a:bodyPr>
            <a:normAutofit/>
          </a:bodyPr>
          <a:lstStyle/>
          <a:p>
            <a:pPr marL="0" indent="0" fontAlgn="base">
              <a:lnSpc>
                <a:spcPct val="90000"/>
              </a:lnSpc>
              <a:buNone/>
            </a:pPr>
            <a:r>
              <a:rPr lang="en-US" sz="1500" b="1" dirty="0"/>
              <a:t>1.</a:t>
            </a:r>
            <a:r>
              <a:rPr lang="en-US" sz="1500" dirty="0"/>
              <a:t>  I will give them all the graces necessary in their state of life.</a:t>
            </a:r>
            <a:br>
              <a:rPr lang="en-US" sz="1500" dirty="0"/>
            </a:br>
            <a:r>
              <a:rPr lang="en-US" sz="1500" b="1" dirty="0"/>
              <a:t>2.</a:t>
            </a:r>
            <a:r>
              <a:rPr lang="en-US" sz="1500" dirty="0"/>
              <a:t> I will establish peace in their homes.</a:t>
            </a:r>
            <a:br>
              <a:rPr lang="en-US" sz="1500" dirty="0"/>
            </a:br>
            <a:r>
              <a:rPr lang="en-US" sz="1500" b="1" dirty="0"/>
              <a:t>3.</a:t>
            </a:r>
            <a:r>
              <a:rPr lang="en-US" sz="1500" dirty="0"/>
              <a:t> I will comfort them in all their afflictions.</a:t>
            </a:r>
            <a:br>
              <a:rPr lang="en-US" sz="1500" dirty="0"/>
            </a:br>
            <a:r>
              <a:rPr lang="en-US" sz="1500" b="1" dirty="0"/>
              <a:t>4.</a:t>
            </a:r>
            <a:r>
              <a:rPr lang="en-US" sz="1500" dirty="0"/>
              <a:t> I will be their secure refuge during life, and above all, in death.</a:t>
            </a:r>
            <a:br>
              <a:rPr lang="en-US" sz="1500" dirty="0"/>
            </a:br>
            <a:r>
              <a:rPr lang="en-US" sz="1500" b="1" dirty="0"/>
              <a:t>5.</a:t>
            </a:r>
            <a:r>
              <a:rPr lang="en-US" sz="1500" dirty="0"/>
              <a:t> I will bestow abundant blessings upon all their undertakings.</a:t>
            </a:r>
            <a:br>
              <a:rPr lang="en-US" sz="1500" dirty="0"/>
            </a:br>
            <a:r>
              <a:rPr lang="en-US" sz="1500" b="1" dirty="0"/>
              <a:t>6.</a:t>
            </a:r>
            <a:r>
              <a:rPr lang="en-US" sz="1500" dirty="0"/>
              <a:t> Sinners will find in My Heart the source and infinite ocean of mercy.</a:t>
            </a:r>
            <a:br>
              <a:rPr lang="en-US" sz="1500" dirty="0"/>
            </a:br>
            <a:r>
              <a:rPr lang="en-US" sz="1500" b="1" dirty="0"/>
              <a:t>7.</a:t>
            </a:r>
            <a:r>
              <a:rPr lang="en-US" sz="1500" dirty="0"/>
              <a:t> Lukewarm souls shall become fervent.</a:t>
            </a:r>
            <a:br>
              <a:rPr lang="en-US" sz="1500" dirty="0"/>
            </a:br>
            <a:r>
              <a:rPr lang="en-US" sz="1500" b="1" dirty="0"/>
              <a:t>8.</a:t>
            </a:r>
            <a:r>
              <a:rPr lang="en-US" sz="1500" dirty="0"/>
              <a:t> Fervent souls shall quickly mount to high perfection.</a:t>
            </a:r>
            <a:br>
              <a:rPr lang="en-US" sz="1500" dirty="0"/>
            </a:br>
            <a:r>
              <a:rPr lang="en-US" sz="1500" b="1" dirty="0"/>
              <a:t>9.</a:t>
            </a:r>
            <a:r>
              <a:rPr lang="en-US" sz="1500" dirty="0"/>
              <a:t> I will bless every place in which an image of My Heart is exposed and honored.</a:t>
            </a:r>
            <a:br>
              <a:rPr lang="en-US" sz="1500" dirty="0"/>
            </a:br>
            <a:r>
              <a:rPr lang="en-US" sz="1500" b="1" dirty="0"/>
              <a:t>10.</a:t>
            </a:r>
            <a:r>
              <a:rPr lang="en-US" sz="1500" dirty="0"/>
              <a:t> I will give to priests the gift of touching the most hardened hearts.</a:t>
            </a:r>
            <a:br>
              <a:rPr lang="en-US" sz="1500" dirty="0"/>
            </a:br>
            <a:r>
              <a:rPr lang="en-US" sz="1500" b="1" dirty="0"/>
              <a:t>11.</a:t>
            </a:r>
            <a:r>
              <a:rPr lang="en-US" sz="1500" dirty="0"/>
              <a:t> Those who shall promote this devotion shall have their names written in My Heart.</a:t>
            </a:r>
            <a:br>
              <a:rPr lang="en-US" sz="1500" dirty="0"/>
            </a:br>
            <a:r>
              <a:rPr lang="en-US" sz="1500" b="1" dirty="0"/>
              <a:t>12.</a:t>
            </a:r>
            <a:r>
              <a:rPr lang="en-US" sz="1500" dirty="0"/>
              <a:t> I promise you in the excessive mercy of My Heart that My all powerful love will grant to all those who receive Holy Communion on the First Fridays in nine consecutive months the grace of final perseverance; they shall not die in My disgrace, nor without receiving their sacraments. My divine Heart shall be their safe refuge in this last moment.</a:t>
            </a:r>
            <a:br>
              <a:rPr lang="en-US" sz="1500" dirty="0"/>
            </a:br>
            <a:endParaRPr lang="en-US" sz="1500" dirty="0"/>
          </a:p>
        </p:txBody>
      </p:sp>
    </p:spTree>
    <p:extLst>
      <p:ext uri="{BB962C8B-B14F-4D97-AF65-F5344CB8AC3E}">
        <p14:creationId xmlns:p14="http://schemas.microsoft.com/office/powerpoint/2010/main" val="702567161"/>
      </p:ext>
    </p:extLst>
  </p:cSld>
  <p:clrMapOvr>
    <a:masterClrMapping/>
  </p:clrMapOvr>
</p:sld>
</file>

<file path=ppt/theme/theme1.xml><?xml version="1.0" encoding="utf-8"?>
<a:theme xmlns:a="http://schemas.openxmlformats.org/drawingml/2006/main" name="ClassicFrameVTI">
  <a:themeElements>
    <a:clrScheme name="Office">
      <a:dk1>
        <a:srgbClr val="000000"/>
      </a:dk1>
      <a:lt1>
        <a:srgbClr val="FFFFFF"/>
      </a:lt1>
      <a:dk2>
        <a:srgbClr val="1D242E"/>
      </a:dk2>
      <a:lt2>
        <a:srgbClr val="F2F1F1"/>
      </a:lt2>
      <a:accent1>
        <a:srgbClr val="4472C4"/>
      </a:accent1>
      <a:accent2>
        <a:srgbClr val="ED7D31"/>
      </a:accent2>
      <a:accent3>
        <a:srgbClr val="A3A3A3"/>
      </a:accent3>
      <a:accent4>
        <a:srgbClr val="CF9B00"/>
      </a:accent4>
      <a:accent5>
        <a:srgbClr val="5B9BD5"/>
      </a:accent5>
      <a:accent6>
        <a:srgbClr val="70AD47"/>
      </a:accent6>
      <a:hlink>
        <a:srgbClr val="D26012"/>
      </a:hlink>
      <a:folHlink>
        <a:srgbClr val="9A5879"/>
      </a:folHlink>
    </a:clrScheme>
    <a:fontScheme name="Goudy and Gill Sans">
      <a:majorFont>
        <a:latin typeface="Goudy Old Style"/>
        <a:ea typeface=""/>
        <a:cs typeface=""/>
      </a:majorFont>
      <a:minorFont>
        <a:latin typeface="Gill Sans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lassicFrameVTI" id="{4FA2A165-EC65-4FB0-B019-8C8876A1D8E3}" vid="{9D78F1F1-8226-42FD-A1A3-975EDF6D60F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TotalTime>
  <Words>341</Words>
  <Application>Microsoft Macintosh PowerPoint</Application>
  <PresentationFormat>Widescreen</PresentationFormat>
  <Paragraphs>24</Paragraphs>
  <Slides>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Courier New</vt:lpstr>
      <vt:lpstr>Gill Sans MT</vt:lpstr>
      <vt:lpstr>Goudy Old Style</vt:lpstr>
      <vt:lpstr>ClassicFrameVTI</vt:lpstr>
      <vt:lpstr>“Eveline” by James Joyce</vt:lpstr>
      <vt:lpstr>Setting</vt:lpstr>
      <vt:lpstr>Characters</vt:lpstr>
      <vt:lpstr>The Irish Stereotype</vt:lpstr>
      <vt:lpstr>The room as micro setting</vt:lpstr>
      <vt:lpstr>Inertia </vt:lpstr>
      <vt:lpstr>The twelve promises of jesus to st. Margaret 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“Eveline” by James Joyce</dc:title>
  <dc:creator>Gamze.Kati</dc:creator>
  <cp:lastModifiedBy>Gamze.Kati</cp:lastModifiedBy>
  <cp:revision>2</cp:revision>
  <dcterms:created xsi:type="dcterms:W3CDTF">2020-12-24T20:59:03Z</dcterms:created>
  <dcterms:modified xsi:type="dcterms:W3CDTF">2020-12-24T21:07:21Z</dcterms:modified>
</cp:coreProperties>
</file>