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91" r:id="rId17"/>
    <p:sldId id="293" r:id="rId18"/>
    <p:sldId id="271" r:id="rId19"/>
    <p:sldId id="272" r:id="rId20"/>
    <p:sldId id="273" r:id="rId21"/>
    <p:sldId id="274" r:id="rId22"/>
    <p:sldId id="275" r:id="rId23"/>
    <p:sldId id="276" r:id="rId24"/>
    <p:sldId id="296" r:id="rId25"/>
    <p:sldId id="297" r:id="rId26"/>
    <p:sldId id="294" r:id="rId27"/>
    <p:sldId id="295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965800"/>
          </a:xfrm>
        </p:spPr>
        <p:txBody>
          <a:bodyPr>
            <a:normAutofit/>
          </a:bodyPr>
          <a:lstStyle/>
          <a:p>
            <a:r>
              <a:rPr lang="en-US" dirty="0" smtClean="0"/>
              <a:t>REPASO 2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MARCADORES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118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dirty="0" smtClean="0"/>
              <a:t> </a:t>
            </a:r>
            <a:r>
              <a:rPr lang="es-ES_tradnl" sz="3200" dirty="0"/>
              <a:t>__________________, todo el mundo tiene miedo a algo aunque no lo reconozca.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928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En realidad </a:t>
            </a:r>
            <a:r>
              <a:rPr lang="es-ES_tradnl" sz="3200" dirty="0" smtClean="0"/>
              <a:t>, </a:t>
            </a:r>
            <a:r>
              <a:rPr lang="es-ES_tradnl" sz="3200" dirty="0"/>
              <a:t>todo el mundo tiene miedo a algo aunque no lo reconozca.</a:t>
            </a: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4586287" y="4043363"/>
            <a:ext cx="4114801" cy="202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 el fondo,</a:t>
            </a:r>
          </a:p>
          <a:p>
            <a:pPr algn="ctr"/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390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6.  </a:t>
            </a:r>
            <a:r>
              <a:rPr lang="es-ES_tradnl" sz="3200" dirty="0" smtClean="0"/>
              <a:t> Los </a:t>
            </a:r>
            <a:r>
              <a:rPr lang="es-ES_tradnl" sz="3200" dirty="0"/>
              <a:t>gnomos, ________________, los duendes que frecuentan los bosques, </a:t>
            </a:r>
            <a:r>
              <a:rPr lang="es-ES_tradnl" sz="3200" dirty="0" smtClean="0"/>
              <a:t>son los protagonistas de muchos cuentos.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857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6.  </a:t>
            </a:r>
            <a:r>
              <a:rPr lang="es-ES_tradnl" sz="3200" dirty="0" smtClean="0"/>
              <a:t> Los </a:t>
            </a:r>
            <a:r>
              <a:rPr lang="es-ES_tradnl" sz="3200" dirty="0"/>
              <a:t>gnomos,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es decir</a:t>
            </a:r>
            <a:r>
              <a:rPr lang="es-ES_tradnl" sz="3200" dirty="0" smtClean="0"/>
              <a:t>, </a:t>
            </a:r>
            <a:r>
              <a:rPr lang="es-ES_tradnl" sz="3200" dirty="0"/>
              <a:t>los duendes que frecuentan los bosques, </a:t>
            </a:r>
            <a:r>
              <a:rPr lang="es-ES_tradnl" sz="3200" dirty="0" smtClean="0"/>
              <a:t>son los protagonistas de muchos cuentos.</a:t>
            </a: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4586287" y="4043363"/>
            <a:ext cx="4114801" cy="202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sto es,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otras palabras,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icho de otro modo,</a:t>
            </a:r>
          </a:p>
          <a:p>
            <a:pPr algn="ctr"/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891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dirty="0" smtClean="0"/>
              <a:t>A Pedro </a:t>
            </a:r>
            <a:r>
              <a:rPr lang="es-ES_tradnl" sz="3200" dirty="0"/>
              <a:t>le encanta pintar.  ___________________, va a una escuela para mejorar su técnica.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9456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7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dirty="0" smtClean="0"/>
              <a:t> A Pedro </a:t>
            </a:r>
            <a:r>
              <a:rPr lang="es-ES_tradnl" sz="3200" dirty="0"/>
              <a:t>le encanta pintar</a:t>
            </a:r>
            <a:r>
              <a:rPr lang="es-ES_tradn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Incluso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3200" dirty="0"/>
              <a:t>va a una escuela para mejorar su técnica.</a:t>
            </a: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4586288" y="3786187"/>
            <a:ext cx="4114801" cy="2657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Hasta</a:t>
            </a: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(aditivo)</a:t>
            </a:r>
          </a:p>
          <a:p>
            <a:pPr algn="ctr"/>
            <a:endParaRPr lang="es-ES" sz="28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hecho,</a:t>
            </a: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(refuerzo)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913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s-ES_tradnl" sz="3200" dirty="0" smtClean="0"/>
              <a:t>La </a:t>
            </a:r>
            <a:r>
              <a:rPr lang="es-ES_tradnl" sz="3200" dirty="0"/>
              <a:t>fantasía, _______________, la actividad de la mente que produce imágenes, está más desarrollada en los niños.</a:t>
            </a:r>
            <a:endParaRPr lang="tr-TR" sz="3200" dirty="0"/>
          </a:p>
          <a:p>
            <a:pPr marL="0" lv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3263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128714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s-ES_tradnl" sz="3200" dirty="0" smtClean="0"/>
              <a:t>La </a:t>
            </a:r>
            <a:r>
              <a:rPr lang="es-ES_tradnl" sz="3200" dirty="0"/>
              <a:t>fantasía,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es decir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_tradnl" sz="3200" dirty="0"/>
              <a:t>la actividad de la mente que produce imágenes, está más desarrollada en los niños.</a:t>
            </a:r>
            <a:endParaRPr lang="tr-TR" sz="3200" dirty="0"/>
          </a:p>
          <a:p>
            <a:pPr marL="0" lvl="0" indent="0">
              <a:lnSpc>
                <a:spcPct val="150000"/>
              </a:lnSpc>
              <a:buNone/>
            </a:pP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4257675" y="3270065"/>
            <a:ext cx="4114801" cy="2657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sto es, 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otras palabras,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5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9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dirty="0" smtClean="0"/>
              <a:t> El </a:t>
            </a:r>
            <a:r>
              <a:rPr lang="es-ES_tradnl" sz="3200" dirty="0"/>
              <a:t>otro día visité a Montse.  ________________, su hermano es muy simpático.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1356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9</a:t>
            </a: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 </a:t>
            </a:r>
            <a:r>
              <a:rPr lang="es-ES_tradnl" sz="3200" dirty="0" smtClean="0"/>
              <a:t> El </a:t>
            </a:r>
            <a:r>
              <a:rPr lang="es-ES_tradnl" sz="3200" dirty="0"/>
              <a:t>otro día visité a Montse.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Por cierto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_tradnl" sz="3200" dirty="0"/>
              <a:t>su hermano es muy simpático.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4166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2939" y="1528764"/>
            <a:ext cx="10701336" cy="4211264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s-ES_tradnl" sz="3200" dirty="0"/>
              <a:t>Maquiavelo decía que el fin justifica los medios. Y si hay que mentir un poquito, se miente. </a:t>
            </a:r>
            <a:r>
              <a:rPr lang="en-US" sz="3200" dirty="0"/>
              <a:t> O, </a:t>
            </a:r>
            <a:r>
              <a:rPr lang="en-US" sz="3200" dirty="0" smtClean="0"/>
              <a:t>______________</a:t>
            </a:r>
            <a:r>
              <a:rPr lang="es-ES" sz="3200" dirty="0"/>
              <a:t>____</a:t>
            </a:r>
            <a:r>
              <a:rPr lang="en-US" sz="3200" dirty="0"/>
              <a:t>, no se dice </a:t>
            </a:r>
            <a:r>
              <a:rPr lang="en-US" sz="3200" dirty="0" err="1"/>
              <a:t>toda</a:t>
            </a:r>
            <a:r>
              <a:rPr lang="en-US" sz="3200" dirty="0"/>
              <a:t> la </a:t>
            </a:r>
            <a:r>
              <a:rPr lang="en-US" sz="3200" dirty="0" err="1"/>
              <a:t>verdad</a:t>
            </a:r>
            <a:r>
              <a:rPr lang="en-US" sz="3200" dirty="0"/>
              <a:t>. 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757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10.  </a:t>
            </a:r>
            <a:r>
              <a:rPr lang="es-ES_tradnl" sz="3200" dirty="0" smtClean="0"/>
              <a:t> Al </a:t>
            </a:r>
            <a:r>
              <a:rPr lang="es-ES_tradnl" sz="3200" dirty="0"/>
              <a:t>final Luisa me invitó a tomar un café.  ___________________, yo tenía muchas ganas de ir pero fingí que no me interesaba.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4724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357314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10.  </a:t>
            </a:r>
            <a:r>
              <a:rPr lang="es-ES_tradnl" sz="3200" dirty="0" smtClean="0"/>
              <a:t> Al </a:t>
            </a:r>
            <a:r>
              <a:rPr lang="es-ES_tradnl" sz="3200" dirty="0"/>
              <a:t>final Luisa me invitó a tomar un café.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En realidad 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_tradnl" sz="3200" dirty="0"/>
              <a:t>yo tenía muchas ganas de ir pero fingí que no me interesaba.</a:t>
            </a: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4586288" y="3786187"/>
            <a:ext cx="4114801" cy="2657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 hecho, </a:t>
            </a: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 el fondo,</a:t>
            </a:r>
          </a:p>
          <a:p>
            <a:pPr algn="ctr"/>
            <a:endParaRPr lang="es-ES" sz="28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(refuerzo)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254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11.  </a:t>
            </a:r>
            <a:r>
              <a:rPr lang="es-ES_tradnl" sz="3200" dirty="0" smtClean="0"/>
              <a:t> A </a:t>
            </a:r>
            <a:r>
              <a:rPr lang="es-ES_tradnl" sz="3200" dirty="0"/>
              <a:t>mí no me gustan los perros, </a:t>
            </a:r>
            <a:r>
              <a:rPr lang="es-ES_tradnl" sz="3200" dirty="0" smtClean="0"/>
              <a:t>____________________, </a:t>
            </a:r>
            <a:r>
              <a:rPr lang="es-ES_tradnl" sz="3200" dirty="0"/>
              <a:t>me dan un poco de miedo.</a:t>
            </a:r>
            <a:endParaRPr lang="tr-TR" sz="3200" dirty="0"/>
          </a:p>
          <a:p>
            <a:pPr marL="0" lv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2019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11.  </a:t>
            </a:r>
            <a:r>
              <a:rPr lang="es-ES_tradnl" sz="3200" dirty="0" smtClean="0"/>
              <a:t> A </a:t>
            </a:r>
            <a:r>
              <a:rPr lang="es-ES_tradnl" sz="3200" dirty="0"/>
              <a:t>mí no me gustan los perros,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mejor dicho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s-ES_tradnl" sz="3200" dirty="0"/>
              <a:t>me dan un poco de miedo.</a:t>
            </a:r>
            <a:endParaRPr lang="tr-TR" sz="3200" dirty="0"/>
          </a:p>
          <a:p>
            <a:pPr marL="0" lv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2815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12.  </a:t>
            </a:r>
            <a:r>
              <a:rPr lang="es-ES_tradnl" sz="3200" dirty="0" smtClean="0"/>
              <a:t> No </a:t>
            </a:r>
            <a:r>
              <a:rPr lang="es-ES_tradnl" sz="3200" dirty="0"/>
              <a:t>te enfades porque haya roto la escultura.  ____________________ no era de buena calidad.</a:t>
            </a:r>
            <a:endParaRPr lang="tr-TR" sz="3200" dirty="0"/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1727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12.  </a:t>
            </a:r>
            <a:r>
              <a:rPr lang="es-ES_tradnl" sz="3200" dirty="0" smtClean="0"/>
              <a:t> No </a:t>
            </a:r>
            <a:r>
              <a:rPr lang="es-ES_tradnl" sz="3200" dirty="0"/>
              <a:t>te enfades porque haya roto la escultura.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Al fin y al cabo,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3200" dirty="0"/>
              <a:t>no era de buena calidad.</a:t>
            </a:r>
            <a:endParaRPr lang="tr-TR" sz="3200" dirty="0"/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4845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13.  </a:t>
            </a:r>
            <a:r>
              <a:rPr lang="es-ES_tradnl" sz="3200" dirty="0" smtClean="0"/>
              <a:t> Ayer </a:t>
            </a:r>
            <a:r>
              <a:rPr lang="es-ES_tradnl" sz="3200" dirty="0"/>
              <a:t>fuimos al cine pero la película era un rollo.  _________________ nos salimos de la sala sin que nadie nos viera.</a:t>
            </a:r>
            <a:endParaRPr lang="tr-TR" sz="3200" dirty="0"/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7658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13.  </a:t>
            </a:r>
            <a:r>
              <a:rPr lang="es-ES_tradnl" sz="3200" dirty="0" smtClean="0"/>
              <a:t> Ayer </a:t>
            </a:r>
            <a:r>
              <a:rPr lang="es-ES_tradnl" sz="3200" dirty="0"/>
              <a:t>fuimos al cine pero la película era un rollo.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Al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final, </a:t>
            </a:r>
            <a:r>
              <a:rPr lang="es-ES_tradnl" sz="3200" dirty="0"/>
              <a:t>nos salimos de la sala sin que nadie nos viera.</a:t>
            </a:r>
            <a:endParaRPr lang="tr-TR" sz="3200" dirty="0"/>
          </a:p>
          <a:p>
            <a:pPr marL="0" indent="0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4448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14.  </a:t>
            </a:r>
            <a:r>
              <a:rPr lang="es-ES_tradnl" sz="3200" dirty="0" smtClean="0"/>
              <a:t> Me </a:t>
            </a:r>
            <a:r>
              <a:rPr lang="es-ES_tradnl" sz="3200" dirty="0"/>
              <a:t>encantan los dulces, ___________________ todo lo que lleve chocolate.</a:t>
            </a:r>
            <a:endParaRPr lang="tr-TR" sz="3200" dirty="0"/>
          </a:p>
          <a:p>
            <a:pPr marL="0" lv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321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14.  </a:t>
            </a:r>
            <a:r>
              <a:rPr lang="es-ES_tradnl" sz="3200" dirty="0" smtClean="0"/>
              <a:t> Me </a:t>
            </a:r>
            <a:r>
              <a:rPr lang="es-ES_tradnl" sz="3200" dirty="0"/>
              <a:t>encantan los dulces,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en concreto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3200" dirty="0"/>
              <a:t>todo lo que lleve chocolate.</a:t>
            </a:r>
            <a:endParaRPr lang="tr-TR" sz="3200" dirty="0"/>
          </a:p>
          <a:p>
            <a:pPr marL="0" lv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8591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2939" y="1528764"/>
            <a:ext cx="10701336" cy="3543299"/>
          </a:xfrm>
        </p:spPr>
        <p:txBody>
          <a:bodyPr/>
          <a:lstStyle/>
          <a:p>
            <a:pPr marL="514350" lvl="0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es-ES_tradnl" sz="3200" dirty="0"/>
              <a:t>Maquiavelo decía que el fin justifica los medios. Y si hay que mentir un poquito, se miente. </a:t>
            </a:r>
            <a:r>
              <a:rPr lang="en-US" sz="3200" dirty="0"/>
              <a:t> O, 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</a:rPr>
              <a:t>mejor dicho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en-US" sz="3200" dirty="0"/>
              <a:t> no se dice </a:t>
            </a:r>
            <a:r>
              <a:rPr lang="en-US" sz="3200" dirty="0" err="1"/>
              <a:t>toda</a:t>
            </a:r>
            <a:r>
              <a:rPr lang="en-US" sz="3200" dirty="0"/>
              <a:t> la </a:t>
            </a:r>
            <a:r>
              <a:rPr lang="en-US" sz="3200" dirty="0" err="1"/>
              <a:t>verdad</a:t>
            </a:r>
            <a:r>
              <a:rPr lang="en-US" sz="3200" dirty="0"/>
              <a:t>. </a:t>
            </a:r>
            <a:endParaRPr lang="tr-TR" sz="32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099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15.  </a:t>
            </a:r>
            <a:r>
              <a:rPr lang="es-ES_tradnl" sz="3200" dirty="0" smtClean="0"/>
              <a:t>El </a:t>
            </a:r>
            <a:r>
              <a:rPr lang="es-ES_tradnl" sz="3200" dirty="0"/>
              <a:t>verano pasado estuvimos en Tarragona,  ___________ en Badalona, lo pasamos muy bien.</a:t>
            </a:r>
            <a:endParaRPr lang="tr-TR" sz="3200" dirty="0"/>
          </a:p>
          <a:p>
            <a:pPr lvl="0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5510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15.  </a:t>
            </a:r>
            <a:r>
              <a:rPr lang="es-ES_tradnl" sz="3200" dirty="0" smtClean="0"/>
              <a:t>El </a:t>
            </a:r>
            <a:r>
              <a:rPr lang="es-ES_tradnl" sz="3200" dirty="0"/>
              <a:t>verano pasado estuvimos en Tarragona,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digo</a:t>
            </a:r>
            <a:r>
              <a:rPr lang="es-ES_tradnl" sz="3200" dirty="0" smtClean="0"/>
              <a:t> </a:t>
            </a:r>
            <a:r>
              <a:rPr lang="es-ES_tradnl" sz="3200" dirty="0"/>
              <a:t>en Badalona, lo pasamos muy bien.</a:t>
            </a:r>
            <a:endParaRPr lang="tr-TR" sz="3200" dirty="0"/>
          </a:p>
          <a:p>
            <a:pPr marL="0" lv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9268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16.  </a:t>
            </a:r>
            <a:r>
              <a:rPr lang="es-ES_tradnl" sz="3200" dirty="0" smtClean="0"/>
              <a:t>Se fue de la fiesta muy molesto.  ___________ se despidió de mí.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072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16.  </a:t>
            </a:r>
            <a:r>
              <a:rPr lang="es-ES_tradnl" sz="3200" dirty="0" smtClean="0"/>
              <a:t>Se fue de la fiesta muy molesto.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Ni siquiera </a:t>
            </a:r>
            <a:r>
              <a:rPr lang="es-ES_tradnl" sz="3200" dirty="0" smtClean="0"/>
              <a:t>se despidió de mí.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2215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17. - </a:t>
            </a:r>
            <a:r>
              <a:rPr lang="es-ES_tradnl" sz="3200" dirty="0" smtClean="0"/>
              <a:t>¿Te importa si te llamo luego</a:t>
            </a:r>
            <a:r>
              <a:rPr lang="en-US" sz="3200" dirty="0" smtClean="0"/>
              <a:t>?</a:t>
            </a:r>
            <a:endParaRPr lang="es-ES" sz="3000" dirty="0"/>
          </a:p>
          <a:p>
            <a:pPr marL="0" indent="0">
              <a:buNone/>
            </a:pPr>
            <a:r>
              <a:rPr lang="es-ES" sz="3000" dirty="0"/>
              <a:t>	</a:t>
            </a:r>
            <a:r>
              <a:rPr lang="es-ES" sz="3000" dirty="0" smtClean="0"/>
              <a:t>-  _______________, yo también quisiera hablar contigo.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404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17. - </a:t>
            </a:r>
            <a:r>
              <a:rPr lang="es-ES_tradnl" sz="3200" dirty="0" smtClean="0"/>
              <a:t>¿Te importa si te llamo luego</a:t>
            </a:r>
            <a:r>
              <a:rPr lang="en-US" sz="3200" dirty="0" smtClean="0"/>
              <a:t>?</a:t>
            </a:r>
            <a:endParaRPr lang="es-ES" sz="3000" dirty="0"/>
          </a:p>
          <a:p>
            <a:pPr marL="0" indent="0">
              <a:buNone/>
            </a:pPr>
            <a:r>
              <a:rPr lang="es-ES" sz="3000" dirty="0"/>
              <a:t>	</a:t>
            </a:r>
            <a:r>
              <a:rPr lang="es-ES" sz="3000" dirty="0" smtClean="0"/>
              <a:t>-  </a:t>
            </a:r>
            <a:r>
              <a:rPr lang="es-ES" sz="3000" b="1" dirty="0" smtClean="0">
                <a:solidFill>
                  <a:schemeClr val="accent1">
                    <a:lumMod val="75000"/>
                  </a:schemeClr>
                </a:solidFill>
              </a:rPr>
              <a:t>Al contrario </a:t>
            </a:r>
            <a:r>
              <a:rPr lang="es-ES" sz="3000" dirty="0" smtClean="0"/>
              <a:t>, yo también quisiera hablar contigo.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0142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18. </a:t>
            </a:r>
            <a:r>
              <a:rPr lang="es-ES_tradnl" sz="3200" dirty="0" smtClean="0"/>
              <a:t>El examen fue muy difícil: era muy largo, incluía todo el libro y,  _____________, no preguntaron nada de lo que me había estudiado.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78278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18. </a:t>
            </a:r>
            <a:r>
              <a:rPr lang="es-ES_tradnl" sz="3200" dirty="0" smtClean="0"/>
              <a:t>El examen fue muy difícil: era muy largo, incluía todo el libro y,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encima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 , </a:t>
            </a:r>
            <a:r>
              <a:rPr lang="es-ES_tradnl" sz="3200" dirty="0" smtClean="0"/>
              <a:t>no preguntaron nada de lo que me había estudiado.</a:t>
            </a:r>
            <a:endParaRPr lang="en-US" sz="32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4686300" y="3686176"/>
            <a:ext cx="3900487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 si fuera poco, 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 colmo, </a:t>
            </a: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además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534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19.  </a:t>
            </a:r>
            <a:r>
              <a:rPr lang="es-ES_tradnl" sz="3200" dirty="0" smtClean="0"/>
              <a:t>A Sandra le molestó que no la llamaras por su cumpleaños.  _______________ no te invitó a la fiesta.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9313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785939"/>
            <a:ext cx="10558463" cy="428270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19.  </a:t>
            </a:r>
            <a:r>
              <a:rPr lang="es-ES_tradnl" sz="3200" dirty="0" smtClean="0"/>
              <a:t>A Sandra le molestó que no la llamaras por su cumpleaños.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Por eso </a:t>
            </a:r>
            <a:r>
              <a:rPr lang="es-ES_tradnl" sz="3200" dirty="0" smtClean="0"/>
              <a:t>no te invitó a la fiesta.</a:t>
            </a:r>
            <a:endParaRPr lang="en-US" sz="32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4686300" y="3686176"/>
            <a:ext cx="3900487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 ello 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 esa razón 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 lo que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sí que</a:t>
            </a: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etc.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470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1" y="1300164"/>
            <a:ext cx="10701336" cy="330041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2. </a:t>
            </a:r>
            <a:r>
              <a:rPr lang="es-ES_tradnl" sz="3200" dirty="0" smtClean="0"/>
              <a:t>El </a:t>
            </a:r>
            <a:r>
              <a:rPr lang="es-ES_tradnl" sz="3200" dirty="0"/>
              <a:t>estudio se realizó analizando tres colores,  </a:t>
            </a:r>
            <a:r>
              <a:rPr lang="es-ES_tradnl" sz="3200" dirty="0" smtClean="0"/>
              <a:t>___________, </a:t>
            </a:r>
            <a:r>
              <a:rPr lang="es-ES_tradnl" sz="3200" dirty="0"/>
              <a:t>el rojo, el blanco y el azul.</a:t>
            </a:r>
            <a:endParaRPr lang="tr-TR" sz="3200" dirty="0"/>
          </a:p>
          <a:p>
            <a:pPr marL="514350" lvl="0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endParaRPr lang="tr-TR" sz="3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678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400175"/>
            <a:ext cx="10558463" cy="466846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_tradnl" sz="3200" dirty="0" smtClean="0">
                <a:solidFill>
                  <a:schemeClr val="accent2">
                    <a:lumMod val="75000"/>
                  </a:schemeClr>
                </a:solidFill>
              </a:rPr>
              <a:t>20. </a:t>
            </a:r>
            <a:r>
              <a:rPr lang="es-ES_tradnl" sz="3200" dirty="0" smtClean="0"/>
              <a:t>______________ estaba lloviendo, salimos a dar un paseo.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_tradnl" sz="3200" dirty="0" smtClean="0">
                <a:solidFill>
                  <a:schemeClr val="accent2">
                    <a:lumMod val="75000"/>
                  </a:schemeClr>
                </a:solidFill>
              </a:rPr>
              <a:t>21</a:t>
            </a:r>
            <a:r>
              <a:rPr lang="es-ES_tradnl" sz="3200" dirty="0" smtClean="0"/>
              <a:t>. ______________ la lluvia, salimos a dar un paseo.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_tradnl" sz="3200" dirty="0" smtClean="0">
                <a:solidFill>
                  <a:schemeClr val="accent2">
                    <a:lumMod val="75000"/>
                  </a:schemeClr>
                </a:solidFill>
              </a:rPr>
              <a:t>22.  </a:t>
            </a:r>
            <a:r>
              <a:rPr lang="es-ES_tradnl" sz="3200" dirty="0" smtClean="0"/>
              <a:t>______________ llover muchísimo, salimos a dar un paseo.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1324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7" y="1400175"/>
            <a:ext cx="10558463" cy="466846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_tradn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20.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 pesar de que</a:t>
            </a:r>
            <a:r>
              <a:rPr lang="es-ES_tradnl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3200" dirty="0" smtClean="0"/>
              <a:t>estaba lloviendo, salimos a dar un paseo.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_tradnl" sz="3200" b="1" dirty="0" smtClean="0">
                <a:solidFill>
                  <a:schemeClr val="accent2">
                    <a:lumMod val="75000"/>
                  </a:schemeClr>
                </a:solidFill>
              </a:rPr>
              <a:t>21.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 pesar de </a:t>
            </a:r>
            <a:r>
              <a:rPr lang="es-ES_tradnl" sz="3200" dirty="0" smtClean="0"/>
              <a:t>la lluvia, salimos a dar un paseo.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_tradnl" sz="3200" b="1" dirty="0" smtClean="0">
                <a:solidFill>
                  <a:schemeClr val="accent2">
                    <a:lumMod val="75000"/>
                  </a:schemeClr>
                </a:solidFill>
              </a:rPr>
              <a:t>22.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 pesar de </a:t>
            </a:r>
            <a:r>
              <a:rPr lang="es-ES_tradnl" sz="3200" dirty="0" smtClean="0"/>
              <a:t>llover muchísimo, salimos a dar un paseo.</a:t>
            </a:r>
            <a:endParaRPr lang="en-US" sz="32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4457700" y="4600574"/>
            <a:ext cx="3300413" cy="1928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Pese a (que)</a:t>
            </a:r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748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226" y="1728789"/>
            <a:ext cx="10701336" cy="3300412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2. </a:t>
            </a:r>
            <a:r>
              <a:rPr lang="es-ES_tradnl" sz="3200" dirty="0" smtClean="0"/>
              <a:t>El </a:t>
            </a:r>
            <a:r>
              <a:rPr lang="es-ES_tradnl" sz="3200" dirty="0"/>
              <a:t>estudio se realizó analizando tres colores,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 saber, </a:t>
            </a:r>
            <a:r>
              <a:rPr lang="es-ES_tradnl" sz="3200" dirty="0"/>
              <a:t>el rojo, el blanco y el azul.</a:t>
            </a:r>
            <a:endParaRPr lang="tr-TR" sz="3200" dirty="0"/>
          </a:p>
          <a:p>
            <a:pPr marL="514350" lvl="0" indent="-514350">
              <a:lnSpc>
                <a:spcPct val="150000"/>
              </a:lnSpc>
              <a:spcBef>
                <a:spcPts val="0"/>
              </a:spcBef>
              <a:buAutoNum type="arabicPeriod"/>
            </a:pPr>
            <a:endParaRPr lang="tr-TR" sz="3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4969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1" y="1300164"/>
            <a:ext cx="10701336" cy="3014661"/>
          </a:xfrm>
        </p:spPr>
        <p:txBody>
          <a:bodyPr/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3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. </a:t>
            </a:r>
            <a:r>
              <a:rPr lang="es-ES_tradnl" sz="3200" dirty="0"/>
              <a:t>La situación no ha cambiado,  </a:t>
            </a:r>
            <a:r>
              <a:rPr lang="es-ES_tradnl" sz="3200" dirty="0" smtClean="0"/>
              <a:t>______________,  </a:t>
            </a:r>
            <a:r>
              <a:rPr lang="es-ES_tradnl" sz="3200" dirty="0"/>
              <a:t>no ha mejorado.  </a:t>
            </a:r>
            <a:endParaRPr lang="tr-TR" sz="3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sz="3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6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1" y="1300164"/>
            <a:ext cx="10701336" cy="3014661"/>
          </a:xfrm>
        </p:spPr>
        <p:txBody>
          <a:bodyPr/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3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. </a:t>
            </a:r>
            <a:r>
              <a:rPr lang="es-ES_tradnl" sz="3200" dirty="0"/>
              <a:t>La situación no ha cambiado,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más bien</a:t>
            </a:r>
            <a:r>
              <a:rPr lang="es-ES_tradnl" sz="3200" dirty="0" smtClean="0"/>
              <a:t>,  </a:t>
            </a:r>
            <a:r>
              <a:rPr lang="es-ES_tradnl" sz="3200" dirty="0"/>
              <a:t>no ha mejorado.  </a:t>
            </a:r>
            <a:endParaRPr lang="tr-TR" sz="32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sz="3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5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8675" y="1457326"/>
            <a:ext cx="10558463" cy="4282702"/>
          </a:xfrm>
        </p:spPr>
        <p:txBody>
          <a:bodyPr/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4.  </a:t>
            </a:r>
            <a:r>
              <a:rPr lang="es-ES_tradnl" sz="3200" dirty="0" smtClean="0"/>
              <a:t>Yo </a:t>
            </a:r>
            <a:r>
              <a:rPr lang="es-ES_tradnl" sz="3200" dirty="0"/>
              <a:t>creo que deberías contárselo a Jon,  </a:t>
            </a:r>
            <a:r>
              <a:rPr lang="es-ES_tradnl" sz="3200" dirty="0" smtClean="0"/>
              <a:t>_______________ es </a:t>
            </a:r>
            <a:r>
              <a:rPr lang="es-ES_tradnl" sz="3200" dirty="0"/>
              <a:t>tu hermano y te va a apoyar.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27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14813" y="3328988"/>
            <a:ext cx="5214937" cy="3071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otal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fin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definitiva</a:t>
            </a:r>
          </a:p>
          <a:p>
            <a:pPr algn="ctr"/>
            <a:r>
              <a:rPr lang="es-E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espués de todo</a:t>
            </a:r>
          </a:p>
          <a:p>
            <a:pPr algn="ctr"/>
            <a:endParaRPr lang="es-E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s-E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(recapitulativos)</a:t>
            </a:r>
            <a:endParaRPr lang="tr-TR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1" y="1300165"/>
            <a:ext cx="10701336" cy="1914524"/>
          </a:xfrm>
        </p:spPr>
        <p:txBody>
          <a:bodyPr/>
          <a:lstStyle/>
          <a:p>
            <a:pPr marL="0" marR="0" lvl="0" indent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Bahnschrift" panose="020B0502040204020203" pitchFamily="34" charset="0"/>
              </a:rPr>
              <a:t>4. </a:t>
            </a:r>
            <a:r>
              <a:rPr lang="es-ES_tradnl" sz="3200" dirty="0"/>
              <a:t>Yo creo que deberías contárselo a Jon,  </a:t>
            </a:r>
            <a:r>
              <a:rPr lang="es-ES_tradnl" sz="3200" b="1" dirty="0" smtClean="0">
                <a:solidFill>
                  <a:schemeClr val="accent1">
                    <a:lumMod val="75000"/>
                  </a:schemeClr>
                </a:solidFill>
              </a:rPr>
              <a:t>al fin y al cabo </a:t>
            </a:r>
            <a:r>
              <a:rPr lang="es-ES_tradnl" sz="3200" dirty="0"/>
              <a:t>es tu hermano y te va a apoyar.</a:t>
            </a:r>
            <a:endParaRPr lang="tr-TR" sz="3200" dirty="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sz="3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27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938</Words>
  <Application>Microsoft Office PowerPoint</Application>
  <PresentationFormat>Geniş ekran</PresentationFormat>
  <Paragraphs>77</Paragraphs>
  <Slides>41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5" baseType="lpstr">
      <vt:lpstr>Arial</vt:lpstr>
      <vt:lpstr>Bahnschrift</vt:lpstr>
      <vt:lpstr>Gill Sans MT</vt:lpstr>
      <vt:lpstr>Parcel</vt:lpstr>
      <vt:lpstr>REPASO 2  MARCADORES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2  CONECTORES</dc:title>
  <dc:creator>Windows Kullanıcısı</dc:creator>
  <cp:lastModifiedBy>Windows Kullanıcısı</cp:lastModifiedBy>
  <cp:revision>13</cp:revision>
  <dcterms:created xsi:type="dcterms:W3CDTF">2020-04-07T15:54:40Z</dcterms:created>
  <dcterms:modified xsi:type="dcterms:W3CDTF">2020-04-14T18:24:26Z</dcterms:modified>
</cp:coreProperties>
</file>