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42" d="100"/>
          <a:sy n="42" d="100"/>
        </p:scale>
        <p:origin x="6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361 ÖZEL MİNERALOJİ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dirty="0"/>
              <a:t>Savunma Sanayinde kullanılan mineraller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680" y="652145"/>
            <a:ext cx="10515600" cy="4351338"/>
          </a:xfrm>
        </p:spPr>
        <p:txBody>
          <a:bodyPr>
            <a:normAutofit fontScale="55000" lnSpcReduction="20000"/>
          </a:bodyPr>
          <a:lstStyle/>
          <a:p>
            <a:pPr fontAlgn="base"/>
            <a:r>
              <a:rPr lang="tr-TR" b="1" dirty="0"/>
              <a:t>Talk:</a:t>
            </a:r>
            <a:r>
              <a:rPr lang="tr-TR" dirty="0"/>
              <a:t> Talk, sulu bir magnezyum silikat olup, teorik formülü 3MgO 4SiO</a:t>
            </a:r>
            <a:r>
              <a:rPr lang="tr-TR" baseline="-25000" dirty="0"/>
              <a:t>2</a:t>
            </a:r>
            <a:r>
              <a:rPr lang="tr-TR" dirty="0"/>
              <a:t> H</a:t>
            </a:r>
            <a:r>
              <a:rPr lang="tr-TR" baseline="-25000" dirty="0"/>
              <a:t>2</a:t>
            </a:r>
            <a:r>
              <a:rPr lang="tr-TR" dirty="0"/>
              <a:t>O' dur. İdeal bileşiminde %63.5 SiO</a:t>
            </a:r>
            <a:r>
              <a:rPr lang="tr-TR" baseline="-25000" dirty="0"/>
              <a:t>2</a:t>
            </a:r>
            <a:r>
              <a:rPr lang="tr-TR" dirty="0"/>
              <a:t>, %31.7 </a:t>
            </a:r>
            <a:r>
              <a:rPr lang="tr-TR" dirty="0" err="1"/>
              <a:t>MgO</a:t>
            </a:r>
            <a:r>
              <a:rPr lang="tr-TR" dirty="0"/>
              <a:t> ve %4.8 H</a:t>
            </a:r>
            <a:r>
              <a:rPr lang="tr-TR" baseline="-25000" dirty="0"/>
              <a:t>2</a:t>
            </a:r>
            <a:r>
              <a:rPr lang="tr-TR" dirty="0"/>
              <a:t>O ihtiva eder. Beyaz, yeşilimsi şeffaf renklerde, kaygan, masif görünümlü ve yumuşaktır. Sertliği </a:t>
            </a:r>
            <a:r>
              <a:rPr lang="tr-TR" dirty="0" err="1"/>
              <a:t>Mohs</a:t>
            </a:r>
            <a:r>
              <a:rPr lang="tr-TR" dirty="0"/>
              <a:t> cetveline göre 1-1.5 arasında değişir. Yoğunluğu 2.6-2.8 gr/cm3 arasındadır. Kristal şekli </a:t>
            </a:r>
            <a:r>
              <a:rPr lang="tr-TR" dirty="0" err="1"/>
              <a:t>monokliniktir</a:t>
            </a:r>
            <a:r>
              <a:rPr lang="tr-TR" dirty="0"/>
              <a:t>. Talkın ısı ve elektrik iletkenliği zayıftır fakat ateşe dayanıklıdır. Yüksek sıcaklıklarda ısıtıldığında sertleşir, katılaşır. Asitlerle bozulmaz.</a:t>
            </a:r>
          </a:p>
          <a:p>
            <a:pPr fontAlgn="base"/>
            <a:r>
              <a:rPr lang="tr-TR" dirty="0"/>
              <a:t>Talkın ticari olanları genellikle teorik saflıktan oldukça farklılıklar gösterir. Bu tür ürünler, saf talk minerali olduğu gibi talk ve talkın </a:t>
            </a:r>
            <a:r>
              <a:rPr lang="tr-TR" dirty="0" err="1"/>
              <a:t>parajenezinde</a:t>
            </a:r>
            <a:r>
              <a:rPr lang="tr-TR" dirty="0"/>
              <a:t> bulunan dolomit, kalsit, kuvars, </a:t>
            </a:r>
            <a:r>
              <a:rPr lang="tr-TR" dirty="0" err="1"/>
              <a:t>diyopsit</a:t>
            </a:r>
            <a:r>
              <a:rPr lang="tr-TR" dirty="0"/>
              <a:t>, serpantin, </a:t>
            </a:r>
            <a:r>
              <a:rPr lang="tr-TR" dirty="0" err="1"/>
              <a:t>magnetit</a:t>
            </a:r>
            <a:r>
              <a:rPr lang="tr-TR" dirty="0"/>
              <a:t>, pirit, tremolit-</a:t>
            </a:r>
            <a:r>
              <a:rPr lang="tr-TR" dirty="0" err="1"/>
              <a:t>aktinolit</a:t>
            </a:r>
            <a:r>
              <a:rPr lang="tr-TR" dirty="0"/>
              <a:t> ve mika gibi minerallerin değişik oranlarda karışımı halinde olabilirler. Ticari talkın çeşitleri şunlardır:</a:t>
            </a:r>
          </a:p>
          <a:p>
            <a:pPr fontAlgn="base"/>
            <a:r>
              <a:rPr lang="tr-TR" u="sng" dirty="0"/>
              <a:t>Sabuntaşı (</a:t>
            </a:r>
            <a:r>
              <a:rPr lang="tr-TR" u="sng" dirty="0" err="1"/>
              <a:t>Soapstone</a:t>
            </a:r>
            <a:r>
              <a:rPr lang="tr-TR" u="sng" dirty="0"/>
              <a:t>): </a:t>
            </a:r>
            <a:r>
              <a:rPr lang="tr-TR" dirty="0"/>
              <a:t>Mineral talk içeren masif formun adlandırılmasıdır. En az % 50 mineral talk içermekte olup, elektriğe ve asitlere karşı dirençli, ısıya karşı dayanıklı özelliklere sahiptir.</a:t>
            </a:r>
          </a:p>
          <a:p>
            <a:pPr fontAlgn="base"/>
            <a:r>
              <a:rPr lang="tr-TR" u="sng" dirty="0" err="1"/>
              <a:t>Steatit</a:t>
            </a:r>
            <a:r>
              <a:rPr lang="tr-TR" u="sng" dirty="0"/>
              <a:t>:</a:t>
            </a:r>
            <a:r>
              <a:rPr lang="tr-TR" dirty="0"/>
              <a:t> Yüksek saflıkta masif talklar için kullanılan bir terimdir. En çok kullanım alanı elektrik </a:t>
            </a:r>
            <a:r>
              <a:rPr lang="tr-TR" dirty="0" err="1"/>
              <a:t>izalatörleri</a:t>
            </a:r>
            <a:r>
              <a:rPr lang="tr-TR" dirty="0"/>
              <a:t> yapımıdır. Ancak </a:t>
            </a:r>
            <a:r>
              <a:rPr lang="tr-TR" dirty="0" err="1"/>
              <a:t>steatit</a:t>
            </a:r>
            <a:r>
              <a:rPr lang="tr-TR" dirty="0"/>
              <a:t> %1.5 den az </a:t>
            </a:r>
            <a:r>
              <a:rPr lang="tr-TR" dirty="0" err="1"/>
              <a:t>CaO</a:t>
            </a:r>
            <a:r>
              <a:rPr lang="tr-TR" dirty="0"/>
              <a:t> ve Fe</a:t>
            </a:r>
            <a:r>
              <a:rPr lang="tr-TR" baseline="-25000" dirty="0"/>
              <a:t>2</a:t>
            </a:r>
            <a:r>
              <a:rPr lang="tr-TR" dirty="0"/>
              <a:t>O</a:t>
            </a:r>
            <a:r>
              <a:rPr lang="tr-TR" baseline="-25000" dirty="0"/>
              <a:t>3</a:t>
            </a:r>
            <a:r>
              <a:rPr lang="tr-TR" dirty="0"/>
              <a:t> ve %4' ten az Al</a:t>
            </a:r>
            <a:r>
              <a:rPr lang="tr-TR" baseline="-25000" dirty="0"/>
              <a:t>2</a:t>
            </a:r>
            <a:r>
              <a:rPr lang="tr-TR" dirty="0"/>
              <a:t>O</a:t>
            </a:r>
            <a:r>
              <a:rPr lang="tr-TR" baseline="-25000" dirty="0"/>
              <a:t>3</a:t>
            </a:r>
            <a:r>
              <a:rPr lang="tr-TR" dirty="0"/>
              <a:t> ihtiva etmelidir.</a:t>
            </a:r>
          </a:p>
          <a:p>
            <a:pPr fontAlgn="base"/>
            <a:r>
              <a:rPr lang="tr-TR" u="sng" dirty="0"/>
              <a:t>Lava:</a:t>
            </a:r>
            <a:r>
              <a:rPr lang="tr-TR" dirty="0"/>
              <a:t> Blok talkları veya blok talklardan elde edilen son ürünleri ifade etmek için kullanılır.</a:t>
            </a:r>
          </a:p>
          <a:p>
            <a:pPr fontAlgn="base"/>
            <a:r>
              <a:rPr lang="tr-TR" u="sng" dirty="0"/>
              <a:t>Asbestin:</a:t>
            </a:r>
            <a:r>
              <a:rPr lang="tr-TR" dirty="0"/>
              <a:t> Saf talk minerali kristal özelliklerinde nadiren lifsi görünümdedir. Asbestin ise daha ziyade levha, ince tabaka veya mikaya benzer şekillerdedir.</a:t>
            </a:r>
          </a:p>
          <a:p>
            <a:pPr fontAlgn="base"/>
            <a:r>
              <a:rPr lang="tr-TR" u="sng" dirty="0" err="1"/>
              <a:t>Rensselaerit</a:t>
            </a:r>
            <a:r>
              <a:rPr lang="tr-TR" u="sng" dirty="0"/>
              <a:t>:</a:t>
            </a:r>
            <a:r>
              <a:rPr lang="tr-TR" dirty="0"/>
              <a:t> Talka benzeyen ancak yumuşak ve yağlı olmayan bir mineraldir.</a:t>
            </a:r>
          </a:p>
          <a:p>
            <a:pPr fontAlgn="base"/>
            <a:r>
              <a:rPr lang="tr-TR" u="sng" dirty="0"/>
              <a:t>Fransız Tebeşiri:</a:t>
            </a:r>
            <a:r>
              <a:rPr lang="tr-TR" dirty="0"/>
              <a:t> Talkın masif çeşidi olup, boya ve kurşun kalem yapımında kullanılır.</a:t>
            </a:r>
          </a:p>
          <a:p>
            <a:pPr fontAlgn="base"/>
            <a:r>
              <a:rPr lang="tr-TR" dirty="0"/>
              <a:t>Ekonomik öneme sahip olan talk yatakları </a:t>
            </a:r>
            <a:r>
              <a:rPr lang="tr-TR" dirty="0" err="1"/>
              <a:t>dolomitik</a:t>
            </a:r>
            <a:r>
              <a:rPr lang="tr-TR" dirty="0"/>
              <a:t> kayaçların bölgesel veya kontak </a:t>
            </a:r>
            <a:r>
              <a:rPr lang="tr-TR" dirty="0" err="1"/>
              <a:t>metamorfizmaya</a:t>
            </a:r>
            <a:r>
              <a:rPr lang="tr-TR" dirty="0"/>
              <a:t> uğramasıyla, ya da magmatik kayaçların </a:t>
            </a:r>
            <a:r>
              <a:rPr lang="tr-TR" dirty="0" err="1"/>
              <a:t>serpantinleşmesi</a:t>
            </a:r>
            <a:r>
              <a:rPr lang="tr-TR" dirty="0"/>
              <a:t> ile oluşabilir. Talk oluşumu için en uygun alanlar magmatik kayaçlar ile </a:t>
            </a:r>
            <a:r>
              <a:rPr lang="tr-TR" dirty="0" err="1"/>
              <a:t>sedimanter</a:t>
            </a:r>
            <a:r>
              <a:rPr lang="tr-TR" dirty="0"/>
              <a:t> kayaç </a:t>
            </a:r>
            <a:r>
              <a:rPr lang="tr-TR" dirty="0" err="1"/>
              <a:t>kontaktları</a:t>
            </a:r>
            <a:r>
              <a:rPr lang="tr-TR" dirty="0"/>
              <a:t>, fay ve makaslama </a:t>
            </a:r>
            <a:r>
              <a:rPr lang="tr-TR" dirty="0" err="1"/>
              <a:t>zonlarıdır</a:t>
            </a:r>
            <a:r>
              <a:rPr lang="tr-TR" dirty="0"/>
              <a:t>. Metamorfik şistler içinde yer alan talk-şistler de önemli olabilir.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tr-TR" b="1" dirty="0"/>
              <a:t>TALKIN  FİZİKSEL  ÖZELLİKLERİ</a:t>
            </a:r>
            <a:endParaRPr lang="tr-TR" dirty="0"/>
          </a:p>
          <a:p>
            <a:pPr lvl="0" fontAlgn="base"/>
            <a:r>
              <a:rPr lang="tr-TR" b="1" dirty="0"/>
              <a:t>Renk:</a:t>
            </a:r>
            <a:r>
              <a:rPr lang="tr-TR" dirty="0"/>
              <a:t> Yeşil, gri ve gümüşe yakın beyaz.</a:t>
            </a:r>
          </a:p>
          <a:p>
            <a:pPr lvl="0" fontAlgn="base"/>
            <a:r>
              <a:rPr lang="tr-TR" b="1" dirty="0"/>
              <a:t>Parlaklık:</a:t>
            </a:r>
            <a:r>
              <a:rPr lang="tr-TR" dirty="0"/>
              <a:t> Buzlu veya yağlı gibi donuktur.</a:t>
            </a:r>
          </a:p>
          <a:p>
            <a:pPr lvl="0" fontAlgn="base"/>
            <a:r>
              <a:rPr lang="tr-TR" b="1" dirty="0"/>
              <a:t>Saydamlık:</a:t>
            </a:r>
            <a:r>
              <a:rPr lang="tr-TR" dirty="0"/>
              <a:t> Kristalleri yarı şeffaftır, kütle </a:t>
            </a:r>
            <a:r>
              <a:rPr lang="tr-TR" dirty="0" err="1"/>
              <a:t>opaktır</a:t>
            </a:r>
            <a:r>
              <a:rPr lang="tr-TR" dirty="0"/>
              <a:t>.</a:t>
            </a:r>
          </a:p>
          <a:p>
            <a:pPr lvl="0" fontAlgn="base"/>
            <a:r>
              <a:rPr lang="tr-TR" b="1" dirty="0"/>
              <a:t>Kristal Sistemi:</a:t>
            </a:r>
            <a:r>
              <a:rPr lang="tr-TR" dirty="0"/>
              <a:t> </a:t>
            </a:r>
            <a:r>
              <a:rPr lang="tr-TR" dirty="0" err="1"/>
              <a:t>Monokliniktir</a:t>
            </a:r>
            <a:r>
              <a:rPr lang="tr-TR" dirty="0"/>
              <a:t>.  ( 2/m.)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3429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7720" y="682625"/>
            <a:ext cx="10515600" cy="4351338"/>
          </a:xfrm>
        </p:spPr>
        <p:txBody>
          <a:bodyPr>
            <a:normAutofit fontScale="55000" lnSpcReduction="20000"/>
          </a:bodyPr>
          <a:lstStyle/>
          <a:p>
            <a:pPr lvl="0" fontAlgn="base"/>
            <a:r>
              <a:rPr lang="tr-TR" b="1" dirty="0"/>
              <a:t>Kristal Davranışı:</a:t>
            </a:r>
            <a:r>
              <a:rPr lang="tr-TR" dirty="0"/>
              <a:t>  Genellikle talk </a:t>
            </a:r>
            <a:r>
              <a:rPr lang="tr-TR" dirty="0" err="1"/>
              <a:t>kompak</a:t>
            </a:r>
            <a:r>
              <a:rPr lang="tr-TR" dirty="0"/>
              <a:t> yada yaprak şeklinde kütlelerde bulunur. </a:t>
            </a:r>
            <a:r>
              <a:rPr lang="tr-TR" dirty="0" err="1"/>
              <a:t>Kuarz</a:t>
            </a:r>
            <a:r>
              <a:rPr lang="tr-TR" dirty="0"/>
              <a:t>, </a:t>
            </a:r>
            <a:r>
              <a:rPr lang="tr-TR" dirty="0" err="1"/>
              <a:t>pyroksen</a:t>
            </a:r>
            <a:r>
              <a:rPr lang="tr-TR" dirty="0"/>
              <a:t>, </a:t>
            </a:r>
            <a:r>
              <a:rPr lang="tr-TR" dirty="0" err="1"/>
              <a:t>alivin</a:t>
            </a:r>
            <a:r>
              <a:rPr lang="tr-TR" dirty="0"/>
              <a:t> ve </a:t>
            </a:r>
            <a:r>
              <a:rPr lang="tr-TR" dirty="0" err="1"/>
              <a:t>ampibol</a:t>
            </a:r>
            <a:r>
              <a:rPr lang="tr-TR" dirty="0"/>
              <a:t> gibi diğer kristallerin sahte şeklini alır.</a:t>
            </a:r>
          </a:p>
          <a:p>
            <a:pPr lvl="0" fontAlgn="base"/>
            <a:r>
              <a:rPr lang="tr-TR" b="1" dirty="0"/>
              <a:t>Yarılım:</a:t>
            </a:r>
            <a:r>
              <a:rPr lang="tr-TR" dirty="0"/>
              <a:t> Bir yönde mükemmeldir.</a:t>
            </a:r>
          </a:p>
          <a:p>
            <a:pPr lvl="0" fontAlgn="base"/>
            <a:r>
              <a:rPr lang="tr-TR" b="1" dirty="0"/>
              <a:t>Sertlik:</a:t>
            </a:r>
            <a:r>
              <a:rPr lang="tr-TR" dirty="0"/>
              <a:t> 1’ </a:t>
            </a:r>
            <a:r>
              <a:rPr lang="tr-TR" dirty="0" err="1"/>
              <a:t>dir</a:t>
            </a:r>
            <a:r>
              <a:rPr lang="tr-TR" dirty="0"/>
              <a:t>.</a:t>
            </a:r>
          </a:p>
          <a:p>
            <a:pPr lvl="0" fontAlgn="base"/>
            <a:r>
              <a:rPr lang="tr-TR" b="1" dirty="0"/>
              <a:t>Özgül Ağırlık:</a:t>
            </a:r>
            <a:r>
              <a:rPr lang="tr-TR" dirty="0"/>
              <a:t> 2.7-2.8 ‘ </a:t>
            </a:r>
            <a:r>
              <a:rPr lang="tr-TR" dirty="0" err="1"/>
              <a:t>dir</a:t>
            </a:r>
            <a:r>
              <a:rPr lang="tr-TR" dirty="0"/>
              <a:t>.  (Ortalama)</a:t>
            </a:r>
          </a:p>
          <a:p>
            <a:pPr lvl="0" fontAlgn="base"/>
            <a:r>
              <a:rPr lang="tr-TR" b="1" dirty="0"/>
              <a:t>Damar:</a:t>
            </a:r>
            <a:r>
              <a:rPr lang="tr-TR" dirty="0"/>
              <a:t> Beyazdır.</a:t>
            </a:r>
          </a:p>
          <a:p>
            <a:pPr lvl="0" fontAlgn="base"/>
            <a:r>
              <a:rPr lang="tr-TR" b="1" dirty="0"/>
              <a:t>Diğer Özellikleri:</a:t>
            </a:r>
            <a:r>
              <a:rPr lang="tr-TR" dirty="0"/>
              <a:t> Yarılım parçaları hafif eğilebilirdir, fakat elastik değildir. Talk dokunulduğunda sabun gibi hissedilir.</a:t>
            </a:r>
          </a:p>
          <a:p>
            <a:pPr lvl="0" fontAlgn="base"/>
            <a:r>
              <a:rPr lang="tr-TR" b="1" dirty="0"/>
              <a:t>En iyi belirleyici özellikler:</a:t>
            </a:r>
            <a:r>
              <a:rPr lang="tr-TR" dirty="0"/>
              <a:t> Yumuşaklık, renk, sabunluk hissi, parlaklık ve yarılımdır.    </a:t>
            </a:r>
          </a:p>
          <a:p>
            <a:pPr fontAlgn="base"/>
            <a:r>
              <a:rPr lang="tr-TR" dirty="0"/>
              <a:t> </a:t>
            </a:r>
          </a:p>
          <a:p>
            <a:pPr fontAlgn="base"/>
            <a:r>
              <a:rPr lang="tr-TR" dirty="0"/>
              <a:t>Talk yatakları başlıca 4 ana guruba ayrılabilir:</a:t>
            </a:r>
          </a:p>
          <a:p>
            <a:pPr fontAlgn="base"/>
            <a:r>
              <a:rPr lang="tr-TR" u="sng" dirty="0"/>
              <a:t>1. </a:t>
            </a:r>
            <a:r>
              <a:rPr lang="tr-TR" u="sng" dirty="0" err="1"/>
              <a:t>Steatit</a:t>
            </a:r>
            <a:r>
              <a:rPr lang="tr-TR" u="sng" dirty="0"/>
              <a:t>-Kompakt Talk:</a:t>
            </a:r>
            <a:r>
              <a:rPr lang="tr-TR" dirty="0"/>
              <a:t> Masif, </a:t>
            </a:r>
            <a:r>
              <a:rPr lang="tr-TR" dirty="0" err="1"/>
              <a:t>kriptokristalin</a:t>
            </a:r>
            <a:r>
              <a:rPr lang="tr-TR" dirty="0"/>
              <a:t>, oyulabilir, kesilebilir veya istenilen şekil verilebilir. </a:t>
            </a:r>
            <a:r>
              <a:rPr lang="tr-TR" dirty="0" err="1"/>
              <a:t>Steatit</a:t>
            </a:r>
            <a:r>
              <a:rPr lang="tr-TR" dirty="0"/>
              <a:t>, 1800°F' ta 6 saat ısıtılırsa kenetlenmiş </a:t>
            </a:r>
            <a:r>
              <a:rPr lang="tr-TR" dirty="0" err="1"/>
              <a:t>klinoenstatit</a:t>
            </a:r>
            <a:r>
              <a:rPr lang="tr-TR" dirty="0"/>
              <a:t> kristaline dönüşür (bu, LAVA olarak isimlendirilir). Bu ürün iyi elektrik </a:t>
            </a:r>
            <a:r>
              <a:rPr lang="tr-TR" dirty="0" err="1"/>
              <a:t>izalatör</a:t>
            </a:r>
            <a:r>
              <a:rPr lang="tr-TR" dirty="0"/>
              <a:t> özelliğine sahiptir.</a:t>
            </a:r>
          </a:p>
          <a:p>
            <a:pPr fontAlgn="base"/>
            <a:r>
              <a:rPr lang="tr-TR" dirty="0"/>
              <a:t> </a:t>
            </a:r>
          </a:p>
          <a:p>
            <a:pPr fontAlgn="base"/>
            <a:r>
              <a:rPr lang="tr-TR" u="sng" dirty="0"/>
              <a:t>2. Yumuşak </a:t>
            </a:r>
            <a:r>
              <a:rPr lang="tr-TR" u="sng" dirty="0" err="1"/>
              <a:t>Levhamsı</a:t>
            </a:r>
            <a:r>
              <a:rPr lang="tr-TR" u="sng" dirty="0"/>
              <a:t> Talk:</a:t>
            </a:r>
            <a:r>
              <a:rPr lang="tr-TR" dirty="0"/>
              <a:t> </a:t>
            </a:r>
            <a:r>
              <a:rPr lang="tr-TR" dirty="0" err="1"/>
              <a:t>Sedimanter</a:t>
            </a:r>
            <a:r>
              <a:rPr lang="tr-TR" dirty="0"/>
              <a:t> magnezyum karbonat kayaçlarının bir </a:t>
            </a:r>
            <a:r>
              <a:rPr lang="tr-TR" dirty="0" err="1"/>
              <a:t>metamorfizma</a:t>
            </a:r>
            <a:r>
              <a:rPr lang="tr-TR" dirty="0"/>
              <a:t> ürünüdür. Bu en önemli talk tipidir. Diğer talk materyallerinden daha fazla kullanım özelliklerine sahiptir.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2028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JEM 361 ÖZEL MİNERALOJİ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6</cp:revision>
  <dcterms:created xsi:type="dcterms:W3CDTF">2018-02-08T13:34:19Z</dcterms:created>
  <dcterms:modified xsi:type="dcterms:W3CDTF">2018-02-08T15:47:22Z</dcterms:modified>
</cp:coreProperties>
</file>