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A434C4E-9130-4F4D-86C5-F1DEEE5BA12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4066643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434C4E-9130-4F4D-86C5-F1DEEE5BA12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1813877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434C4E-9130-4F4D-86C5-F1DEEE5BA12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3209873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434C4E-9130-4F4D-86C5-F1DEEE5BA12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1688250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A434C4E-9130-4F4D-86C5-F1DEEE5BA129}"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3186263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A434C4E-9130-4F4D-86C5-F1DEEE5BA12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992848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A434C4E-9130-4F4D-86C5-F1DEEE5BA129}"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498294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A434C4E-9130-4F4D-86C5-F1DEEE5BA129}"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3148909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A434C4E-9130-4F4D-86C5-F1DEEE5BA129}"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2176503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A434C4E-9130-4F4D-86C5-F1DEEE5BA12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2586639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A434C4E-9130-4F4D-86C5-F1DEEE5BA129}"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F652A-8690-4E92-9916-5369326CCC1A}" type="slidenum">
              <a:rPr lang="tr-TR" smtClean="0"/>
              <a:t>‹#›</a:t>
            </a:fld>
            <a:endParaRPr lang="tr-TR"/>
          </a:p>
        </p:txBody>
      </p:sp>
    </p:spTree>
    <p:extLst>
      <p:ext uri="{BB962C8B-B14F-4D97-AF65-F5344CB8AC3E}">
        <p14:creationId xmlns:p14="http://schemas.microsoft.com/office/powerpoint/2010/main" val="2312007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434C4E-9130-4F4D-86C5-F1DEEE5BA129}"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F652A-8690-4E92-9916-5369326CCC1A}" type="slidenum">
              <a:rPr lang="tr-TR" smtClean="0"/>
              <a:t>‹#›</a:t>
            </a:fld>
            <a:endParaRPr lang="tr-TR"/>
          </a:p>
        </p:txBody>
      </p:sp>
    </p:spTree>
    <p:extLst>
      <p:ext uri="{BB962C8B-B14F-4D97-AF65-F5344CB8AC3E}">
        <p14:creationId xmlns:p14="http://schemas.microsoft.com/office/powerpoint/2010/main" val="1982690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Konu:1- Osmanlılarda Devlet Geleneği ve Yönetim Anlayışı</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93114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Osmanlı Devleti, 13. yüzyılın sonlarından 20. yüzyılın ilk çeyreğine kadar devam eden, çok uzun ömürlü bir siyasal kuruluştur. Osman Gazi’nin liderliğinde, Küçük Asya’daki Selçuklu Devleti ile Bizans İmparatorluğu arasındaki sınır boyunda, Marmara Denizi’ne açılan dağlık bir alanda, bugün Bilecik iline bağlı Söğüt ve Domaniç arasında küçük bir uç</a:t>
            </a:r>
            <a:r>
              <a:rPr lang="tr-TR" baseline="30000" dirty="0"/>
              <a:t> </a:t>
            </a:r>
            <a:r>
              <a:rPr lang="tr-TR" dirty="0"/>
              <a:t>beyliği olarak ortaya çıkan devletin toprakları, 16. yüzyılın sonlarına gelindiğinde Asya, Avrupa ve Afrika olmak üzere üç kıta üzerinde geniş bir alana yayılmıştı. Osmanlı hakimiyetindeki geniş coğrafyada birbirinden çok uzak bölgeler, tek bir siyasal otoritenin egemenliği altında bulunuyordu. Bu uzun ömürlü devletin tarihi, hem dünyanın başka bölgelerinde meydana gelen değişikliklerin, hem de kendi kurumlarının zaman içindeki evriminin arka planı oluşturduğu bir sahnede cereyan etmiştir</a:t>
            </a:r>
            <a:endParaRPr lang="tr-TR" dirty="0"/>
          </a:p>
        </p:txBody>
      </p:sp>
    </p:spTree>
    <p:extLst>
      <p:ext uri="{BB962C8B-B14F-4D97-AF65-F5344CB8AC3E}">
        <p14:creationId xmlns:p14="http://schemas.microsoft.com/office/powerpoint/2010/main" val="757613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yüzden uzun Osmanlı dönemi </a:t>
            </a:r>
            <a:r>
              <a:rPr lang="tr-TR" i="1" dirty="0"/>
              <a:t>Klasik Dönem, Klasik Sonrası Dönem</a:t>
            </a:r>
            <a:r>
              <a:rPr lang="tr-TR" dirty="0"/>
              <a:t> ve </a:t>
            </a:r>
            <a:r>
              <a:rPr lang="tr-TR" i="1" dirty="0"/>
              <a:t>Modernleşme</a:t>
            </a:r>
            <a:r>
              <a:rPr lang="tr-TR" dirty="0"/>
              <a:t> </a:t>
            </a:r>
            <a:r>
              <a:rPr lang="tr-TR" i="1" dirty="0"/>
              <a:t>Dönemi </a:t>
            </a:r>
            <a:r>
              <a:rPr lang="tr-TR" dirty="0"/>
              <a:t>diye adlandırılan üç ana bölüm halinde incelenir. Bunlardan ilki, padişahın mutlak otoritesine dayanan merkezî bir yönetim modelinin oluşturulduğu ve devletin sürekli gelişme gösterdiği bir dönem olan </a:t>
            </a:r>
            <a:r>
              <a:rPr lang="tr-TR" i="1" dirty="0"/>
              <a:t>Klasik Dönem, </a:t>
            </a:r>
            <a:r>
              <a:rPr lang="tr-TR" dirty="0"/>
              <a:t>devletin belirli bir tarihî süreçte ortaya çıktığı, temel sistemlerini oluşturduğu ve bu sistemler içine yerleştirilen kurumlarını işleterek onlara dayalı politikalarını uyguladığı zaman dilimidir</a:t>
            </a:r>
            <a:endParaRPr lang="tr-TR" dirty="0"/>
          </a:p>
        </p:txBody>
      </p:sp>
    </p:spTree>
    <p:extLst>
      <p:ext uri="{BB962C8B-B14F-4D97-AF65-F5344CB8AC3E}">
        <p14:creationId xmlns:p14="http://schemas.microsoft.com/office/powerpoint/2010/main" val="1505591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Bu dönem, Osmanlı tarihçileri arasında genel olarak kabul edilen görüşe göre, devletin kuruluşundan 16. yüzyılın sonlarına kadar devam etmiştir. Padişahın otoritesinin zayıfladığı ve devletin yönetim yapısı ve sistemde, özellikle </a:t>
            </a:r>
            <a:r>
              <a:rPr lang="tr-TR" dirty="0" err="1"/>
              <a:t>timar</a:t>
            </a:r>
            <a:r>
              <a:rPr lang="tr-TR" dirty="0"/>
              <a:t> ve kul sistemlerinde birtakım bozulma ve değişimlerin ortaya çıktığı, imparatorluğun duraklama dönemi olarak kabul edilen 17. yüzyıl ile, sistemdeki bu değişimlerin belirginleştiği ve yeni uygulamaların kurumsallaşmaya dönüştüğü imparatorluğun gerileme dönemi olarak kabul edilen 18. yüzyıllar, Osmanlı tarihinde </a:t>
            </a:r>
            <a:r>
              <a:rPr lang="tr-TR" i="1" dirty="0"/>
              <a:t>Klasik Sonrası Dönem</a:t>
            </a:r>
            <a:r>
              <a:rPr lang="tr-TR" dirty="0"/>
              <a:t> olarak isimlendirilir. </a:t>
            </a:r>
            <a:r>
              <a:rPr lang="tr-TR" i="1" dirty="0"/>
              <a:t>Modernleşme Dönemi</a:t>
            </a:r>
            <a:r>
              <a:rPr lang="tr-TR" dirty="0"/>
              <a:t> ise 19. yüzyıl başlarından 20. yüzyılın ilk çeyreğinde devletin yıkılışına kadar devam eden, Avrupa karşısında geri kalmışlığı gidermek ve devletin geleceğini sağlama almak amacıyla başta askerî alanlarda olmak üzere, Batılı tarzda birtakım yeniliklerin gerçekleştirilmeye çalışıldığı dönemdir.</a:t>
            </a:r>
          </a:p>
          <a:p>
            <a:endParaRPr lang="tr-TR" dirty="0"/>
          </a:p>
        </p:txBody>
      </p:sp>
    </p:spTree>
    <p:extLst>
      <p:ext uri="{BB962C8B-B14F-4D97-AF65-F5344CB8AC3E}">
        <p14:creationId xmlns:p14="http://schemas.microsoft.com/office/powerpoint/2010/main" val="2612777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Kendisinden önceki Türk-İslam devletlerinden 14. yüzyıla kadar gelen devlet yönetimi konusunda oluşan tecrübe birikimini kullanan Osmanlı Devleti, Ortadoğu ve İran devlet geleneğinin mirasçısı olmuştur. Devlet henüz bir uç beyliği iken, yönetim ve hukuk işleri, iç bölgelerin yüksek kültür merkezlerinden gelmiş ulemanın elindeydi. İlk Osmanlı vezirleri ulema sınıfındandı ve devletin yönetim ve kurumsallaşmasını sağlayabilecek tecrübeye sahip yöneticilerdi. 14. yüzyılın ilk yarısından kalan belgeler, Ortadoğu devletlerine özgü bürokratik geleneklerin daha bu dönemde Osmanlı yönetiminde yer aldığını ve yüzyıl sonuna doğru artarak egemen olduğunu gösterir. Bu dönemde yöneticiler, Anadolu’daki Selçuklu merkezleriyle İran ve Mısır’dan gelerek, eski Ortadoğu devlet ve yönetim kavramlarını bu yeni kurulan devlete yerleştirmişlerdir. Hint-İran kaynaklı bu devlet ve yönetim kavramı, İslam öncesi dönemde gelişmiş, İranlı ve Hıristiyan bürokratların istihdamı yoluyla da Abbasilere geçmiştir. 11. ve 13. yüzyıllar arasında Orta Asya Türk-Moğol gelenekleriyle değişmiş haliyle de Osmanlılara geçmiştir. </a:t>
            </a:r>
          </a:p>
          <a:p>
            <a:endParaRPr lang="tr-TR" dirty="0"/>
          </a:p>
        </p:txBody>
      </p:sp>
    </p:spTree>
    <p:extLst>
      <p:ext uri="{BB962C8B-B14F-4D97-AF65-F5344CB8AC3E}">
        <p14:creationId xmlns:p14="http://schemas.microsoft.com/office/powerpoint/2010/main" val="144399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Osmanlı devlet kavramı, temelde eski Ortadoğu’dan gelmiş olmakla birlikte, Osmanlılar eski Türk geleneklerini de sürdürmüştür. Bu bağlamda Osmanlı Devleti, kendisinden önceki Türk-İslam</a:t>
            </a:r>
            <a:r>
              <a:rPr lang="tr-TR" b="1" dirty="0"/>
              <a:t> </a:t>
            </a:r>
            <a:r>
              <a:rPr lang="tr-TR" dirty="0"/>
              <a:t>devletlerinin siyasî, idarî, askerî ve sosyal alanlardaki kültür mirasını da devralmıştır. Özellikle Anadolu Selçukluları ve İlhanlı Devleti’ne ait teşkilat ve kanunlar Osmanlılar için başlıca örnekleri oluşturmuştur. Gerçi, Anadolu Selçukluları da birçok kurumu kendilerinden önceki Türk-İslam devletlerinden, örneğin Abbasilerden</a:t>
            </a:r>
            <a:r>
              <a:rPr lang="tr-TR" b="1" dirty="0"/>
              <a:t> </a:t>
            </a:r>
            <a:r>
              <a:rPr lang="tr-TR" dirty="0"/>
              <a:t>almışlardır. Abbasiler ise </a:t>
            </a:r>
            <a:r>
              <a:rPr lang="tr-TR" dirty="0" err="1"/>
              <a:t>Emeviler’den</a:t>
            </a:r>
            <a:r>
              <a:rPr lang="tr-TR" dirty="0"/>
              <a:t>, </a:t>
            </a:r>
            <a:r>
              <a:rPr lang="tr-TR" dirty="0" err="1"/>
              <a:t>Emeviler</a:t>
            </a:r>
            <a:r>
              <a:rPr lang="tr-TR" dirty="0"/>
              <a:t> de birçok kurumu </a:t>
            </a:r>
            <a:r>
              <a:rPr lang="tr-TR" dirty="0" err="1"/>
              <a:t>Sasaniler</a:t>
            </a:r>
            <a:r>
              <a:rPr lang="tr-TR" dirty="0"/>
              <a:t> ve Bizans’tan almışlardır</a:t>
            </a:r>
            <a:endParaRPr lang="tr-TR" dirty="0"/>
          </a:p>
        </p:txBody>
      </p:sp>
    </p:spTree>
    <p:extLst>
      <p:ext uri="{BB962C8B-B14F-4D97-AF65-F5344CB8AC3E}">
        <p14:creationId xmlns:p14="http://schemas.microsoft.com/office/powerpoint/2010/main" val="3033232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14. yüzyıla kadar devlet yönetimi konusunda oluşan bu tecrübe birikimi Osmanlı devlet adamları tarafından en iyi şekilde kullanılmış, bu sayede devlet yönetiminde kendi çağını aşan bir noktaya ulaşılmıştır. Osmanlılar, önceki Türk devletlerinde uygulanan idarî teşkilat ve ilkeleri inceleyerek iyi olanlarını almışlar ve geliştirmişlerdir. Bunda en büyük pay, Osmanlı hizmetine giren Anadolu Selçuklu devlet adamlarınındır. Onlar, devlet yönetimi konusundaki bilgi ve tecrübelerini akılcı bir şekilde kullanarak Osmanlı Devleti’nin teşkilatlanmasını sağlamışlardır. Ayrıca Anadolu Türk beyliklerinden ve İslam dünyasının çeşitli bölgelerindeki ilim adamları (ulema), gaziler, esnaf ve sanatkarlar (Ahiler), dervişler gibi her sınıftan insanlar Osmanlı ülkesine gelerek devletin kuruluş ve gelişmesinde görev almışlardır.</a:t>
            </a:r>
          </a:p>
          <a:p>
            <a:r>
              <a:rPr lang="tr-TR" dirty="0"/>
              <a:t>Yönetim şekli dine dayanan bir Türk-İslam devleti olan Osmanlı İmparatorluğu, kuruluşundan itibaren eski Hint-İran ve Orta Asya Türk devlet geleneğinden gelen ve </a:t>
            </a:r>
            <a:r>
              <a:rPr lang="tr-TR" i="1" dirty="0" err="1"/>
              <a:t>Dâire</a:t>
            </a:r>
            <a:r>
              <a:rPr lang="tr-TR" i="1" dirty="0"/>
              <a:t>-i adliye </a:t>
            </a:r>
            <a:r>
              <a:rPr lang="tr-TR" dirty="0"/>
              <a:t>(Adalet çemberi) olarak isimlendirilen bir devlet kavramı ve yönetim anlayışına sahipti. Yusuf Has </a:t>
            </a:r>
            <a:r>
              <a:rPr lang="tr-TR" dirty="0" err="1"/>
              <a:t>Hâcib</a:t>
            </a:r>
            <a:r>
              <a:rPr lang="tr-TR" dirty="0"/>
              <a:t> tarafından 1069’da </a:t>
            </a:r>
            <a:r>
              <a:rPr lang="tr-TR" dirty="0" err="1"/>
              <a:t>Karahanlı</a:t>
            </a:r>
            <a:r>
              <a:rPr lang="tr-TR" dirty="0"/>
              <a:t> Türk hakanı için politik kuram üzerine yazılmış </a:t>
            </a:r>
            <a:r>
              <a:rPr lang="tr-TR" i="1" dirty="0"/>
              <a:t>Kutadgu Bilig</a:t>
            </a:r>
            <a:r>
              <a:rPr lang="tr-TR" dirty="0"/>
              <a:t> isimli eserde yer alan ve bütün İslam eserlerine girmiş olan bu devlet kavramı ve yönetim anlayışında şu görüş ileri sürülür: “Devleti denetlemek için büyük bir ordu gerekir. Orduyu beslemek için çok mal ve servete ihtiyaç vardır. Bu serveti elde etmek için halk zengin olmalıdır. Halkın zengin olması için de yasalar adil olmalıdır. Bunlardan biri ihmal edilirse devlet yıkılır”</a:t>
            </a:r>
            <a:r>
              <a:rPr lang="tr-TR" b="1" dirty="0"/>
              <a:t> </a:t>
            </a:r>
            <a:r>
              <a:rPr lang="tr-TR" dirty="0"/>
              <a:t>(Yusuf Has </a:t>
            </a:r>
            <a:r>
              <a:rPr lang="tr-TR" dirty="0" err="1"/>
              <a:t>Hâcib</a:t>
            </a:r>
            <a:r>
              <a:rPr lang="tr-TR" dirty="0"/>
              <a:t> 1991: 155, beyit 2057- 2059). Bu devlet kavramı ve yönetim anlayışı daha önce </a:t>
            </a:r>
            <a:r>
              <a:rPr lang="tr-TR" dirty="0" err="1"/>
              <a:t>Sasani</a:t>
            </a:r>
            <a:r>
              <a:rPr lang="tr-TR" dirty="0"/>
              <a:t> </a:t>
            </a:r>
            <a:r>
              <a:rPr lang="tr-TR" dirty="0" err="1"/>
              <a:t>hükümdari</a:t>
            </a:r>
            <a:r>
              <a:rPr lang="tr-TR" dirty="0"/>
              <a:t> I. Hüsrev (531- 579) tarafından da öne sürülmüştür</a:t>
            </a:r>
            <a:endParaRPr lang="tr-TR" dirty="0"/>
          </a:p>
        </p:txBody>
      </p:sp>
    </p:spTree>
    <p:extLst>
      <p:ext uri="{BB962C8B-B14F-4D97-AF65-F5344CB8AC3E}">
        <p14:creationId xmlns:p14="http://schemas.microsoft.com/office/powerpoint/2010/main" val="116688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Kutadgu Bilig’de yer alan,  Türk-İslam devletleri aracılığıyla Osmanlılara intikal eden bu devlet kavramı ve yönetim anlayışı Osmanlılarca da kabul edilmiş ve uygulanmıştır. </a:t>
            </a:r>
            <a:r>
              <a:rPr lang="tr-TR" dirty="0" err="1"/>
              <a:t>İslamî</a:t>
            </a:r>
            <a:r>
              <a:rPr lang="tr-TR" dirty="0"/>
              <a:t> düşünce ile de örtüşen bu yönetim anlayışını Osmanlılar geliştirmişlerdir. Bu yönetim anlayışına göre;  devletin uyruğu olan halk, Allah tarafından padişaha emanet edilmişlerdir (</a:t>
            </a:r>
            <a:r>
              <a:rPr lang="tr-TR" dirty="0" err="1"/>
              <a:t>vedâyi</a:t>
            </a:r>
            <a:r>
              <a:rPr lang="tr-TR" dirty="0"/>
              <a:t>-i </a:t>
            </a:r>
            <a:r>
              <a:rPr lang="tr-TR" dirty="0" err="1"/>
              <a:t>hâlik</a:t>
            </a:r>
            <a:r>
              <a:rPr lang="tr-TR" dirty="0"/>
              <a:t>-i </a:t>
            </a:r>
            <a:r>
              <a:rPr lang="tr-TR" dirty="0" err="1"/>
              <a:t>kibriyâ</a:t>
            </a:r>
            <a:r>
              <a:rPr lang="tr-TR" dirty="0"/>
              <a:t>). Padişah, bu emanetleri adaletli bir şekilde yönetmek zorundadır. Yönetilen halk da dine göre padişaha itaat etmekle (muti’) yükümlüdür. Osmanlı düzeninde yönetilen halkın tümüne </a:t>
            </a:r>
            <a:r>
              <a:rPr lang="tr-TR" i="1" dirty="0" err="1"/>
              <a:t>reâyâ</a:t>
            </a:r>
            <a:r>
              <a:rPr lang="tr-TR" dirty="0"/>
              <a:t> denilmiştir. Adaletli yönetimin </a:t>
            </a:r>
            <a:r>
              <a:rPr lang="tr-TR" dirty="0" err="1"/>
              <a:t>reâyâya</a:t>
            </a:r>
            <a:r>
              <a:rPr lang="tr-TR" dirty="0"/>
              <a:t> huzur sağlayacağı, huzur ve güven içinde bulunan halkın bol üretim yapacağı, bunun ise zenginlik getirip, devlet hazinesine çok vergi gireceğinden, hazinenin zengin olacağı, bunun sonucunda padişahın güçlü ordular besleyebileceği ve dolayısıyla padişahın iktidarının güçlü olacağı düşüncesi hâkimdi. Bu düşünce, Osmanlılardan çok önceleri Ortadoğu’da kurulmuş devletlerden beri süregelen ve gelenekselleşen bir yönetim anlayışı idi. Osmanlılar, bu yönetim anlayışının 11. yüzyıldan itibaren Selçuklu ve İlhanlı devletleri tarafından değiştirilmiş bir biçimini almışlar ve bu anlayışı benimseyerek uygulayacak kurumları geliştirmişlerdir. </a:t>
            </a:r>
          </a:p>
          <a:p>
            <a:r>
              <a:rPr lang="tr-TR" dirty="0"/>
              <a:t>Kuruluşundan itibaren Osmanlılarca da uygulanan bu devlet kuramı ve yönetim anlayışında adalet, uyrukların iktidar temsilcilerinin kötü davranışlarına karşı, özellikle de yasa dışı vergi alınmasına karşı, korunması demektir. Bu korumayı sağlamak hükümdarın en önemli görevidir. Hükümdarın iktidarı bütün toplum yapısının dayanağı sayıldığından, bu politikanın temel amacı, gene hükümdarın güç ve iktidarını korumak ve güçlendirmekti. Özet olarak, devletin gelirleri ve gücünü arttırma gereği, adaletin uygulanmasını gerektiriyordu. </a:t>
            </a:r>
            <a:r>
              <a:rPr lang="tr-TR" dirty="0" err="1"/>
              <a:t>Sasani</a:t>
            </a:r>
            <a:r>
              <a:rPr lang="tr-TR" dirty="0"/>
              <a:t> hükümdarları ve Abbasi halifeleri bunu çeşitli yönetim kurumları ile gerçekleştirmişlerdi.</a:t>
            </a:r>
          </a:p>
          <a:p>
            <a:r>
              <a:rPr lang="tr-TR" dirty="0"/>
              <a:t>Hint-İran devlet geleneği, adaleti hükümdarın mutlak iktidarının bir lütuf ve keremi olarak gördüğünden hükümetin tarafsız ve adaletli bir yönetim göstermesini temelde hükümdarın ahlâkî nitelikleriyle ilişkin bulur. Orta Asya Türk geleneği ise adaleti, devlet kurucusunun bir araya getirdiği kanunlar bütününün ya da yasaların taraf tutulmaksızın uygulanması olarak görür. Buna göre Türk devlet anlayışında devletin en önemli amacını emniyet ve asayişi sağlamak, adaleti temin etmek oluşturmuştur. </a:t>
            </a:r>
            <a:r>
              <a:rPr lang="tr-TR"/>
              <a:t>Osmanlılar, eski Hint-İran ve Orta Asya Türk devlet geleneğinden gelen ve Türk-İslam devletleri aracılığıyla kendisine ulaşan İslami düşünce ile de uyum içinde olan daire-i adliye olarak isimlendirilen bu yönetim anlayışını Klasik Dönemde başarıyla uygulamışlardır.</a:t>
            </a:r>
          </a:p>
          <a:p>
            <a:endParaRPr lang="tr-TR"/>
          </a:p>
        </p:txBody>
      </p:sp>
    </p:spTree>
    <p:extLst>
      <p:ext uri="{BB962C8B-B14F-4D97-AF65-F5344CB8AC3E}">
        <p14:creationId xmlns:p14="http://schemas.microsoft.com/office/powerpoint/2010/main" val="16506765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1206</Words>
  <Application>Microsoft Office PowerPoint</Application>
  <PresentationFormat>Geniş ekran</PresentationFormat>
  <Paragraphs>11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Konu:1- Osmanlılarda Devlet Geleneği ve Yönetim Anlayışı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2019-11-21T10:37:31Z</dcterms:created>
  <dcterms:modified xsi:type="dcterms:W3CDTF">2019-11-21T10:43:15Z</dcterms:modified>
</cp:coreProperties>
</file>