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3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Avusturya ve İsviçre Hukukları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Avusturya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1811 Avusturya Medeni Kanunu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Aydınlanma çağının ürünü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Doğal hukuk etkisi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 öğretici, yönlendirici bir kanun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Code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Civil’den</a:t>
            </a:r>
            <a:r>
              <a:rPr lang="tr-TR" dirty="0" smtClean="0">
                <a:solidFill>
                  <a:srgbClr val="002060"/>
                </a:solidFill>
              </a:rPr>
              <a:t> ve Alman Medeni Kanunundan kısa bir kanun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İsviçre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Konfederasyon-kantonlar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Eugen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Huber</a:t>
            </a:r>
            <a:r>
              <a:rPr lang="tr-TR" dirty="0" smtClean="0">
                <a:solidFill>
                  <a:srgbClr val="002060"/>
                </a:solidFill>
              </a:rPr>
              <a:t>, kanton hukuklarının karşılaştırılması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Bilinçli boşluk içerir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Birçok genel hükme sahiptir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Huber’e</a:t>
            </a:r>
            <a:r>
              <a:rPr lang="tr-TR" dirty="0" smtClean="0">
                <a:solidFill>
                  <a:srgbClr val="002060"/>
                </a:solidFill>
              </a:rPr>
              <a:t> göre; kanun halkı düşüncesini ifade eder bir biçimde ele alınmalıdır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Günün birinde Avrupa Medeni Kanun yapılacaksa, İsviçre Medeni Kanunu örnek alınarak yapılacaktır </a:t>
            </a:r>
            <a:r>
              <a:rPr lang="tr-TR" smtClean="0">
                <a:solidFill>
                  <a:srgbClr val="002060"/>
                </a:solidFill>
              </a:rPr>
              <a:t>düşüncesi savunulmuştur</a:t>
            </a: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89</Words>
  <Application>Microsoft Office PowerPoint</Application>
  <PresentationFormat>Ekran Gösterisi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Avusturya ve İsviçre Hukukları</vt:lpstr>
      <vt:lpstr>Avusturya Hukuku</vt:lpstr>
      <vt:lpstr>İsviçre Hukuku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28</cp:revision>
  <dcterms:created xsi:type="dcterms:W3CDTF">2017-11-08T12:42:18Z</dcterms:created>
  <dcterms:modified xsi:type="dcterms:W3CDTF">2017-11-09T11:23:41Z</dcterms:modified>
</cp:coreProperties>
</file>