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5" r:id="rId4"/>
    <p:sldId id="266" r:id="rId5"/>
    <p:sldId id="260" r:id="rId6"/>
    <p:sldId id="267" r:id="rId7"/>
    <p:sldId id="269" r:id="rId8"/>
    <p:sldId id="259" r:id="rId9"/>
    <p:sldId id="261" r:id="rId10"/>
    <p:sldId id="268" r:id="rId11"/>
    <p:sldId id="263" r:id="rId12"/>
    <p:sldId id="264" r:id="rId13"/>
    <p:sldId id="262"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5" d="100"/>
          <a:sy n="75"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effectLst>
                  <a:outerShdw blurRad="38100" dist="38100" dir="2700000" algn="tl">
                    <a:srgbClr val="000000">
                      <a:alpha val="43137"/>
                    </a:srgbClr>
                  </a:outerShdw>
                </a:effectLst>
              </a:rPr>
              <a:t>DENEYSEL TASARIM</a:t>
            </a:r>
            <a:endParaRPr lang="tr-TR" b="1"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p:txBody>
          <a:bodyPr/>
          <a:lstStyle/>
          <a:p>
            <a:endParaRPr lang="tr-T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70238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DENEYSEL </a:t>
            </a:r>
            <a:r>
              <a:rPr lang="tr-TR" dirty="0"/>
              <a:t>TASARIM</a:t>
            </a:r>
          </a:p>
        </p:txBody>
      </p:sp>
      <p:sp>
        <p:nvSpPr>
          <p:cNvPr id="3" name="İçerik Yer Tutucusu 2"/>
          <p:cNvSpPr>
            <a:spLocks noGrp="1"/>
          </p:cNvSpPr>
          <p:nvPr>
            <p:ph idx="1"/>
          </p:nvPr>
        </p:nvSpPr>
        <p:spPr/>
        <p:txBody>
          <a:bodyPr/>
          <a:lstStyle/>
          <a:p>
            <a:pPr marL="0" indent="0" algn="just">
              <a:lnSpc>
                <a:spcPct val="150000"/>
              </a:lnSpc>
              <a:buNone/>
            </a:pPr>
            <a:r>
              <a:rPr lang="tr-TR" sz="3200" dirty="0" smtClean="0"/>
              <a:t>Tasarımcılar </a:t>
            </a:r>
            <a:r>
              <a:rPr lang="tr-TR" sz="3200" dirty="0"/>
              <a:t>sanat eserlerinden ilham almış ve sanatçılar da tasarımcılar ile ortak çalışmalara imza </a:t>
            </a:r>
            <a:r>
              <a:rPr lang="tr-TR" sz="3200" dirty="0" smtClean="0"/>
              <a:t>atmıştır.</a:t>
            </a:r>
            <a:endParaRPr lang="tr-TR" sz="3200" dirty="0"/>
          </a:p>
        </p:txBody>
      </p:sp>
    </p:spTree>
    <p:extLst>
      <p:ext uri="{BB962C8B-B14F-4D97-AF65-F5344CB8AC3E}">
        <p14:creationId xmlns:p14="http://schemas.microsoft.com/office/powerpoint/2010/main" val="1254894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DENEYSEL </a:t>
            </a:r>
            <a:r>
              <a:rPr lang="tr-TR" dirty="0"/>
              <a:t>TASARIM</a:t>
            </a:r>
          </a:p>
        </p:txBody>
      </p:sp>
      <p:sp>
        <p:nvSpPr>
          <p:cNvPr id="3" name="İçerik Yer Tutucusu 2"/>
          <p:cNvSpPr>
            <a:spLocks noGrp="1"/>
          </p:cNvSpPr>
          <p:nvPr>
            <p:ph idx="1"/>
          </p:nvPr>
        </p:nvSpPr>
        <p:spPr/>
        <p:txBody>
          <a:bodyPr>
            <a:noAutofit/>
          </a:bodyPr>
          <a:lstStyle/>
          <a:p>
            <a:pPr marL="0" indent="0" algn="just">
              <a:lnSpc>
                <a:spcPct val="150000"/>
              </a:lnSpc>
              <a:buNone/>
            </a:pPr>
            <a:r>
              <a:rPr lang="tr-TR" sz="3200" dirty="0"/>
              <a:t>Lisa Shaparelli, 1920’li yıllardan 30’lara uzanan süreçte, Sürreal ressam Salvador Dali ile birlikte çalıştı. Shaparelli, farklı teknik arayışlarında bulunmasının yanı sıra giysi üzerinde alışılanın dışında hacim kullanımları denemiştir. </a:t>
            </a:r>
          </a:p>
        </p:txBody>
      </p:sp>
    </p:spTree>
    <p:extLst>
      <p:ext uri="{BB962C8B-B14F-4D97-AF65-F5344CB8AC3E}">
        <p14:creationId xmlns:p14="http://schemas.microsoft.com/office/powerpoint/2010/main" val="1259915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DENEYSEL </a:t>
            </a:r>
            <a:r>
              <a:rPr lang="tr-TR" dirty="0"/>
              <a:t>TASARIM</a:t>
            </a:r>
          </a:p>
        </p:txBody>
      </p:sp>
      <p:sp>
        <p:nvSpPr>
          <p:cNvPr id="3" name="İçerik Yer Tutucusu 2"/>
          <p:cNvSpPr>
            <a:spLocks noGrp="1"/>
          </p:cNvSpPr>
          <p:nvPr>
            <p:ph idx="1"/>
          </p:nvPr>
        </p:nvSpPr>
        <p:spPr/>
        <p:txBody>
          <a:bodyPr>
            <a:normAutofit fontScale="85000" lnSpcReduction="10000"/>
          </a:bodyPr>
          <a:lstStyle/>
          <a:p>
            <a:pPr marL="0" indent="0" algn="just">
              <a:lnSpc>
                <a:spcPct val="150000"/>
              </a:lnSpc>
              <a:buNone/>
            </a:pPr>
            <a:r>
              <a:rPr lang="tr-TR" sz="2800" dirty="0" smtClean="0"/>
              <a:t>Dali’nin </a:t>
            </a:r>
            <a:r>
              <a:rPr lang="tr-TR" sz="2800" dirty="0"/>
              <a:t>tablosunun giysi uygulaması olarak ifade edilebilecek </a:t>
            </a:r>
            <a:r>
              <a:rPr lang="tr-TR" sz="2800" dirty="0" smtClean="0"/>
              <a:t>‘çekmece elbise ’ de </a:t>
            </a:r>
            <a:r>
              <a:rPr lang="tr-TR" sz="2800" dirty="0"/>
              <a:t>bedenden dışarı doğru uzanan açık çekmeceler bulunmaktadır. Elbisenin dış yüzeyine hacimli şekilde iskelet görüntüsü işlenmiş olan elbise de Shaparelli’nin bu alanda yaptığı uygulamalardan biridir. Bu örnekler, dönemin giyim anlayışı için farklı, deneysel ve yenilikçi olarak kabul edilebilecek niteliktedir. </a:t>
            </a:r>
          </a:p>
        </p:txBody>
      </p:sp>
    </p:spTree>
    <p:extLst>
      <p:ext uri="{BB962C8B-B14F-4D97-AF65-F5344CB8AC3E}">
        <p14:creationId xmlns:p14="http://schemas.microsoft.com/office/powerpoint/2010/main" val="1899140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3900" y="685800"/>
            <a:ext cx="3111500" cy="2157884"/>
          </a:xfrm>
        </p:spPr>
        <p:txBody>
          <a:bodyPr/>
          <a:lstStyle/>
          <a:p>
            <a:r>
              <a:rPr lang="tr-TR" dirty="0"/>
              <a:t>DENEYSEL TASARIM</a:t>
            </a:r>
          </a:p>
        </p:txBody>
      </p:sp>
      <p:sp>
        <p:nvSpPr>
          <p:cNvPr id="3" name="Resim Yer Tutucusu 2"/>
          <p:cNvSpPr>
            <a:spLocks noGrp="1"/>
          </p:cNvSpPr>
          <p:nvPr>
            <p:ph type="pic" idx="1"/>
          </p:nvPr>
        </p:nvSpPr>
        <p:spPr/>
      </p:sp>
      <p:pic>
        <p:nvPicPr>
          <p:cNvPr id="5" name="Resim 4"/>
          <p:cNvPicPr>
            <a:picLocks noChangeAspect="1"/>
          </p:cNvPicPr>
          <p:nvPr/>
        </p:nvPicPr>
        <p:blipFill>
          <a:blip r:embed="rId2"/>
          <a:stretch>
            <a:fillRect/>
          </a:stretch>
        </p:blipFill>
        <p:spPr>
          <a:xfrm>
            <a:off x="8331200" y="0"/>
            <a:ext cx="3860799" cy="6857999"/>
          </a:xfrm>
          <a:prstGeom prst="rect">
            <a:avLst/>
          </a:prstGeom>
        </p:spPr>
      </p:pic>
      <p:sp>
        <p:nvSpPr>
          <p:cNvPr id="4" name="Metin Yer Tutucusu 3"/>
          <p:cNvSpPr>
            <a:spLocks noGrp="1"/>
          </p:cNvSpPr>
          <p:nvPr>
            <p:ph type="body" sz="half" idx="2"/>
          </p:nvPr>
        </p:nvSpPr>
        <p:spPr>
          <a:xfrm>
            <a:off x="723900" y="2855968"/>
            <a:ext cx="3530600" cy="3011432"/>
          </a:xfrm>
        </p:spPr>
        <p:txBody>
          <a:bodyPr>
            <a:normAutofit/>
          </a:bodyPr>
          <a:lstStyle/>
          <a:p>
            <a:r>
              <a:rPr lang="sv-SE" sz="2800" dirty="0"/>
              <a:t>Elsa Schiaparelli ve Salvador Dali'nin birlikte tasarladıkları 'Skeleton </a:t>
            </a:r>
            <a:r>
              <a:rPr lang="sv-SE" sz="2800" dirty="0" smtClean="0"/>
              <a:t>Dress‘</a:t>
            </a:r>
            <a:r>
              <a:rPr lang="tr-TR" sz="2800" dirty="0" smtClean="0"/>
              <a:t> (İskelet Elbise)</a:t>
            </a:r>
            <a:endParaRPr lang="tr-TR" sz="2800" dirty="0"/>
          </a:p>
        </p:txBody>
      </p:sp>
      <p:pic>
        <p:nvPicPr>
          <p:cNvPr id="9" name="Resim 8"/>
          <p:cNvPicPr>
            <a:picLocks noChangeAspect="1"/>
          </p:cNvPicPr>
          <p:nvPr/>
        </p:nvPicPr>
        <p:blipFill>
          <a:blip r:embed="rId3"/>
          <a:stretch>
            <a:fillRect/>
          </a:stretch>
        </p:blipFill>
        <p:spPr>
          <a:xfrm>
            <a:off x="4466590" y="0"/>
            <a:ext cx="3978910" cy="6858000"/>
          </a:xfrm>
          <a:prstGeom prst="rect">
            <a:avLst/>
          </a:prstGeom>
        </p:spPr>
      </p:pic>
    </p:spTree>
    <p:extLst>
      <p:ext uri="{BB962C8B-B14F-4D97-AF65-F5344CB8AC3E}">
        <p14:creationId xmlns:p14="http://schemas.microsoft.com/office/powerpoint/2010/main" val="2827669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t>KAYNAKÇA</a:t>
            </a:r>
            <a:endParaRPr lang="tr-TR" dirty="0"/>
          </a:p>
        </p:txBody>
      </p:sp>
      <p:sp>
        <p:nvSpPr>
          <p:cNvPr id="3" name="İçerik Yer Tutucusu 2"/>
          <p:cNvSpPr>
            <a:spLocks noGrp="1"/>
          </p:cNvSpPr>
          <p:nvPr>
            <p:ph idx="1"/>
          </p:nvPr>
        </p:nvSpPr>
        <p:spPr/>
        <p:txBody>
          <a:bodyPr/>
          <a:lstStyle/>
          <a:p>
            <a:endParaRPr lang="tr-TR" dirty="0" smtClean="0"/>
          </a:p>
          <a:p>
            <a:r>
              <a:rPr lang="tr-TR" dirty="0" smtClean="0"/>
              <a:t>20.YY.DAN </a:t>
            </a:r>
            <a:r>
              <a:rPr lang="tr-TR" dirty="0"/>
              <a:t>GÜNÜMÜZE GİYİM TASARIMINDA DENEYSEL YAKLAŞIMLAR, İrem SABANUÇ GÖNÜL, Yeşim BAĞRIŞEN, idil, 2016, Cilt 6, Sayı 28, Volume 6, </a:t>
            </a:r>
            <a:r>
              <a:rPr lang="tr-TR" dirty="0" err="1"/>
              <a:t>Issue</a:t>
            </a:r>
            <a:r>
              <a:rPr lang="tr-TR" dirty="0"/>
              <a:t> </a:t>
            </a:r>
            <a:r>
              <a:rPr lang="tr-TR" dirty="0" smtClean="0"/>
              <a:t>28</a:t>
            </a:r>
          </a:p>
          <a:p>
            <a:r>
              <a:rPr lang="tr-TR" dirty="0"/>
              <a:t>GERÇEKÜSTÜCÜLÜĞÜN YENİLİKÇİ GİYİM MODASINA ETKİLERİ, Şöhret AKTEPE, İkbal ÇETİN, idil, 2019, cilt / </a:t>
            </a:r>
            <a:r>
              <a:rPr lang="tr-TR" dirty="0" err="1"/>
              <a:t>volume</a:t>
            </a:r>
            <a:r>
              <a:rPr lang="tr-TR" dirty="0"/>
              <a:t> 8, sayı / </a:t>
            </a:r>
            <a:r>
              <a:rPr lang="tr-TR" dirty="0" err="1"/>
              <a:t>issue</a:t>
            </a:r>
            <a:r>
              <a:rPr lang="tr-TR"/>
              <a:t> </a:t>
            </a:r>
            <a:r>
              <a:rPr lang="tr-TR" smtClean="0"/>
              <a:t>54</a:t>
            </a:r>
            <a:endParaRPr lang="tr-TR" dirty="0"/>
          </a:p>
        </p:txBody>
      </p:sp>
    </p:spTree>
    <p:extLst>
      <p:ext uri="{BB962C8B-B14F-4D97-AF65-F5344CB8AC3E}">
        <p14:creationId xmlns:p14="http://schemas.microsoft.com/office/powerpoint/2010/main" val="384888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DENEYSEL </a:t>
            </a:r>
            <a:r>
              <a:rPr lang="tr-TR" dirty="0"/>
              <a:t>TASARIM</a:t>
            </a:r>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lgn="just">
              <a:lnSpc>
                <a:spcPct val="150000"/>
              </a:lnSpc>
              <a:buNone/>
            </a:pPr>
            <a:r>
              <a:rPr lang="tr-TR" sz="3200" dirty="0" smtClean="0"/>
              <a:t>Deneysel tasarımda; yaratıcı ve yenilikçi düşünebilme becerisi ve düşündüklerini somut bir biçimde hayata geçirebilme becerisi en çok istenilen ve  ihtiyaç duyulan gereksinimler arasındadır.</a:t>
            </a:r>
            <a:endParaRPr lang="tr-TR" sz="3200" dirty="0"/>
          </a:p>
        </p:txBody>
      </p:sp>
    </p:spTree>
    <p:extLst>
      <p:ext uri="{BB962C8B-B14F-4D97-AF65-F5344CB8AC3E}">
        <p14:creationId xmlns:p14="http://schemas.microsoft.com/office/powerpoint/2010/main" val="164936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DENEYSEL </a:t>
            </a:r>
            <a:r>
              <a:rPr lang="tr-TR" dirty="0"/>
              <a:t>TASARIM</a:t>
            </a:r>
          </a:p>
        </p:txBody>
      </p:sp>
      <p:sp>
        <p:nvSpPr>
          <p:cNvPr id="3" name="İçerik Yer Tutucusu 2"/>
          <p:cNvSpPr>
            <a:spLocks noGrp="1"/>
          </p:cNvSpPr>
          <p:nvPr>
            <p:ph idx="1"/>
          </p:nvPr>
        </p:nvSpPr>
        <p:spPr/>
        <p:txBody>
          <a:bodyPr>
            <a:noAutofit/>
          </a:bodyPr>
          <a:lstStyle/>
          <a:p>
            <a:pPr marL="0" indent="0" algn="just">
              <a:lnSpc>
                <a:spcPct val="150000"/>
              </a:lnSpc>
              <a:buNone/>
            </a:pPr>
            <a:r>
              <a:rPr lang="tr-TR" sz="3200" dirty="0"/>
              <a:t>20.yy</a:t>
            </a:r>
            <a:r>
              <a:rPr lang="tr-TR" sz="3200" dirty="0" smtClean="0"/>
              <a:t>.’ın </a:t>
            </a:r>
            <a:r>
              <a:rPr lang="tr-TR" sz="3200" dirty="0"/>
              <a:t>başlarında, alışılmış anlatım biçimlerini dışlayarak yeni bir sanatsal dil oluşturmak amacında olan sanatçılar tarafından kullanılan deneysel sözcüğü, zamanla tasarım alanlarında da kullanılmaya başlanmıştır. </a:t>
            </a:r>
          </a:p>
        </p:txBody>
      </p:sp>
    </p:spTree>
    <p:extLst>
      <p:ext uri="{BB962C8B-B14F-4D97-AF65-F5344CB8AC3E}">
        <p14:creationId xmlns:p14="http://schemas.microsoft.com/office/powerpoint/2010/main" val="1455239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DENEYSEL </a:t>
            </a:r>
            <a:r>
              <a:rPr lang="tr-TR" dirty="0"/>
              <a:t>TASARIM</a:t>
            </a:r>
          </a:p>
        </p:txBody>
      </p:sp>
      <p:sp>
        <p:nvSpPr>
          <p:cNvPr id="3" name="İçerik Yer Tutucusu 2"/>
          <p:cNvSpPr>
            <a:spLocks noGrp="1"/>
          </p:cNvSpPr>
          <p:nvPr>
            <p:ph idx="1"/>
          </p:nvPr>
        </p:nvSpPr>
        <p:spPr/>
        <p:txBody>
          <a:bodyPr/>
          <a:lstStyle/>
          <a:p>
            <a:pPr marL="0" indent="0" algn="just">
              <a:lnSpc>
                <a:spcPct val="150000"/>
              </a:lnSpc>
              <a:buNone/>
            </a:pPr>
            <a:r>
              <a:rPr lang="tr-TR" sz="3200" b="1" dirty="0" smtClean="0"/>
              <a:t>Deneysel </a:t>
            </a:r>
            <a:r>
              <a:rPr lang="tr-TR" sz="3200" b="1" dirty="0"/>
              <a:t>sözcüğü</a:t>
            </a:r>
            <a:r>
              <a:rPr lang="tr-TR" sz="3200" dirty="0"/>
              <a:t>; genellikle toplumsal ve kültürel anlamdaki değişimlerin farkında olan ve bu konulara vurgu yapan kişilerin çalışmalarını ifade etmek için kullanılmaktadır. </a:t>
            </a:r>
          </a:p>
        </p:txBody>
      </p:sp>
    </p:spTree>
    <p:extLst>
      <p:ext uri="{BB962C8B-B14F-4D97-AF65-F5344CB8AC3E}">
        <p14:creationId xmlns:p14="http://schemas.microsoft.com/office/powerpoint/2010/main" val="1736087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DENEYSEL </a:t>
            </a:r>
            <a:r>
              <a:rPr lang="tr-TR" dirty="0"/>
              <a:t>TASARIM</a:t>
            </a:r>
          </a:p>
        </p:txBody>
      </p:sp>
      <p:sp>
        <p:nvSpPr>
          <p:cNvPr id="3" name="İçerik Yer Tutucusu 2"/>
          <p:cNvSpPr>
            <a:spLocks noGrp="1"/>
          </p:cNvSpPr>
          <p:nvPr>
            <p:ph idx="1"/>
          </p:nvPr>
        </p:nvSpPr>
        <p:spPr/>
        <p:txBody>
          <a:bodyPr>
            <a:normAutofit/>
          </a:bodyPr>
          <a:lstStyle/>
          <a:p>
            <a:pPr marL="0" indent="0" algn="just">
              <a:lnSpc>
                <a:spcPct val="150000"/>
              </a:lnSpc>
              <a:buNone/>
            </a:pPr>
            <a:r>
              <a:rPr lang="tr-TR" sz="3200" dirty="0"/>
              <a:t>Giyim tasarımı alanı daima sanatsal hareketlerden etkilenmiş, bu etkileşim özellikle 20.yüzyılda özgür bir tasarım anlayışının şekillenmesinde belirleyici olmuştur. </a:t>
            </a:r>
          </a:p>
        </p:txBody>
      </p:sp>
    </p:spTree>
    <p:extLst>
      <p:ext uri="{BB962C8B-B14F-4D97-AF65-F5344CB8AC3E}">
        <p14:creationId xmlns:p14="http://schemas.microsoft.com/office/powerpoint/2010/main" val="3288174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DENEYSEL </a:t>
            </a:r>
            <a:r>
              <a:rPr lang="tr-TR" dirty="0"/>
              <a:t>TASARIM</a:t>
            </a:r>
          </a:p>
        </p:txBody>
      </p:sp>
      <p:sp>
        <p:nvSpPr>
          <p:cNvPr id="3" name="İçerik Yer Tutucusu 2"/>
          <p:cNvSpPr>
            <a:spLocks noGrp="1"/>
          </p:cNvSpPr>
          <p:nvPr>
            <p:ph idx="1"/>
          </p:nvPr>
        </p:nvSpPr>
        <p:spPr>
          <a:xfrm>
            <a:off x="1371600" y="2286000"/>
            <a:ext cx="9601200" cy="3848100"/>
          </a:xfrm>
        </p:spPr>
        <p:txBody>
          <a:bodyPr>
            <a:noAutofit/>
          </a:bodyPr>
          <a:lstStyle/>
          <a:p>
            <a:pPr marL="0" indent="0" algn="just">
              <a:lnSpc>
                <a:spcPct val="150000"/>
              </a:lnSpc>
              <a:buNone/>
            </a:pPr>
            <a:r>
              <a:rPr lang="tr-TR" sz="2800" dirty="0"/>
              <a:t>Modernizmin ışığında XX. yüzyılın gelmesi ile birlikte klasik sanat anlayışının yerini giderek modern sanat anlayışına bırakması her alanda köklü değişikliklerin yaşandığı dönemi beraberinde getirmiştir. Moda kavramı sanatla birlikte anılmaya başlamış, sanat ve moda etkileşimi yoğun olarak gündeme gelmiştir.</a:t>
            </a:r>
          </a:p>
        </p:txBody>
      </p:sp>
    </p:spTree>
    <p:extLst>
      <p:ext uri="{BB962C8B-B14F-4D97-AF65-F5344CB8AC3E}">
        <p14:creationId xmlns:p14="http://schemas.microsoft.com/office/powerpoint/2010/main" val="474060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DENEYSEL </a:t>
            </a:r>
            <a:r>
              <a:rPr lang="tr-TR" dirty="0"/>
              <a:t>TASARIM</a:t>
            </a:r>
          </a:p>
        </p:txBody>
      </p:sp>
      <p:sp>
        <p:nvSpPr>
          <p:cNvPr id="3" name="İçerik Yer Tutucusu 2"/>
          <p:cNvSpPr>
            <a:spLocks noGrp="1"/>
          </p:cNvSpPr>
          <p:nvPr>
            <p:ph idx="1"/>
          </p:nvPr>
        </p:nvSpPr>
        <p:spPr/>
        <p:txBody>
          <a:bodyPr>
            <a:noAutofit/>
          </a:bodyPr>
          <a:lstStyle/>
          <a:p>
            <a:pPr marL="0" indent="0" algn="just">
              <a:lnSpc>
                <a:spcPct val="150000"/>
              </a:lnSpc>
              <a:buNone/>
            </a:pPr>
            <a:r>
              <a:rPr lang="tr-TR" sz="2400" dirty="0"/>
              <a:t>Teknolojinin gelişmesi ve endüstrinin kendini her geçen gün yenilemesiyle sanatçılar yeni bir dünyayı keşfetmeye başlamıştır. Gelenekselleşmiş sanat akımlarına tepki olarak modern sanat adı altında ortaya çıkan Fovizm, Ekspresyonizm, Kübizm, Fütürizm, Dadaizm ve Sürrealizm (Gerçeküstücülük) gibi akımları benimseyen sanatçılar kendilerini akademinin sınırlarından kurtararak ve özgürlüklerinin izlerini taşıyan eserler meydana getirmişlerdir. </a:t>
            </a:r>
          </a:p>
        </p:txBody>
      </p:sp>
    </p:spTree>
    <p:extLst>
      <p:ext uri="{BB962C8B-B14F-4D97-AF65-F5344CB8AC3E}">
        <p14:creationId xmlns:p14="http://schemas.microsoft.com/office/powerpoint/2010/main" val="3822123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DENEYSEL </a:t>
            </a:r>
            <a:r>
              <a:rPr lang="tr-TR" dirty="0"/>
              <a:t>TASARIM</a:t>
            </a:r>
          </a:p>
        </p:txBody>
      </p:sp>
      <p:sp>
        <p:nvSpPr>
          <p:cNvPr id="3" name="İçerik Yer Tutucusu 2"/>
          <p:cNvSpPr>
            <a:spLocks noGrp="1"/>
          </p:cNvSpPr>
          <p:nvPr>
            <p:ph idx="1"/>
          </p:nvPr>
        </p:nvSpPr>
        <p:spPr/>
        <p:txBody>
          <a:bodyPr>
            <a:normAutofit fontScale="70000" lnSpcReduction="20000"/>
          </a:bodyPr>
          <a:lstStyle/>
          <a:p>
            <a:pPr marL="0" indent="0" algn="just">
              <a:lnSpc>
                <a:spcPct val="150000"/>
              </a:lnSpc>
              <a:buNone/>
            </a:pPr>
            <a:r>
              <a:rPr lang="tr-TR" sz="3600" dirty="0" smtClean="0"/>
              <a:t>Giyim </a:t>
            </a:r>
            <a:r>
              <a:rPr lang="tr-TR" sz="3600" dirty="0"/>
              <a:t>tasarımında farklılık arayışının ve deneysel tavrın ilk belirgin örneklerinin </a:t>
            </a:r>
            <a:r>
              <a:rPr lang="tr-TR" sz="3600" b="1" i="1" dirty="0"/>
              <a:t>Sürrealizm</a:t>
            </a:r>
            <a:r>
              <a:rPr lang="tr-TR" sz="3600" dirty="0"/>
              <a:t> ile görülmeye başladığı söylenebilir. Sürrealizmin, “var olmayanı yorumlama, düşünceyi özgür ve özgün bir anlatım diliyle somutlaştırma eylemi</a:t>
            </a:r>
            <a:r>
              <a:rPr lang="tr-TR" sz="3600" dirty="0" smtClean="0"/>
              <a:t>” </a:t>
            </a:r>
            <a:r>
              <a:rPr lang="tr-TR" sz="3600" dirty="0"/>
              <a:t>olması bakımından deneyselliği tasarım sürecinin bir parçası olarak görmek konusunda önemli rol oynadığını söylemek mümkündür. </a:t>
            </a:r>
            <a:endParaRPr lang="tr-TR" sz="3600" dirty="0" smtClean="0"/>
          </a:p>
        </p:txBody>
      </p:sp>
    </p:spTree>
    <p:extLst>
      <p:ext uri="{BB962C8B-B14F-4D97-AF65-F5344CB8AC3E}">
        <p14:creationId xmlns:p14="http://schemas.microsoft.com/office/powerpoint/2010/main" val="2891318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DENEYSEL </a:t>
            </a:r>
            <a:r>
              <a:rPr lang="tr-TR" dirty="0"/>
              <a:t>TASARIM</a:t>
            </a:r>
          </a:p>
        </p:txBody>
      </p:sp>
      <p:sp>
        <p:nvSpPr>
          <p:cNvPr id="3" name="İçerik Yer Tutucusu 2"/>
          <p:cNvSpPr>
            <a:spLocks noGrp="1"/>
          </p:cNvSpPr>
          <p:nvPr>
            <p:ph idx="1"/>
          </p:nvPr>
        </p:nvSpPr>
        <p:spPr/>
        <p:txBody>
          <a:bodyPr>
            <a:normAutofit fontScale="92500"/>
          </a:bodyPr>
          <a:lstStyle/>
          <a:p>
            <a:pPr marL="0" indent="0" algn="just">
              <a:lnSpc>
                <a:spcPct val="150000"/>
              </a:lnSpc>
              <a:buNone/>
            </a:pPr>
            <a:r>
              <a:rPr lang="tr-TR" sz="2800" dirty="0" smtClean="0"/>
              <a:t>21.yy’lın </a:t>
            </a:r>
            <a:r>
              <a:rPr lang="tr-TR" sz="2800" dirty="0"/>
              <a:t>ilk yarısında gelişen ve </a:t>
            </a:r>
            <a:r>
              <a:rPr lang="tr-TR" sz="2800" i="1" u="sng" dirty="0" smtClean="0"/>
              <a:t>“ sıradan </a:t>
            </a:r>
            <a:r>
              <a:rPr lang="tr-TR" sz="2800" i="1" u="sng" dirty="0"/>
              <a:t>olanı, yeni ve çoğunlukla da rahatsız edici bir bağlama yerleştirerek yıkıma uğratma </a:t>
            </a:r>
            <a:r>
              <a:rPr lang="tr-TR" sz="2800" i="1" u="sng" dirty="0" smtClean="0"/>
              <a:t>deneyimi ”</a:t>
            </a:r>
            <a:r>
              <a:rPr lang="tr-TR" sz="2800" dirty="0" smtClean="0"/>
              <a:t> olarak </a:t>
            </a:r>
            <a:r>
              <a:rPr lang="tr-TR" sz="2800" dirty="0"/>
              <a:t>da tanımlanan Sürrealizmin, giyim alanında alışılagelmiş olana alternatif oluşturması bakımından </a:t>
            </a:r>
            <a:r>
              <a:rPr lang="tr-TR" sz="2800" i="1" u="sng" dirty="0"/>
              <a:t>farklıya /yeniye ulaşma</a:t>
            </a:r>
            <a:r>
              <a:rPr lang="tr-TR" sz="2800" dirty="0"/>
              <a:t> noktasında önemli bir adım olduğu söylenebilir. </a:t>
            </a:r>
          </a:p>
        </p:txBody>
      </p:sp>
    </p:spTree>
    <p:extLst>
      <p:ext uri="{BB962C8B-B14F-4D97-AF65-F5344CB8AC3E}">
        <p14:creationId xmlns:p14="http://schemas.microsoft.com/office/powerpoint/2010/main" val="721310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210</TotalTime>
  <Words>465</Words>
  <Application>Microsoft Office PowerPoint</Application>
  <PresentationFormat>Geniş ekran</PresentationFormat>
  <Paragraphs>30</Paragraphs>
  <Slides>14</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14</vt:i4>
      </vt:variant>
    </vt:vector>
  </HeadingPairs>
  <TitlesOfParts>
    <vt:vector size="16" baseType="lpstr">
      <vt:lpstr>Franklin Gothic Book</vt:lpstr>
      <vt:lpstr>Crop</vt:lpstr>
      <vt:lpstr>DENEYSEL TASARIM</vt:lpstr>
      <vt:lpstr> DENEYSEL TASARIM</vt:lpstr>
      <vt:lpstr> DENEYSEL TASARIM</vt:lpstr>
      <vt:lpstr> DENEYSEL TASARIM</vt:lpstr>
      <vt:lpstr> DENEYSEL TASARIM</vt:lpstr>
      <vt:lpstr> DENEYSEL TASARIM</vt:lpstr>
      <vt:lpstr> DENEYSEL TASARIM</vt:lpstr>
      <vt:lpstr> DENEYSEL TASARIM</vt:lpstr>
      <vt:lpstr> DENEYSEL TASARIM</vt:lpstr>
      <vt:lpstr> DENEYSEL TASARIM</vt:lpstr>
      <vt:lpstr> DENEYSEL TASARIM</vt:lpstr>
      <vt:lpstr> DENEYSEL TASARIM</vt:lpstr>
      <vt:lpstr>DENEYSEL TASARIM</vt:lpstr>
      <vt:lpstr> 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DENEYSEL TASARIM</dc:title>
  <dc:creator>mehtap uğur</dc:creator>
  <cp:lastModifiedBy>mehtap uğur</cp:lastModifiedBy>
  <cp:revision>16</cp:revision>
  <dcterms:created xsi:type="dcterms:W3CDTF">2020-03-22T13:04:29Z</dcterms:created>
  <dcterms:modified xsi:type="dcterms:W3CDTF">2020-05-01T22:13:06Z</dcterms:modified>
</cp:coreProperties>
</file>