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350" r:id="rId2"/>
    <p:sldId id="351" r:id="rId3"/>
    <p:sldId id="352" r:id="rId4"/>
    <p:sldId id="353" r:id="rId5"/>
    <p:sldId id="354" r:id="rId6"/>
    <p:sldId id="355" r:id="rId7"/>
    <p:sldId id="356" r:id="rId8"/>
    <p:sldId id="357"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7" d="100"/>
          <a:sy n="107" d="100"/>
        </p:scale>
        <p:origin x="-8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E3458119-6A1B-4F07-8B9B-8507895F8B12}" type="datetimeFigureOut">
              <a:rPr lang="tr-TR" smtClean="0"/>
              <a:pPr/>
              <a:t>31.05.2019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CA337C05-ED06-4C97-B4E0-52E23BF7675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3458119-6A1B-4F07-8B9B-8507895F8B12}" type="datetimeFigureOut">
              <a:rPr lang="tr-TR" smtClean="0"/>
              <a:pPr/>
              <a:t>31.05.2019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A337C05-ED06-4C97-B4E0-52E23BF7675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3458119-6A1B-4F07-8B9B-8507895F8B12}" type="datetimeFigureOut">
              <a:rPr lang="tr-TR" smtClean="0"/>
              <a:pPr/>
              <a:t>31.05.2019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A337C05-ED06-4C97-B4E0-52E23BF7675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3458119-6A1B-4F07-8B9B-8507895F8B12}" type="datetimeFigureOut">
              <a:rPr lang="tr-TR" smtClean="0"/>
              <a:pPr/>
              <a:t>31.05.2019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A337C05-ED06-4C97-B4E0-52E23BF7675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E3458119-6A1B-4F07-8B9B-8507895F8B12}" type="datetimeFigureOut">
              <a:rPr lang="tr-TR" smtClean="0"/>
              <a:pPr/>
              <a:t>31.05.2019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CA337C05-ED06-4C97-B4E0-52E23BF7675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E3458119-6A1B-4F07-8B9B-8507895F8B12}" type="datetimeFigureOut">
              <a:rPr lang="tr-TR" smtClean="0"/>
              <a:pPr/>
              <a:t>31.05.2019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A337C05-ED06-4C97-B4E0-52E23BF7675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E3458119-6A1B-4F07-8B9B-8507895F8B12}" type="datetimeFigureOut">
              <a:rPr lang="tr-TR" smtClean="0"/>
              <a:pPr/>
              <a:t>31.05.2019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CA337C05-ED06-4C97-B4E0-52E23BF7675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E3458119-6A1B-4F07-8B9B-8507895F8B12}" type="datetimeFigureOut">
              <a:rPr lang="tr-TR" smtClean="0"/>
              <a:pPr/>
              <a:t>31.05.2019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CA337C05-ED06-4C97-B4E0-52E23BF7675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3458119-6A1B-4F07-8B9B-8507895F8B12}" type="datetimeFigureOut">
              <a:rPr lang="tr-TR" smtClean="0"/>
              <a:pPr/>
              <a:t>31.05.2019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CA337C05-ED06-4C97-B4E0-52E23BF7675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E3458119-6A1B-4F07-8B9B-8507895F8B12}" type="datetimeFigureOut">
              <a:rPr lang="tr-TR" smtClean="0"/>
              <a:pPr/>
              <a:t>31.05.2019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CA337C05-ED06-4C97-B4E0-52E23BF7675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E3458119-6A1B-4F07-8B9B-8507895F8B12}" type="datetimeFigureOut">
              <a:rPr lang="tr-TR" smtClean="0"/>
              <a:pPr/>
              <a:t>31.05.2019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CA337C05-ED06-4C97-B4E0-52E23BF76751}"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3458119-6A1B-4F07-8B9B-8507895F8B12}" type="datetimeFigureOut">
              <a:rPr lang="tr-TR" smtClean="0"/>
              <a:pPr/>
              <a:t>31.05.2019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A337C05-ED06-4C97-B4E0-52E23BF76751}"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solidFill>
                  <a:schemeClr val="tx1"/>
                </a:solidFill>
                <a:latin typeface="Century" pitchFamily="18" charset="0"/>
              </a:rPr>
              <a:t>TAR 345 GREK TARİH YAZARLARI VE ESERLERİ 14. HAFTA</a:t>
            </a:r>
            <a:endParaRPr lang="tr-TR" sz="3600" dirty="0"/>
          </a:p>
        </p:txBody>
      </p:sp>
      <p:sp>
        <p:nvSpPr>
          <p:cNvPr id="3" name="2 İçerik Yer Tutucusu"/>
          <p:cNvSpPr>
            <a:spLocks noGrp="1"/>
          </p:cNvSpPr>
          <p:nvPr>
            <p:ph idx="1"/>
          </p:nvPr>
        </p:nvSpPr>
        <p:spPr/>
        <p:txBody>
          <a:bodyPr/>
          <a:lstStyle/>
          <a:p>
            <a:endParaRPr lang="tr-TR" dirty="0" smtClean="0"/>
          </a:p>
          <a:p>
            <a:r>
              <a:rPr lang="tr-TR" b="1" dirty="0" smtClean="0">
                <a:latin typeface="Century" pitchFamily="18" charset="0"/>
              </a:rPr>
              <a:t>MS 1. Yüzyıl Tarihçileri ve Eserleri</a:t>
            </a:r>
          </a:p>
          <a:p>
            <a:r>
              <a:rPr lang="tr-TR" dirty="0" smtClean="0">
                <a:latin typeface="Century" pitchFamily="18" charset="0"/>
              </a:rPr>
              <a:t>Flavius Iosephos MS 37-95 yılları arasında yaşamıştır.</a:t>
            </a:r>
          </a:p>
          <a:p>
            <a:r>
              <a:rPr lang="tr-TR" dirty="0" smtClean="0">
                <a:latin typeface="Century" pitchFamily="18" charset="0"/>
              </a:rPr>
              <a:t>Kudüs’te doğmuş Yahudi tarihçi, eserlerinde Yahudi tarihini yazmıştır.</a:t>
            </a:r>
          </a:p>
          <a:p>
            <a:r>
              <a:rPr lang="tr-TR" dirty="0" smtClean="0">
                <a:latin typeface="Century" pitchFamily="18" charset="0"/>
              </a:rPr>
              <a:t>Yahudilerin Romalılara Karşı Savaşının Tarihi adlı yedi kitaplık eserini önce Arami dilinde yazmış, daha sonra Hellenceye çevirmiştir.</a:t>
            </a:r>
            <a:endParaRPr lang="tr-TR" dirty="0">
              <a:latin typeface="Century"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solidFill>
                  <a:schemeClr val="tx1"/>
                </a:solidFill>
                <a:latin typeface="Century" pitchFamily="18" charset="0"/>
              </a:rPr>
              <a:t>TAR 345 GREK TARİH YAZARLARI VE ESERLERİ 14. HAFTA</a:t>
            </a:r>
            <a:endParaRPr lang="tr-TR" sz="3600" dirty="0"/>
          </a:p>
        </p:txBody>
      </p:sp>
      <p:sp>
        <p:nvSpPr>
          <p:cNvPr id="3" name="2 İçerik Yer Tutucusu"/>
          <p:cNvSpPr>
            <a:spLocks noGrp="1"/>
          </p:cNvSpPr>
          <p:nvPr>
            <p:ph idx="1"/>
          </p:nvPr>
        </p:nvSpPr>
        <p:spPr/>
        <p:txBody>
          <a:bodyPr/>
          <a:lstStyle/>
          <a:p>
            <a:endParaRPr lang="tr-TR" dirty="0" smtClean="0">
              <a:latin typeface="Century" pitchFamily="18" charset="0"/>
            </a:endParaRPr>
          </a:p>
          <a:p>
            <a:r>
              <a:rPr lang="tr-TR" dirty="0" smtClean="0">
                <a:latin typeface="Century" pitchFamily="18" charset="0"/>
              </a:rPr>
              <a:t>Yahudi Eski Eserleri ismini taşıyan diğer bir eseri yirmi kitaptan oluşmaktadır.</a:t>
            </a:r>
          </a:p>
          <a:p>
            <a:r>
              <a:rPr lang="tr-TR" dirty="0" smtClean="0">
                <a:latin typeface="Century" pitchFamily="18" charset="0"/>
              </a:rPr>
              <a:t>Apion’a Karşı adlı eserinde Yahudi halkının eskiliğini ve uygarlığının orijinalliğini göstermek istemiştir.</a:t>
            </a:r>
          </a:p>
          <a:p>
            <a:r>
              <a:rPr lang="tr-TR" dirty="0" smtClean="0">
                <a:latin typeface="Century" pitchFamily="18" charset="0"/>
              </a:rPr>
              <a:t>Yahudi tarihi için çok önemli eserler yazmıştır.</a:t>
            </a:r>
            <a:endParaRPr lang="tr-TR" dirty="0">
              <a:latin typeface="Century"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solidFill>
                  <a:schemeClr val="tx1"/>
                </a:solidFill>
                <a:latin typeface="Century" pitchFamily="18" charset="0"/>
              </a:rPr>
              <a:t>TAR 345 GREK TARİH YAZARLARI VE ESERLERİ 14. HAFTA</a:t>
            </a:r>
            <a:endParaRPr lang="tr-TR" sz="3600" dirty="0"/>
          </a:p>
        </p:txBody>
      </p:sp>
      <p:sp>
        <p:nvSpPr>
          <p:cNvPr id="3" name="2 İçerik Yer Tutucusu"/>
          <p:cNvSpPr>
            <a:spLocks noGrp="1"/>
          </p:cNvSpPr>
          <p:nvPr>
            <p:ph idx="1"/>
          </p:nvPr>
        </p:nvSpPr>
        <p:spPr/>
        <p:txBody>
          <a:bodyPr/>
          <a:lstStyle/>
          <a:p>
            <a:endParaRPr lang="tr-TR" dirty="0" smtClean="0">
              <a:latin typeface="Century" pitchFamily="18" charset="0"/>
            </a:endParaRPr>
          </a:p>
          <a:p>
            <a:r>
              <a:rPr lang="tr-TR" dirty="0" smtClean="0">
                <a:latin typeface="Century" pitchFamily="18" charset="0"/>
              </a:rPr>
              <a:t>Lucius Flavius Arrianus MS ca. 86-180 yılları arasında yaşamıştır.</a:t>
            </a:r>
          </a:p>
          <a:p>
            <a:r>
              <a:rPr lang="tr-TR" dirty="0" smtClean="0">
                <a:latin typeface="Century" pitchFamily="18" charset="0"/>
              </a:rPr>
              <a:t>Bithynia Bölgesindeki Nikomedeia (İzmit) kentinde doğmuştur.</a:t>
            </a:r>
          </a:p>
          <a:p>
            <a:r>
              <a:rPr lang="tr-TR" dirty="0" smtClean="0">
                <a:latin typeface="Century" pitchFamily="18" charset="0"/>
              </a:rPr>
              <a:t>Stoacı filozof Epiktetos’un okulunda eğitim almıştır.</a:t>
            </a:r>
            <a:endParaRPr lang="tr-TR" dirty="0">
              <a:latin typeface="Century"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solidFill>
                  <a:schemeClr val="tx1"/>
                </a:solidFill>
                <a:latin typeface="Century" pitchFamily="18" charset="0"/>
              </a:rPr>
              <a:t>TAR 345 GREK TARİH YAZARLARI VE ESERLERİ 14. HAFTA</a:t>
            </a:r>
            <a:endParaRPr lang="tr-TR" sz="3600" dirty="0"/>
          </a:p>
        </p:txBody>
      </p:sp>
      <p:sp>
        <p:nvSpPr>
          <p:cNvPr id="3" name="2 İçerik Yer Tutucusu"/>
          <p:cNvSpPr>
            <a:spLocks noGrp="1"/>
          </p:cNvSpPr>
          <p:nvPr>
            <p:ph idx="1"/>
          </p:nvPr>
        </p:nvSpPr>
        <p:spPr/>
        <p:txBody>
          <a:bodyPr>
            <a:normAutofit fontScale="92500" lnSpcReduction="20000"/>
          </a:bodyPr>
          <a:lstStyle/>
          <a:p>
            <a:endParaRPr lang="tr-TR" dirty="0" smtClean="0">
              <a:latin typeface="Century" pitchFamily="18" charset="0"/>
            </a:endParaRPr>
          </a:p>
          <a:p>
            <a:r>
              <a:rPr lang="tr-TR" dirty="0" smtClean="0">
                <a:latin typeface="Century" pitchFamily="18" charset="0"/>
              </a:rPr>
              <a:t>Hellen kültürü ile yetişen, Roma vatandaşı olan Arrianus’un hem devlet adamı, hem de komutan olarak görev yapması O’nun yazınsal hayatını etkilemiştir.</a:t>
            </a:r>
          </a:p>
          <a:p>
            <a:r>
              <a:rPr lang="tr-TR" dirty="0" smtClean="0">
                <a:latin typeface="Century" pitchFamily="18" charset="0"/>
              </a:rPr>
              <a:t>Hellen dilini iyi konuşan ve yazan Arrianus’un Karadeniz Seyahati, Alan Tarihi, Manevra Sanatı, Avcılık Üzerine, Timoleon’la İlintili Olaylar, İskender’in Anabasis’i, Hindistan Tarihi, Bithynika, Part Tarihi, Söylevleri, Tilliboros’un Hayatı, İskender’den Sonraki Olaylar adlı eserleri vardır.</a:t>
            </a:r>
          </a:p>
          <a:p>
            <a:r>
              <a:rPr lang="tr-TR" dirty="0" smtClean="0">
                <a:latin typeface="Century" pitchFamily="18" charset="0"/>
              </a:rPr>
              <a:t>Arrianus, düşünür, asker , devlet adamı ve övülmeye değer bir tarihçidir.</a:t>
            </a:r>
            <a:endParaRPr lang="tr-TR" dirty="0">
              <a:latin typeface="Century"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solidFill>
                  <a:schemeClr val="tx1"/>
                </a:solidFill>
                <a:latin typeface="Century" pitchFamily="18" charset="0"/>
              </a:rPr>
              <a:t>TAR 345 GREK TARİH YAZARLARI VE ESERLERİ 14. HAFTA</a:t>
            </a:r>
            <a:endParaRPr lang="tr-TR" sz="3600" dirty="0"/>
          </a:p>
        </p:txBody>
      </p:sp>
      <p:sp>
        <p:nvSpPr>
          <p:cNvPr id="3" name="2 İçerik Yer Tutucusu"/>
          <p:cNvSpPr>
            <a:spLocks noGrp="1"/>
          </p:cNvSpPr>
          <p:nvPr>
            <p:ph idx="1"/>
          </p:nvPr>
        </p:nvSpPr>
        <p:spPr/>
        <p:txBody>
          <a:bodyPr/>
          <a:lstStyle/>
          <a:p>
            <a:endParaRPr lang="tr-TR" dirty="0" smtClean="0">
              <a:latin typeface="Century" pitchFamily="18" charset="0"/>
            </a:endParaRPr>
          </a:p>
          <a:p>
            <a:r>
              <a:rPr lang="tr-TR" dirty="0" smtClean="0">
                <a:latin typeface="Century" pitchFamily="18" charset="0"/>
              </a:rPr>
              <a:t>Appianos Aleksandreus MS ca. 100 yılında Aleksandreia’da doğmuştur.</a:t>
            </a:r>
          </a:p>
          <a:p>
            <a:r>
              <a:rPr lang="tr-TR" dirty="0" smtClean="0">
                <a:latin typeface="Century" pitchFamily="18" charset="0"/>
              </a:rPr>
              <a:t>Traianus, Hadrianus ve Antoninus Pius zamanında Roma’da yaşamıştır.</a:t>
            </a:r>
          </a:p>
          <a:p>
            <a:r>
              <a:rPr lang="tr-TR" dirty="0" smtClean="0">
                <a:latin typeface="Century" pitchFamily="18" charset="0"/>
              </a:rPr>
              <a:t>Yirmi dört kitaplık Roma Tarihi (Romaike Historia) yazmıştır.</a:t>
            </a:r>
          </a:p>
          <a:p>
            <a:r>
              <a:rPr lang="tr-TR" dirty="0" smtClean="0">
                <a:latin typeface="Century" pitchFamily="18" charset="0"/>
              </a:rPr>
              <a:t>Hellence yazılmış eserin bir kısmı günümüze kalmıştır</a:t>
            </a:r>
            <a:r>
              <a:rPr lang="tr-TR" dirty="0" smtClean="0"/>
              <a:t>.</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solidFill>
                  <a:schemeClr val="tx1"/>
                </a:solidFill>
                <a:latin typeface="Century" pitchFamily="18" charset="0"/>
              </a:rPr>
              <a:t>TAR 345 GREK TARİH YAZARLARI VE ESERLERİ 14. HAFTA</a:t>
            </a:r>
            <a:endParaRPr lang="tr-TR" sz="3600" dirty="0"/>
          </a:p>
        </p:txBody>
      </p:sp>
      <p:sp>
        <p:nvSpPr>
          <p:cNvPr id="3" name="2 İçerik Yer Tutucusu"/>
          <p:cNvSpPr>
            <a:spLocks noGrp="1"/>
          </p:cNvSpPr>
          <p:nvPr>
            <p:ph idx="1"/>
          </p:nvPr>
        </p:nvSpPr>
        <p:spPr/>
        <p:txBody>
          <a:bodyPr/>
          <a:lstStyle/>
          <a:p>
            <a:endParaRPr lang="tr-TR" dirty="0" smtClean="0"/>
          </a:p>
          <a:p>
            <a:r>
              <a:rPr lang="tr-TR" dirty="0" smtClean="0">
                <a:latin typeface="Century" pitchFamily="18" charset="0"/>
              </a:rPr>
              <a:t>Cassius Dio Cocceianus MS 150-235 yılları arasında yaşamıştır.</a:t>
            </a:r>
          </a:p>
          <a:p>
            <a:r>
              <a:rPr lang="tr-TR" dirty="0" smtClean="0">
                <a:latin typeface="Century" pitchFamily="18" charset="0"/>
              </a:rPr>
              <a:t>Bithynia Bölgesindeki Nikaia (İznik) kentinde doğmuştur.</a:t>
            </a:r>
          </a:p>
          <a:p>
            <a:r>
              <a:rPr lang="tr-TR" dirty="0" smtClean="0">
                <a:latin typeface="Century" pitchFamily="18" charset="0"/>
              </a:rPr>
              <a:t>Seksen kitaplık Rhomaika (Roma Tarihi) adlı eseri vardır.</a:t>
            </a:r>
          </a:p>
          <a:p>
            <a:r>
              <a:rPr lang="tr-TR" dirty="0" smtClean="0">
                <a:latin typeface="Century" pitchFamily="18" charset="0"/>
              </a:rPr>
              <a:t>Aeneas’ın İtalya’ya gelişinden, 229 yılına kadar olan süreyi yazmıştır.</a:t>
            </a:r>
            <a:endParaRPr lang="tr-TR" dirty="0">
              <a:latin typeface="Century"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solidFill>
                  <a:schemeClr val="tx1"/>
                </a:solidFill>
                <a:latin typeface="Century" pitchFamily="18" charset="0"/>
              </a:rPr>
              <a:t>TAR 345 GREK TARİH YAZARLARI VE ESERLERİ 14. HAFTA</a:t>
            </a:r>
            <a:endParaRPr lang="tr-TR" sz="3600" dirty="0"/>
          </a:p>
        </p:txBody>
      </p:sp>
      <p:sp>
        <p:nvSpPr>
          <p:cNvPr id="3" name="2 İçerik Yer Tutucusu"/>
          <p:cNvSpPr>
            <a:spLocks noGrp="1"/>
          </p:cNvSpPr>
          <p:nvPr>
            <p:ph idx="1"/>
          </p:nvPr>
        </p:nvSpPr>
        <p:spPr/>
        <p:txBody>
          <a:bodyPr/>
          <a:lstStyle/>
          <a:p>
            <a:endParaRPr lang="tr-TR" dirty="0" smtClean="0"/>
          </a:p>
          <a:p>
            <a:r>
              <a:rPr lang="tr-TR" dirty="0" smtClean="0">
                <a:latin typeface="Century" pitchFamily="18" charset="0"/>
              </a:rPr>
              <a:t>Herodianos MS 170 yılında doğmuş Suriyeli tarihçidir.</a:t>
            </a:r>
          </a:p>
          <a:p>
            <a:r>
              <a:rPr lang="tr-TR" dirty="0" smtClean="0">
                <a:latin typeface="Century" pitchFamily="18" charset="0"/>
              </a:rPr>
              <a:t>Marcus’tan sonra İmparatorluk Tarihi adlı sekiz kitaplık bir eser kaleme almıştır.</a:t>
            </a:r>
          </a:p>
          <a:p>
            <a:r>
              <a:rPr lang="tr-TR" dirty="0" smtClean="0">
                <a:latin typeface="Century" pitchFamily="18" charset="0"/>
              </a:rPr>
              <a:t>Marcus Aurelius’un ölümünden, III. Gordianus’un tahta çıkışına kadar olan dönemi konu almıştır.</a:t>
            </a:r>
            <a:endParaRPr lang="tr-TR" dirty="0">
              <a:latin typeface="Century"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solidFill>
                  <a:schemeClr val="tx1"/>
                </a:solidFill>
                <a:latin typeface="Century" pitchFamily="18" charset="0"/>
              </a:rPr>
              <a:t>TAR 345 GREK TARİH YAZARLARI VE ESERLERİ 14. HAFTA</a:t>
            </a:r>
            <a:endParaRPr lang="tr-TR" sz="3600" dirty="0"/>
          </a:p>
        </p:txBody>
      </p:sp>
      <p:sp>
        <p:nvSpPr>
          <p:cNvPr id="3" name="2 İçerik Yer Tutucusu"/>
          <p:cNvSpPr>
            <a:spLocks noGrp="1"/>
          </p:cNvSpPr>
          <p:nvPr>
            <p:ph idx="1"/>
          </p:nvPr>
        </p:nvSpPr>
        <p:spPr/>
        <p:txBody>
          <a:bodyPr/>
          <a:lstStyle/>
          <a:p>
            <a:endParaRPr lang="tr-TR" dirty="0" smtClean="0"/>
          </a:p>
          <a:p>
            <a:r>
              <a:rPr lang="tr-TR" dirty="0" smtClean="0">
                <a:latin typeface="Century" pitchFamily="18" charset="0"/>
              </a:rPr>
              <a:t>Plutarkhos MS 46 yılına Boiotia’daki Khaironeia kentinde doğmuştur.</a:t>
            </a:r>
          </a:p>
          <a:p>
            <a:r>
              <a:rPr lang="tr-TR" dirty="0" smtClean="0">
                <a:latin typeface="Century" pitchFamily="18" charset="0"/>
              </a:rPr>
              <a:t>Paralel Hayatlar ve Ethika adlı iki eseri vardır.</a:t>
            </a:r>
          </a:p>
          <a:p>
            <a:r>
              <a:rPr lang="tr-TR" dirty="0" smtClean="0">
                <a:latin typeface="Century" pitchFamily="18" charset="0"/>
              </a:rPr>
              <a:t>Plutarkhos’un eserlerini, çocuklarından Genç Plutarkhos, babasının ölümünden sonra kaleme almıştır.</a:t>
            </a:r>
            <a:endParaRPr lang="tr-TR" dirty="0">
              <a:latin typeface="Century"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980</TotalTime>
  <Words>413</Words>
  <Application>Microsoft Office PowerPoint</Application>
  <PresentationFormat>Ekran Gösterisi (4:3)</PresentationFormat>
  <Paragraphs>43</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Akış</vt:lpstr>
      <vt:lpstr>TAR 345 GREK TARİH YAZARLARI VE ESERLERİ 14. HAFTA</vt:lpstr>
      <vt:lpstr>TAR 345 GREK TARİH YAZARLARI VE ESERLERİ 14. HAFTA</vt:lpstr>
      <vt:lpstr>TAR 345 GREK TARİH YAZARLARI VE ESERLERİ 14. HAFTA</vt:lpstr>
      <vt:lpstr>TAR 345 GREK TARİH YAZARLARI VE ESERLERİ 14. HAFTA</vt:lpstr>
      <vt:lpstr>TAR 345 GREK TARİH YAZARLARI VE ESERLERİ 14. HAFTA</vt:lpstr>
      <vt:lpstr>TAR 345 GREK TARİH YAZARLARI VE ESERLERİ 14. HAFTA</vt:lpstr>
      <vt:lpstr>TAR 345 GREK TARİH YAZARLARI VE ESERLERİ 14. HAFTA</vt:lpstr>
      <vt:lpstr>TAR 345 GREK TARİH YAZARLARI VE ESERLERİ 14. HAFTA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 345 GREK TARİH YAZARLARI VE ESERLERİ 1. HAFTA</dc:title>
  <dc:creator>pc</dc:creator>
  <cp:lastModifiedBy>Hülya-Hoca</cp:lastModifiedBy>
  <cp:revision>171</cp:revision>
  <dcterms:created xsi:type="dcterms:W3CDTF">2019-05-24T22:31:32Z</dcterms:created>
  <dcterms:modified xsi:type="dcterms:W3CDTF">2019-05-31T12:23:39Z</dcterms:modified>
</cp:coreProperties>
</file>