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4" r:id="rId4"/>
    <p:sldId id="265" r:id="rId5"/>
    <p:sldId id="266" r:id="rId6"/>
    <p:sldId id="267" r:id="rId7"/>
    <p:sldId id="268" r:id="rId8"/>
    <p:sldId id="269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licey.net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CB0B1-BEF2-4B2E-A81B-47F6AA2B0E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Синтаксис </a:t>
            </a:r>
            <a:r>
              <a:rPr lang="tr-TR" dirty="0"/>
              <a:t>II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8CD69-D3F2-4000-8667-1A55860AC7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Лекция 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438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2739A-383E-4938-BB80-40B9DF8A4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08722"/>
            <a:ext cx="9601200" cy="1063487"/>
          </a:xfrm>
        </p:spPr>
        <p:txBody>
          <a:bodyPr>
            <a:normAutofit fontScale="90000"/>
          </a:bodyPr>
          <a:lstStyle/>
          <a:p>
            <a:r>
              <a:rPr lang="ru-RU" dirty="0"/>
              <a:t>Сложноподчиненные предложения </a:t>
            </a:r>
            <a:br>
              <a:rPr lang="ru-RU" dirty="0"/>
            </a:br>
            <a:r>
              <a:rPr lang="ru-RU" dirty="0"/>
              <a:t>с придаточными меры и степени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14844-0193-4624-B852-256761BA1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75791"/>
            <a:ext cx="9601200" cy="4969566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Придаточные части меры и степени выражают меру и степень признака, выраженного в главной части прилагательным, наречием или глаголом.</a:t>
            </a:r>
          </a:p>
          <a:p>
            <a:pPr algn="just"/>
            <a:r>
              <a:rPr lang="ru-RU" dirty="0"/>
              <a:t>Придаточные части меры и степени отвечают на вопросы: </a:t>
            </a:r>
            <a:r>
              <a:rPr lang="ru-RU" b="1" i="1" dirty="0"/>
              <a:t>В какой мере? В какой степени? Насколько?</a:t>
            </a:r>
          </a:p>
          <a:p>
            <a:pPr algn="just"/>
            <a:r>
              <a:rPr lang="ru-RU" dirty="0"/>
              <a:t>Придаточные части меры и степени присоединяются к главной части союзами </a:t>
            </a:r>
            <a:r>
              <a:rPr lang="ru-RU" b="1" i="1" dirty="0"/>
              <a:t>что, будто, словно, точно, чтобы </a:t>
            </a:r>
            <a:r>
              <a:rPr lang="ru-RU" dirty="0"/>
              <a:t>и союзными словами </a:t>
            </a:r>
            <a:r>
              <a:rPr lang="ru-RU" b="1" i="1" dirty="0"/>
              <a:t>сколько, насколько, как и др.</a:t>
            </a:r>
          </a:p>
          <a:p>
            <a:pPr algn="just"/>
            <a:r>
              <a:rPr lang="ru-RU" dirty="0"/>
              <a:t>В главной части союзам могут соответствовать указательные слова: </a:t>
            </a:r>
            <a:r>
              <a:rPr lang="ru-RU" b="1" i="1" dirty="0"/>
              <a:t>так, до того, настолько, сколько, таким образом, до такой степени, словно, точно. </a:t>
            </a:r>
          </a:p>
          <a:p>
            <a:pPr algn="just"/>
            <a:r>
              <a:rPr lang="ru-RU" dirty="0"/>
              <a:t>При употреблении указательных слов </a:t>
            </a:r>
            <a:r>
              <a:rPr lang="ru-RU" b="1" i="1" dirty="0"/>
              <a:t>так, настолько, до того </a:t>
            </a:r>
            <a:r>
              <a:rPr lang="ru-RU" dirty="0"/>
              <a:t>придаточная часть присоединяется союзом </a:t>
            </a:r>
            <a:r>
              <a:rPr lang="ru-RU" b="1" dirty="0"/>
              <a:t>что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При употреблении указательных слов </a:t>
            </a:r>
            <a:r>
              <a:rPr lang="ru-RU" b="1" i="1" dirty="0"/>
              <a:t>достаточно, не достаточно, чересчур, не так, не настолько, слишком   </a:t>
            </a:r>
            <a:r>
              <a:rPr lang="ru-RU" dirty="0"/>
              <a:t>придаточная часть присоединяется союзом </a:t>
            </a:r>
            <a:r>
              <a:rPr lang="ru-RU" b="1" dirty="0"/>
              <a:t>чтобы</a:t>
            </a:r>
            <a:r>
              <a:rPr lang="ru-RU" dirty="0"/>
              <a:t>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7819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04CD7E-114F-42E5-9DBA-47F9AAB872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636104"/>
            <a:ext cx="9601200" cy="6042992"/>
          </a:xfrm>
        </p:spPr>
        <p:txBody>
          <a:bodyPr/>
          <a:lstStyle/>
          <a:p>
            <a:r>
              <a:rPr lang="ru-RU" dirty="0"/>
              <a:t>Присоединение придаточной части при помощи конструкции </a:t>
            </a:r>
            <a:r>
              <a:rPr lang="ru-RU" b="1" i="1" dirty="0"/>
              <a:t>так… , что </a:t>
            </a:r>
            <a:r>
              <a:rPr lang="ru-RU" dirty="0"/>
              <a:t>указывает на высшую степень признака или качества.</a:t>
            </a:r>
          </a:p>
          <a:p>
            <a:pPr marL="0" indent="0">
              <a:buNone/>
            </a:pPr>
            <a:r>
              <a:rPr lang="ru-RU" dirty="0"/>
              <a:t>Пример</a:t>
            </a:r>
            <a:r>
              <a:rPr lang="ru-RU" i="1" dirty="0"/>
              <a:t>: От его слов стало так грустно, что слезы наворачивались на глаза.</a:t>
            </a:r>
          </a:p>
          <a:p>
            <a:r>
              <a:rPr lang="ru-RU" dirty="0"/>
              <a:t>Придаточная часть присоединённая к  главной при помощи конструкции </a:t>
            </a:r>
            <a:r>
              <a:rPr lang="ru-RU" b="1" i="1" dirty="0"/>
              <a:t>такой … , что  </a:t>
            </a:r>
            <a:r>
              <a:rPr lang="ru-RU" dirty="0"/>
              <a:t>всегда следует за главной.</a:t>
            </a:r>
          </a:p>
          <a:p>
            <a:pPr marL="0" indent="0">
              <a:buNone/>
            </a:pPr>
            <a:r>
              <a:rPr lang="ru-RU" dirty="0"/>
              <a:t>Пример: Моя новая соседка дала мне такую интересную книгу, что я прочитала ее за ночь. </a:t>
            </a:r>
          </a:p>
          <a:p>
            <a:r>
              <a:rPr lang="ru-RU" dirty="0"/>
              <a:t>Присоединение придаточной части при помощи конструкции </a:t>
            </a:r>
            <a:r>
              <a:rPr lang="ru-RU" b="1" i="1" dirty="0"/>
              <a:t>до такой степени… , что </a:t>
            </a:r>
            <a:r>
              <a:rPr lang="ru-RU" dirty="0"/>
              <a:t>указывает на высшую степень признака или качества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В комнате было до такой степени тесно, что многим пришлось стоять</a:t>
            </a:r>
            <a:r>
              <a:rPr lang="ru-RU" dirty="0"/>
              <a:t>.</a:t>
            </a:r>
          </a:p>
          <a:p>
            <a:r>
              <a:rPr lang="ru-RU" dirty="0"/>
              <a:t>Придаточная часть присоединённая к  главной при помощи конструкции </a:t>
            </a:r>
            <a:r>
              <a:rPr lang="ru-RU" b="1" i="1" dirty="0"/>
              <a:t>до того … , что  </a:t>
            </a:r>
            <a:r>
              <a:rPr lang="ru-RU" dirty="0"/>
              <a:t>всегда следует за главной.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Мать любила своего сына до того сильно, что никогда и ни в чем ему не отказывала.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5199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04CD7E-114F-42E5-9DBA-47F9AAB872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636104"/>
            <a:ext cx="9601200" cy="6042992"/>
          </a:xfrm>
        </p:spPr>
        <p:txBody>
          <a:bodyPr/>
          <a:lstStyle/>
          <a:p>
            <a:pPr algn="just"/>
            <a:r>
              <a:rPr lang="ru-RU" dirty="0"/>
              <a:t>При присоединение придаточной части при помощи конструкции </a:t>
            </a:r>
            <a:r>
              <a:rPr lang="ru-RU" b="1" dirty="0"/>
              <a:t>не настолько… , чтобы + инфинитив</a:t>
            </a:r>
            <a:r>
              <a:rPr lang="ru-RU" dirty="0"/>
              <a:t> могут употребляться как инфинитивы НСВ, так и СВ. Разное употребление видов глаголов придает выражению разные значения. </a:t>
            </a:r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i="1" dirty="0"/>
              <a:t>Сергей не настолько хорошо играл, чтобы поступать в консерваторию. (намерений поступать в консерваторию у Сергея не было)</a:t>
            </a:r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i="1" dirty="0"/>
              <a:t>Сергей не настолько хорошо играл, чтобы поступить в консерваторию. (намерение поступить в консерваторию у Сергея было, но он не играл достаточно хорошо)</a:t>
            </a:r>
          </a:p>
          <a:p>
            <a:pPr algn="just"/>
            <a:r>
              <a:rPr lang="ru-RU" dirty="0"/>
              <a:t>Присоединение придаточной части при помощи конструкции </a:t>
            </a:r>
            <a:r>
              <a:rPr lang="ru-RU" b="1" i="1" dirty="0"/>
              <a:t>насколько …, настолько</a:t>
            </a:r>
            <a:r>
              <a:rPr lang="ru-RU" dirty="0"/>
              <a:t> имеет оттенок сравнения.</a:t>
            </a:r>
          </a:p>
          <a:p>
            <a:pPr marL="0" indent="0">
              <a:buNone/>
            </a:pPr>
            <a:r>
              <a:rPr lang="ru-RU" dirty="0"/>
              <a:t>Пример</a:t>
            </a:r>
            <a:r>
              <a:rPr lang="ru-RU" i="1" dirty="0"/>
              <a:t>: Насколько Анна была сильна в математике, настолько Маша была в ней слаба. </a:t>
            </a:r>
          </a:p>
          <a:p>
            <a:r>
              <a:rPr lang="ru-RU" dirty="0"/>
              <a:t>Присоединение придаточной части при помощи конструкции </a:t>
            </a:r>
            <a:r>
              <a:rPr lang="ru-RU" b="1" i="1" dirty="0"/>
              <a:t>сколько …, столько</a:t>
            </a:r>
            <a:r>
              <a:rPr lang="ru-RU" dirty="0"/>
              <a:t>  указывает на совпадение  по времени действий в главном и придаточном предложениях.</a:t>
            </a:r>
          </a:p>
          <a:p>
            <a:pPr marL="0" indent="0">
              <a:buNone/>
            </a:pPr>
            <a:r>
              <a:rPr lang="ru-RU" dirty="0"/>
              <a:t>Пример: Сколько лет я был с ним знаком, столько он занимался спортом. </a:t>
            </a:r>
          </a:p>
          <a:p>
            <a:endParaRPr lang="ru-RU" i="1" dirty="0"/>
          </a:p>
          <a:p>
            <a:endParaRPr lang="ru-RU" i="1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412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1A625-A928-4800-BCD9-7D0311303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249017"/>
          </a:xfrm>
        </p:spPr>
        <p:txBody>
          <a:bodyPr>
            <a:normAutofit fontScale="90000"/>
          </a:bodyPr>
          <a:lstStyle/>
          <a:p>
            <a:r>
              <a:rPr lang="ru-RU" dirty="0"/>
              <a:t>Предложения выражающие значения обусловленности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2C7A3E-EB92-435B-AD1E-F4C9FCBCA0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28800"/>
            <a:ext cx="9601200" cy="4558748"/>
          </a:xfrm>
        </p:spPr>
        <p:txBody>
          <a:bodyPr/>
          <a:lstStyle/>
          <a:p>
            <a:pPr algn="just"/>
            <a:r>
              <a:rPr lang="ru-RU" dirty="0"/>
              <a:t>Придаточные части причины, следствия, цели, условия и уступки можно объединить общим значением обусловленности. Каждое из перечисленных придаточных предложений обладает категориальным значением и специфическими особенностями грамматической структуры. Одновременно с этим они обладают и рядом общих особенностей.   </a:t>
            </a:r>
          </a:p>
          <a:p>
            <a:pPr algn="just"/>
            <a:r>
              <a:rPr lang="ru-RU" dirty="0"/>
              <a:t>Одной из главных общих особенностей является то, что придаточные данных видов присоединяются к главной части при помощи союзов*. </a:t>
            </a:r>
          </a:p>
          <a:p>
            <a:pPr algn="just"/>
            <a:r>
              <a:rPr lang="ru-RU" dirty="0"/>
              <a:t>Другой особенностью является то, что среди используемых союзов можно выделить доминирующие и периферийные. Доминирующие и периферийные союзы различаются степенью употребительности, стилистической окраской и оттенками значений.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242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F1E912-52E5-4C68-934B-8DB7C64F5F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03583"/>
            <a:ext cx="9601200" cy="5363817"/>
          </a:xfrm>
        </p:spPr>
        <p:txBody>
          <a:bodyPr/>
          <a:lstStyle/>
          <a:p>
            <a:r>
              <a:rPr lang="ru-RU" b="1" dirty="0"/>
              <a:t>Придаточные причины</a:t>
            </a:r>
          </a:p>
          <a:p>
            <a:pPr marL="0" indent="0">
              <a:buNone/>
            </a:pPr>
            <a:r>
              <a:rPr lang="ru-RU" dirty="0"/>
              <a:t>	- Доминирующие союзы: </a:t>
            </a:r>
            <a:r>
              <a:rPr lang="ru-RU" b="1" dirty="0"/>
              <a:t>потому что, так как</a:t>
            </a:r>
          </a:p>
          <a:p>
            <a:pPr marL="0" indent="0">
              <a:buNone/>
            </a:pPr>
            <a:r>
              <a:rPr lang="ru-RU" dirty="0"/>
              <a:t>	-Периферийные союзы: </a:t>
            </a:r>
            <a:r>
              <a:rPr lang="ru-RU" b="1" dirty="0"/>
              <a:t>оттого что, поскольку, ибо, тем более что, благо</a:t>
            </a:r>
          </a:p>
          <a:p>
            <a:pPr marL="0" indent="0">
              <a:buNone/>
            </a:pPr>
            <a:r>
              <a:rPr lang="ru-RU" dirty="0"/>
              <a:t>	-Указательные слова: потому, оттого. В силу того, ввиду того, вследствие того, по причине того, в связи с тем, благодаря тому, в результате того, из-за того и др.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r>
              <a:rPr lang="ru-RU" b="1" dirty="0"/>
              <a:t>Придаточные следствия</a:t>
            </a:r>
          </a:p>
          <a:p>
            <a:pPr marL="0" indent="0">
              <a:buNone/>
            </a:pPr>
            <a:r>
              <a:rPr lang="ru-RU" dirty="0"/>
              <a:t>	- Доминирующие союзы: </a:t>
            </a:r>
            <a:r>
              <a:rPr lang="ru-RU" b="1" dirty="0"/>
              <a:t>так что</a:t>
            </a:r>
          </a:p>
          <a:p>
            <a:pPr marL="0" indent="0">
              <a:buNone/>
            </a:pPr>
            <a:r>
              <a:rPr lang="ru-RU" dirty="0"/>
              <a:t>	-Периферийные союзы: -</a:t>
            </a:r>
          </a:p>
          <a:p>
            <a:pPr marL="0" indent="0">
              <a:buNone/>
            </a:pPr>
            <a:r>
              <a:rPr lang="ru-RU" dirty="0"/>
              <a:t>	-Указательные слова: 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612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887B1E-3DD7-4448-B852-1FE0CD8E1D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490330"/>
            <a:ext cx="9601200" cy="5377070"/>
          </a:xfrm>
        </p:spPr>
        <p:txBody>
          <a:bodyPr/>
          <a:lstStyle/>
          <a:p>
            <a:r>
              <a:rPr lang="ru-RU" b="1" dirty="0"/>
              <a:t>Придаточные цели</a:t>
            </a:r>
          </a:p>
          <a:p>
            <a:pPr marL="0" indent="0">
              <a:buNone/>
            </a:pPr>
            <a:r>
              <a:rPr lang="ru-RU" dirty="0"/>
              <a:t>	- Доминирующие союзы: </a:t>
            </a:r>
            <a:r>
              <a:rPr lang="ru-RU" b="1" dirty="0"/>
              <a:t>чтобы</a:t>
            </a:r>
          </a:p>
          <a:p>
            <a:pPr marL="0" indent="0">
              <a:buNone/>
            </a:pPr>
            <a:r>
              <a:rPr lang="ru-RU" dirty="0"/>
              <a:t>	-Периферийные союзы: </a:t>
            </a:r>
            <a:r>
              <a:rPr lang="ru-RU" b="1" dirty="0"/>
              <a:t>дабы, лишь бы, только бы</a:t>
            </a:r>
          </a:p>
          <a:p>
            <a:pPr marL="0" indent="0">
              <a:buNone/>
            </a:pPr>
            <a:r>
              <a:rPr lang="ru-RU" dirty="0"/>
              <a:t>	-Указательные слова: для того, затем, с тем, ради того, во имя того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b="1" dirty="0"/>
              <a:t>Придаточные условия</a:t>
            </a:r>
          </a:p>
          <a:p>
            <a:pPr marL="0" indent="0">
              <a:buNone/>
            </a:pPr>
            <a:r>
              <a:rPr lang="ru-RU" dirty="0"/>
              <a:t>	- Доминирующие союзы: </a:t>
            </a:r>
            <a:r>
              <a:rPr lang="ru-RU" b="1" dirty="0"/>
              <a:t>если</a:t>
            </a:r>
          </a:p>
          <a:p>
            <a:pPr marL="0" indent="0">
              <a:buNone/>
            </a:pPr>
            <a:r>
              <a:rPr lang="ru-RU" dirty="0"/>
              <a:t>	-Периферийные союзы: </a:t>
            </a:r>
            <a:r>
              <a:rPr lang="ru-RU" b="1" dirty="0"/>
              <a:t>ежели, коли, кабы, раз, когда, коль скоро, буде</a:t>
            </a:r>
          </a:p>
          <a:p>
            <a:pPr marL="0" indent="0">
              <a:buNone/>
            </a:pPr>
            <a:r>
              <a:rPr lang="ru-RU" dirty="0"/>
              <a:t>	-Указательные слова: при условии, в случае, в том случае, в тех случаях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156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887B1E-3DD7-4448-B852-1FE0CD8E1D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490329"/>
            <a:ext cx="9601200" cy="6149009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Придаточные уступки</a:t>
            </a:r>
          </a:p>
          <a:p>
            <a:pPr marL="0" indent="0">
              <a:buNone/>
            </a:pPr>
            <a:r>
              <a:rPr lang="ru-RU" dirty="0"/>
              <a:t>	- Доминирующие союзы: </a:t>
            </a:r>
            <a:r>
              <a:rPr lang="ru-RU" b="1" dirty="0"/>
              <a:t>хотя, несмотря на то что</a:t>
            </a:r>
          </a:p>
          <a:p>
            <a:pPr marL="0" indent="0">
              <a:buNone/>
            </a:pPr>
            <a:r>
              <a:rPr lang="ru-RU" dirty="0"/>
              <a:t>	-Периферийные союзы: </a:t>
            </a:r>
            <a:r>
              <a:rPr lang="ru-RU" b="1" dirty="0"/>
              <a:t>пусть, пускай, добро бы, даром что, (вводное слово) 	+но</a:t>
            </a:r>
          </a:p>
          <a:p>
            <a:pPr marL="0" indent="0">
              <a:buNone/>
            </a:pPr>
            <a:r>
              <a:rPr lang="ru-RU" b="1" dirty="0"/>
              <a:t>	</a:t>
            </a:r>
            <a:r>
              <a:rPr lang="ru-RU" dirty="0"/>
              <a:t>-Союзные слова</a:t>
            </a:r>
            <a:r>
              <a:rPr lang="ru-RU" b="1" dirty="0"/>
              <a:t>: как (ни), сколько (ни), какой (ни), что бы (ни)</a:t>
            </a:r>
          </a:p>
          <a:p>
            <a:pPr marL="0" indent="0">
              <a:buNone/>
            </a:pPr>
            <a:r>
              <a:rPr lang="ru-RU" dirty="0"/>
              <a:t>	-Указательные слова: несмотря на то, независимо от того, невзирая на то, вопреки тому 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В обусловленных предложениях главная особенностью используемых союзов состоит в том, что они ясно определяют тип смысловых отношений между главным и придаточным предложением. </a:t>
            </a:r>
          </a:p>
          <a:p>
            <a:r>
              <a:rPr lang="ru-RU" dirty="0"/>
              <a:t>Другой особенностью данных предложений является то, что в них указательные слова могут объединятся с союзом и образовать составной союз. </a:t>
            </a:r>
          </a:p>
          <a:p>
            <a:pPr marL="0" indent="0">
              <a:buNone/>
            </a:pPr>
            <a:endParaRPr lang="ru-RU" dirty="0"/>
          </a:p>
          <a:p>
            <a:endParaRPr lang="ru-RU" b="1" dirty="0"/>
          </a:p>
          <a:p>
            <a:pPr marL="0" indent="0">
              <a:buNone/>
            </a:pPr>
            <a:r>
              <a:rPr lang="ru-RU" dirty="0"/>
              <a:t>	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9632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21D1D-5D66-4DB7-A70C-9CE2B2CC1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28E66-6187-4CB0-8599-77BFBBAB5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2784"/>
            <a:ext cx="9601200" cy="3988904"/>
          </a:xfrm>
        </p:spPr>
        <p:txBody>
          <a:bodyPr>
            <a:normAutofit/>
          </a:bodyPr>
          <a:lstStyle/>
          <a:p>
            <a:r>
              <a:rPr lang="tr-TR" dirty="0" err="1"/>
              <a:t>Nenkova</a:t>
            </a:r>
            <a:r>
              <a:rPr lang="tr-TR" dirty="0"/>
              <a:t>, T. </a:t>
            </a:r>
            <a:r>
              <a:rPr lang="tr-TR" dirty="0" err="1"/>
              <a:t>Praktiçeskaya</a:t>
            </a:r>
            <a:r>
              <a:rPr lang="tr-TR" dirty="0"/>
              <a:t> </a:t>
            </a:r>
            <a:r>
              <a:rPr lang="tr-TR" dirty="0" err="1"/>
              <a:t>grammatika</a:t>
            </a:r>
            <a:r>
              <a:rPr lang="tr-TR" dirty="0"/>
              <a:t> </a:t>
            </a:r>
            <a:r>
              <a:rPr lang="tr-TR" dirty="0" err="1"/>
              <a:t>russkogo</a:t>
            </a:r>
            <a:r>
              <a:rPr lang="tr-TR" dirty="0"/>
              <a:t> </a:t>
            </a:r>
            <a:r>
              <a:rPr lang="tr-TR" dirty="0" err="1"/>
              <a:t>yazıka</a:t>
            </a:r>
            <a:r>
              <a:rPr lang="tr-TR" dirty="0"/>
              <a:t>, </a:t>
            </a:r>
            <a:r>
              <a:rPr lang="tr-TR" dirty="0" err="1"/>
              <a:t>Veles</a:t>
            </a:r>
            <a:r>
              <a:rPr lang="tr-TR" dirty="0"/>
              <a:t>, Sofya, 2002.</a:t>
            </a:r>
          </a:p>
          <a:p>
            <a:r>
              <a:rPr lang="tr-TR" dirty="0" err="1"/>
              <a:t>Lekant</a:t>
            </a:r>
            <a:r>
              <a:rPr lang="tr-TR" dirty="0"/>
              <a:t>, P.A.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2001.</a:t>
            </a:r>
          </a:p>
          <a:p>
            <a:r>
              <a:rPr lang="tr-TR" dirty="0" err="1"/>
              <a:t>İvanova</a:t>
            </a:r>
            <a:r>
              <a:rPr lang="tr-TR" dirty="0"/>
              <a:t>, İ.S.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Sintaksis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Veliçko</a:t>
            </a:r>
            <a:r>
              <a:rPr lang="tr-TR" dirty="0"/>
              <a:t>, A.V.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Kniga</a:t>
            </a:r>
            <a:r>
              <a:rPr lang="tr-TR" dirty="0"/>
              <a:t> o </a:t>
            </a:r>
            <a:r>
              <a:rPr lang="tr-TR" dirty="0" err="1"/>
              <a:t>grammatike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Babaytseva</a:t>
            </a:r>
            <a:r>
              <a:rPr lang="tr-TR" dirty="0"/>
              <a:t>, V.V.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2010.</a:t>
            </a:r>
          </a:p>
          <a:p>
            <a:r>
              <a:rPr lang="tr-TR" dirty="0" err="1"/>
              <a:t>Rozental</a:t>
            </a:r>
            <a:r>
              <a:rPr lang="tr-TR" dirty="0"/>
              <a:t>, D.E.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Ayris-Press</a:t>
            </a:r>
            <a:r>
              <a:rPr lang="tr-TR" dirty="0"/>
              <a:t>: </a:t>
            </a:r>
            <a:r>
              <a:rPr lang="tr-TR" dirty="0" err="1"/>
              <a:t>Moskva</a:t>
            </a:r>
            <a:r>
              <a:rPr lang="tr-TR" dirty="0"/>
              <a:t>, 2004.</a:t>
            </a:r>
            <a:endParaRPr lang="ru-RU" dirty="0"/>
          </a:p>
          <a:p>
            <a:r>
              <a:rPr lang="tr-TR" dirty="0" err="1"/>
              <a:t>Skoblikova</a:t>
            </a:r>
            <a:r>
              <a:rPr lang="tr-TR" dirty="0"/>
              <a:t>, Ye.S.,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yazık. </a:t>
            </a:r>
            <a:r>
              <a:rPr lang="tr-TR" dirty="0" err="1"/>
              <a:t>Sintaksis</a:t>
            </a:r>
            <a:r>
              <a:rPr lang="tr-TR" dirty="0"/>
              <a:t> </a:t>
            </a:r>
            <a:r>
              <a:rPr lang="tr-TR" dirty="0" err="1"/>
              <a:t>slojnogopredlojeniya</a:t>
            </a:r>
            <a:r>
              <a:rPr lang="tr-TR" dirty="0"/>
              <a:t>, </a:t>
            </a:r>
            <a:r>
              <a:rPr lang="tr-TR" dirty="0" err="1"/>
              <a:t>Flinta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2006.</a:t>
            </a:r>
            <a:endParaRPr lang="ru-RU" dirty="0"/>
          </a:p>
          <a:p>
            <a:r>
              <a:rPr lang="en-US" dirty="0">
                <a:hlinkClick r:id="rId2"/>
              </a:rPr>
              <a:t>https://licey.net/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35112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1122</TotalTime>
  <Words>970</Words>
  <Application>Microsoft Office PowerPoint</Application>
  <PresentationFormat>Widescreen</PresentationFormat>
  <Paragraphs>72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Franklin Gothic Book</vt:lpstr>
      <vt:lpstr>Crop</vt:lpstr>
      <vt:lpstr>Синтаксис II</vt:lpstr>
      <vt:lpstr>Сложноподчиненные предложения  с придаточными меры и степени</vt:lpstr>
      <vt:lpstr>PowerPoint Presentation</vt:lpstr>
      <vt:lpstr>PowerPoint Presentation</vt:lpstr>
      <vt:lpstr>Предложения выражающие значения обусловленности</vt:lpstr>
      <vt:lpstr>PowerPoint Presentation</vt:lpstr>
      <vt:lpstr>PowerPoint Presentation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Синтаксис II</dc:title>
  <dc:creator>asus</dc:creator>
  <cp:lastModifiedBy>asus</cp:lastModifiedBy>
  <cp:revision>143</cp:revision>
  <dcterms:created xsi:type="dcterms:W3CDTF">2020-03-16T17:46:39Z</dcterms:created>
  <dcterms:modified xsi:type="dcterms:W3CDTF">2020-03-23T10:31:36Z</dcterms:modified>
</cp:coreProperties>
</file>