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20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31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09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09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44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40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80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47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72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745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80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E29E-0DAB-41B1-B79E-A309652816A8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DA2AA-A6ED-4C94-8483-105144613E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03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258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Kalite, müşterinin memnun olup olmaması sürecindeki son kararıdır.</a:t>
            </a:r>
          </a:p>
          <a:p>
            <a:r>
              <a:rPr lang="tr-TR" dirty="0" smtClean="0"/>
              <a:t>Ürünlere üstünlük katar</a:t>
            </a:r>
          </a:p>
          <a:p>
            <a:r>
              <a:rPr lang="tr-TR" dirty="0" smtClean="0"/>
              <a:t>Ürünlere kusursuzluk katar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03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Sürekli eğitim gerektirir</a:t>
            </a:r>
          </a:p>
          <a:p>
            <a:r>
              <a:rPr lang="tr-TR" dirty="0" smtClean="0"/>
              <a:t>Doğru araç gereç kullanımını gerektirir</a:t>
            </a:r>
          </a:p>
          <a:p>
            <a:r>
              <a:rPr lang="tr-TR" dirty="0" smtClean="0"/>
              <a:t>Değişime istekli olmayı gerektirir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64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İşleri çabuk yapmayı gerektirir</a:t>
            </a:r>
          </a:p>
          <a:p>
            <a:r>
              <a:rPr lang="tr-TR" dirty="0" smtClean="0"/>
              <a:t>Bir programa uymaktır</a:t>
            </a:r>
          </a:p>
          <a:p>
            <a:r>
              <a:rPr lang="tr-TR" dirty="0" smtClean="0"/>
              <a:t>Hata çıkmadan önce giderilir</a:t>
            </a:r>
          </a:p>
        </p:txBody>
      </p:sp>
    </p:spTree>
    <p:extLst>
      <p:ext uri="{BB962C8B-B14F-4D97-AF65-F5344CB8AC3E}">
        <p14:creationId xmlns:p14="http://schemas.microsoft.com/office/powerpoint/2010/main" val="219024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KALİTENİN BOYUTLARI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1-Performans: </a:t>
            </a:r>
            <a:r>
              <a:rPr lang="tr-TR" dirty="0" smtClean="0"/>
              <a:t>Üründe bulunan </a:t>
            </a:r>
            <a:r>
              <a:rPr lang="tr-TR" dirty="0" smtClean="0"/>
              <a:t>ilk </a:t>
            </a:r>
            <a:r>
              <a:rPr lang="tr-TR" dirty="0" smtClean="0"/>
              <a:t>özellikler </a:t>
            </a:r>
          </a:p>
          <a:p>
            <a:pPr marL="0" indent="0">
              <a:buNone/>
            </a:pPr>
            <a:r>
              <a:rPr lang="tr-TR" i="1" dirty="0" smtClean="0"/>
              <a:t>2-Uygunluk; </a:t>
            </a:r>
            <a:r>
              <a:rPr lang="tr-TR" dirty="0" smtClean="0"/>
              <a:t>Standartlara, belgelere ve ürün özelliklerine uygunluğu kapsar</a:t>
            </a:r>
          </a:p>
          <a:p>
            <a:pPr marL="0" indent="0">
              <a:buNone/>
            </a:pPr>
            <a:r>
              <a:rPr lang="tr-TR" i="1" dirty="0" smtClean="0"/>
              <a:t>3-Güvenilirlik; </a:t>
            </a:r>
            <a:r>
              <a:rPr lang="tr-TR" dirty="0" smtClean="0"/>
              <a:t>Ürünün kullanım ömrü içinde performans özellikleri içinde sürekliliği. </a:t>
            </a:r>
          </a:p>
          <a:p>
            <a:pPr marL="0" indent="0">
              <a:buNone/>
            </a:pPr>
            <a:r>
              <a:rPr lang="tr-TR" i="1" dirty="0" smtClean="0"/>
              <a:t>4-Dayanıklılık; </a:t>
            </a:r>
            <a:r>
              <a:rPr lang="tr-TR" dirty="0" smtClean="0"/>
              <a:t>Ürünün kullanılabilirlik özelliği, süresi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485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5-Hizmet görürlük; </a:t>
            </a:r>
            <a:r>
              <a:rPr lang="tr-TR" dirty="0" smtClean="0"/>
              <a:t>Ürünle ilgili varsa sorun ve şikayetlerin kolay </a:t>
            </a:r>
            <a:r>
              <a:rPr lang="tr-TR" dirty="0" err="1" smtClean="0"/>
              <a:t>çözülebilirliği</a:t>
            </a:r>
            <a:r>
              <a:rPr lang="tr-TR" dirty="0" smtClean="0"/>
              <a:t> demektir</a:t>
            </a:r>
          </a:p>
          <a:p>
            <a:pPr marL="0" indent="0">
              <a:buNone/>
            </a:pPr>
            <a:r>
              <a:rPr lang="tr-TR" i="1" dirty="0" smtClean="0"/>
              <a:t>6-Estetik; </a:t>
            </a:r>
            <a:r>
              <a:rPr lang="tr-TR" dirty="0" smtClean="0"/>
              <a:t>Ürünün çekiciliği ve duyulara seslenebilme yeteneği.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811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7-İtibar; </a:t>
            </a:r>
            <a:r>
              <a:rPr lang="tr-TR" dirty="0" smtClean="0"/>
              <a:t>Ürünün veya hizmetin geçmiş performansı sonucu oluşan saygınlık </a:t>
            </a:r>
          </a:p>
          <a:p>
            <a:pPr marL="0" indent="0">
              <a:buNone/>
            </a:pPr>
            <a:r>
              <a:rPr lang="tr-TR" dirty="0" smtClean="0"/>
              <a:t>8-</a:t>
            </a:r>
            <a:r>
              <a:rPr lang="tr-TR" i="1" dirty="0" smtClean="0"/>
              <a:t>Diğer unsurlar; </a:t>
            </a:r>
            <a:r>
              <a:rPr lang="tr-TR" dirty="0" smtClean="0"/>
              <a:t>Ürünün çekiciliğini sağlayan diğer unsurlar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20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mal ve hizmetin kalite özelliklerinin belirlenmesinde; müşteri talepleri, rekabet durumu, mal ve hizmetin kullanılış amacı, fiyatı, mal ve hizmet özellikleri, test ve muayene işlemleri gibi birçok faktör etkili olmaktadır. Bu nedenle </a:t>
            </a:r>
            <a:r>
              <a:rPr lang="tr-TR" smtClean="0"/>
              <a:t>çok boyutludur.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348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158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KALİTENİN BOYUTLARI  </vt:lpstr>
      <vt:lpstr>PowerPoint Sunusu</vt:lpstr>
      <vt:lpstr>PowerPoint Sunusu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2020-03-13T09:53:31Z</dcterms:created>
  <dcterms:modified xsi:type="dcterms:W3CDTF">2020-03-13T10:25:21Z</dcterms:modified>
</cp:coreProperties>
</file>