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00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26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706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028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20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360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351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524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19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43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07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47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54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66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76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30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10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369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Enerji kaynakları ve dönüştürme sistemleri </a:t>
            </a:r>
          </a:p>
          <a:p>
            <a:r>
              <a:rPr lang="tr-TR" sz="4000" b="1" dirty="0"/>
              <a:t>6.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xmlns="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70774" cy="970774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xmlns="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535" y="4012"/>
            <a:ext cx="1039452" cy="105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67D6860-D8CF-494E-8BDB-EE340804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55AD73F-73ED-4D66-AD5C-0616EEF07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449070"/>
            <a:ext cx="8880887" cy="52450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Gelişen teknolojiye bağlı olarak , çift ayrım ve ikili çevrim sistemleri ile orta sıcaklıktaki jeotermal kaynaklardan da ticari anlamda elektrik üretilebilmektedir. Çift ayrım çevrimine göre işletilen sistemlerde , akışkan iki aşamada ve iki ayrı </a:t>
            </a:r>
            <a:r>
              <a:rPr lang="tr-TR" dirty="0" err="1"/>
              <a:t>separatörde</a:t>
            </a:r>
            <a:r>
              <a:rPr lang="tr-TR" dirty="0"/>
              <a:t> buharlaştırılarak türbine gönderilir. Santralin verimi , tek ayrım çevrimine göre işletilen sistemlere kıyasla % 15-20 oranlarda daha yüksektir. Birim </a:t>
            </a:r>
            <a:r>
              <a:rPr lang="tr-TR" dirty="0" err="1"/>
              <a:t>kWh</a:t>
            </a:r>
            <a:r>
              <a:rPr lang="tr-TR" dirty="0"/>
              <a:t> enerji üretimi başına maliyet % 10-20 oranında daha düşüktür. 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Jeotermal kaynaklardan ekonomik olarak elektrik üretebilmek için aşağıdaki koşulların sağlanması gerekir. 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Jeotermal akışkanın sıcaklığı yüksek ( &gt;150 C ) olmalıdır. 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Kaynak ekonomik olarak ulaşılabilir derinlikte (&lt;3 km ) olmalıdır. 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Kaynak hacmi yeterli (&gt;5 km küp ) olmalıdır .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smtClean="0"/>
              <a:t>Jeotermal </a:t>
            </a:r>
            <a:r>
              <a:rPr lang="tr-TR" dirty="0"/>
              <a:t>kuyuda yeterli miktarda akışkan </a:t>
            </a:r>
            <a:r>
              <a:rPr lang="tr-TR" dirty="0" err="1"/>
              <a:t>üretilebilmedilir</a:t>
            </a:r>
            <a:r>
              <a:rPr lang="tr-TR" dirty="0"/>
              <a:t>.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Yeterli kalınlıkta örtü tabakası bulunmalıdır .</a:t>
            </a:r>
          </a:p>
          <a:p>
            <a:pPr>
              <a:spcBef>
                <a:spcPts val="100"/>
              </a:spcBef>
              <a:buClr>
                <a:srgbClr val="8AD0D6"/>
              </a:buClr>
            </a:pPr>
            <a:r>
              <a:rPr lang="tr-TR" dirty="0"/>
              <a:t>Jeotermal kaynak </a:t>
            </a:r>
            <a:r>
              <a:rPr lang="tr-TR" dirty="0" err="1"/>
              <a:t>meteorik</a:t>
            </a:r>
            <a:r>
              <a:rPr lang="tr-TR" dirty="0"/>
              <a:t> sularla </a:t>
            </a:r>
            <a:r>
              <a:rPr lang="tr-TR" dirty="0" err="1"/>
              <a:t>beslenmedilir</a:t>
            </a:r>
            <a:r>
              <a:rPr lang="tr-TR" dirty="0"/>
              <a:t>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1EA565AA-DC23-4547-BAAC-8FDC80682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4D7A7B8D-640A-4496-A3F0-3C6EF8827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523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xmlns="" id="{3F5FFABA-AADD-4BC9-9EBD-181EEA0E12F9}"/>
              </a:ext>
            </a:extLst>
          </p:cNvPr>
          <p:cNvSpPr>
            <a:spLocks noGrp="1"/>
          </p:cNvSpPr>
          <p:nvPr/>
        </p:nvSpPr>
        <p:spPr>
          <a:xfrm>
            <a:off x="741438" y="2302066"/>
            <a:ext cx="7592935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b="1" dirty="0"/>
              <a:t>KAYNAKÇA </a:t>
            </a:r>
            <a:br>
              <a:rPr lang="tr-TR" b="1" dirty="0"/>
            </a:br>
            <a:r>
              <a:rPr lang="tr-TR" sz="2500" b="1" dirty="0"/>
              <a:t>ÖZTÜRK,HÜSEYİN.YENİLENEBİLİR ENERJİ KAYNAKLARI . İSTANBUL/BİRSEN YAYINEVİ - 2013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xmlns="" id="{D4F397B4-CF90-4EF2-8CDB-C21588D16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BFEF1C6D-9694-405D-B73B-A1866EF53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9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F6BE525-9B8A-4917-8E91-DE09C36A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0584" y="803718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  <a:r>
              <a:rPr lang="tr-TR" sz="5400" b="1" dirty="0"/>
              <a:t> </a:t>
            </a:r>
            <a:endParaRPr lang="tr-TR" sz="5400" b="1" u="sng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9C3AAD9-16C4-4F65-AD18-497463E20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734" y="2911672"/>
            <a:ext cx="8212618" cy="14062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JEOTERMAL ENERJİ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2F78D471-441C-446D-9B91-F3B38BA7A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7D6B9EA4-79EB-4BAF-BC2F-221A13DDD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1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20006D1-A2BE-4EF8-BF02-D788BBCA3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0C11F0B-2C31-466F-9410-948E7BC03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371" y="1621598"/>
            <a:ext cx="8809000" cy="494310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tr-TR" dirty="0"/>
              <a:t>Jeotermal enerji kısaca yer ısısı olup, yer kabuğunun çeşitli derinliklerinde birikmiş basınç altındaki sıcak su , buhar , gaz veya sıcak kuru kayaçların içerdiği ısı enerjisi olarak tanımlanır. Ayrıca , herhangi bir akışkan içermemesine rağmen , bazı teknik yöntemlerle çok derinlerdeki ısısından yararlanılan sıcak kuru kayaç teknolojisi de jeotermal enerji olarak nitelendirilir. </a:t>
            </a:r>
          </a:p>
          <a:p>
            <a:pPr>
              <a:buClr>
                <a:srgbClr val="8AD0D6"/>
              </a:buClr>
            </a:pPr>
            <a:r>
              <a:rPr lang="tr-TR" dirty="0"/>
              <a:t>Yenilebilir bir enerji kaynağı olan jeotermal enerjinin ülkemiz açısından diğer enerji kaynaklarına olan üstünlükleri aşağıdaki gibi sıralanabilir . </a:t>
            </a:r>
          </a:p>
          <a:p>
            <a:pPr>
              <a:buClr>
                <a:srgbClr val="8AD0D6"/>
              </a:buClr>
            </a:pPr>
            <a:r>
              <a:rPr lang="tr-TR" dirty="0"/>
              <a:t>Yerli kaynaklarımızdan olan jeotermal enerjinin , yurdumuzun içinde bulunduğu enerji açığını karşılamasında ve petrole olan bağımlılığın azaltılması için , öncelikle değerlendirilmesi gerekir. </a:t>
            </a:r>
          </a:p>
          <a:p>
            <a:pPr>
              <a:buClr>
                <a:srgbClr val="8AD0D6"/>
              </a:buClr>
            </a:pPr>
            <a:r>
              <a:rPr lang="tr-TR" dirty="0"/>
              <a:t>Jeotermal enerji : hidrolik , güneş ,rüzgar vb. Enerjiler gibi tükenmez enerji kaynaklarındandır. Bu nedenle , </a:t>
            </a:r>
            <a:r>
              <a:rPr lang="tr-TR" dirty="0" err="1"/>
              <a:t>tükenilirlikleri</a:t>
            </a:r>
            <a:r>
              <a:rPr lang="tr-TR" dirty="0"/>
              <a:t> kesin olan kömür, petrol , doğal gaz, gibi </a:t>
            </a:r>
            <a:r>
              <a:rPr lang="tr-TR" dirty="0" err="1"/>
              <a:t>enerj</a:t>
            </a:r>
            <a:r>
              <a:rPr lang="tr-TR" dirty="0"/>
              <a:t>, kaynaklarına oranla uzun ömürlü ve tükenmez bir enerji kaynağıdır.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1C1CBB9-8664-49E2-BE02-BD1459CB5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856C7F74-4803-4879-B83A-182D684C7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1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7AD1F82-70C8-4012-B79A-C3B1F4B0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3DFA4FF-1641-4B29-B942-F40C88F6F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61" y="1477825"/>
            <a:ext cx="8967151" cy="518751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tr-TR" dirty="0"/>
              <a:t>Uzun dönemde oluşabilecek iklim değişiklerinden etkilenmez </a:t>
            </a:r>
          </a:p>
          <a:p>
            <a:pPr>
              <a:buClr>
                <a:srgbClr val="8AD0D6"/>
              </a:buClr>
            </a:pPr>
            <a:r>
              <a:rPr lang="tr-TR" dirty="0"/>
              <a:t>Jeotermal enerjinin maliyeti , gerek elektrik gerekse ısıtma yönünden diğer kaynaklardan üretilen enerjiye kıyasla % 50-80 daha ucuzdur . </a:t>
            </a:r>
          </a:p>
          <a:p>
            <a:pPr>
              <a:buClr>
                <a:srgbClr val="8AD0D6"/>
              </a:buClr>
            </a:pPr>
            <a:r>
              <a:rPr lang="tr-TR" dirty="0"/>
              <a:t>Fiyatı doğalgazla kömürlü termik santrallerle rekabet edebilecek kadar düşüktür. Fosil yakıtların fiyat dalgalanmalarından etkilenmez. </a:t>
            </a:r>
          </a:p>
          <a:p>
            <a:pPr>
              <a:buClr>
                <a:srgbClr val="8AD0D6"/>
              </a:buClr>
            </a:pPr>
            <a:r>
              <a:rPr lang="tr-TR" dirty="0"/>
              <a:t>Fosil veya nükleer kaynaklı enerji üretimlerine göre , genellikle kabul edilebilir sınırlar içerisinde kalacak düzeyde çevre sorunlarına sebep olur . Bu nedenle çevresel etki değerlendirmesi için önemli bir kaynaktır. </a:t>
            </a:r>
          </a:p>
          <a:p>
            <a:pPr>
              <a:buClr>
                <a:srgbClr val="8AD0D6"/>
              </a:buClr>
            </a:pPr>
            <a:r>
              <a:rPr lang="tr-TR" dirty="0"/>
              <a:t>Özellikle elektrik dışı uygulamalarda , yerli teknoloji kolay geliştirilebilir. </a:t>
            </a:r>
          </a:p>
          <a:p>
            <a:pPr>
              <a:buClr>
                <a:srgbClr val="8AD0D6"/>
              </a:buClr>
            </a:pPr>
            <a:r>
              <a:rPr lang="tr-TR" dirty="0"/>
              <a:t>Ülkemizde jeotermal kaynakların dağılımı, genellikle enerji ihtiyacımızın niteliğine uymaktadır. Genellikle elektrik açığının fazla olduğu Batı ve Kuzeybatı Anadolu'da ise ısıtmaya uygun düşük </a:t>
            </a:r>
            <a:r>
              <a:rPr lang="tr-TR" dirty="0" err="1"/>
              <a:t>entalpili</a:t>
            </a:r>
            <a:r>
              <a:rPr lang="tr-TR" dirty="0"/>
              <a:t> kaynaklar bulunmaktadır.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C9DA995E-6E1D-4332-B293-1701DD26A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BCD663C8-FFD7-44D5-A90E-B196F271B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8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A54CE12-023A-4E25-86FA-CA0DDFC03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B8BF466-632A-491E-BFC7-7490BC664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35" y="1405938"/>
            <a:ext cx="8880887" cy="52881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Arama sondajları , üretim için kullanılabildiğinden uygulamaya geçiş süresi kısadır. </a:t>
            </a:r>
          </a:p>
          <a:p>
            <a:pPr>
              <a:buClr>
                <a:srgbClr val="8AD0D6"/>
              </a:buClr>
            </a:pPr>
            <a:r>
              <a:rPr lang="tr-TR" dirty="0"/>
              <a:t>Jeotermal santrallerden sürekli olarak güç üretilebilir. Küçük santraller halinde (5-10MW) kurulmaya ve geliştirilmeye uygundur.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Jeotermal Sistem çeşitleri </a:t>
            </a:r>
          </a:p>
          <a:p>
            <a:pPr marL="0" indent="0">
              <a:buNone/>
            </a:pPr>
            <a:r>
              <a:rPr lang="tr-TR" dirty="0"/>
              <a:t>Jeotermal bir sistem; çok değişken jeolojik , fiziksel ve kimyasal özelliklerin birleşimine bağlı olarak oluşur. Jeotermal sistemi oluşturan bileşenler arasında , sadece ısıtıcı kaynak doğaldır. Diğerleri sisteme sonradan eklenebilir. Örneğin , elektrik üretiminde kullanılan akışkan faz , su ve buhar olarak ikiye ayrıldıktan sonra atık hale gelen su , tekrar yeraltına enjekte edilerek yeniden kullanıma sunulabilir. Sıcak kuru sayaç projelerinde ise , sıvı ile birlikte rezervuarda yapaydır . Açılan sondaj kuyuları vasıtasıyla , yüksek basınçlı soğuk su , sıcak geçirimsiz kayaçlara pompa ile basılmakta ve hidrolik çatlatma yapılarak , yapay rezervuar oluşturulmaktadır.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3F29C471-2235-45F3-9E42-8B7ADC679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07AD14B1-F828-417C-93E4-0CE5F7C26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80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E9F835-08C4-4E4C-B0C6-F4EC917FD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0BD02250-3F10-4D98-B283-72D80C4FE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371" y="1679108"/>
            <a:ext cx="8924019" cy="50868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Bu rezervuarda açılan ikinci bir kuyu vasıtasıyla ısınan su , pompa ile çekilir ve ısısından faydalanılır. Sonuç olarak , soğuk suyun enjekte edildiği ve hidrolik çatlatma için kullanılan kuyu, hidrolik çatlatma yapılan rezervuar ve ısınan suyun rezervuardan çekildiği ikinci bir kuyu , bu sistemi oluşturur.</a:t>
            </a:r>
          </a:p>
          <a:p>
            <a:pPr>
              <a:buClr>
                <a:srgbClr val="8AD0D6"/>
              </a:buClr>
            </a:pPr>
            <a:r>
              <a:rPr lang="tr-TR" dirty="0"/>
              <a:t>Beş tür jeotermal sistem bulunmaktadır.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1) Genç volkanik </a:t>
            </a:r>
            <a:r>
              <a:rPr lang="tr-TR" dirty="0" err="1"/>
              <a:t>sokulumlarla</a:t>
            </a:r>
            <a:r>
              <a:rPr lang="tr-TR" dirty="0"/>
              <a:t> bağlantılı </a:t>
            </a:r>
            <a:r>
              <a:rPr lang="tr-TR" dirty="0" err="1"/>
              <a:t>hidrotermal</a:t>
            </a:r>
            <a:r>
              <a:rPr lang="tr-TR" dirty="0"/>
              <a:t> taşınım sistemleri </a:t>
            </a:r>
          </a:p>
          <a:p>
            <a:pPr marL="0" indent="0">
              <a:buNone/>
            </a:pPr>
            <a:r>
              <a:rPr lang="tr-TR" dirty="0"/>
              <a:t>2) Çatlak ( fay) kontrollü sistemler </a:t>
            </a:r>
          </a:p>
          <a:p>
            <a:pPr marL="0" indent="0">
              <a:buNone/>
            </a:pPr>
            <a:r>
              <a:rPr lang="tr-TR" dirty="0"/>
              <a:t>3) İletkenliği düşük katmanların altında gizlenen </a:t>
            </a:r>
            <a:r>
              <a:rPr lang="tr-TR" dirty="0" err="1"/>
              <a:t>radyojenik</a:t>
            </a:r>
            <a:r>
              <a:rPr lang="tr-TR" dirty="0"/>
              <a:t> sistemler </a:t>
            </a:r>
          </a:p>
          <a:p>
            <a:pPr marL="0" indent="0">
              <a:buNone/>
            </a:pPr>
            <a:r>
              <a:rPr lang="tr-TR" dirty="0"/>
              <a:t>4) Yer </a:t>
            </a:r>
            <a:r>
              <a:rPr lang="tr-TR" dirty="0" err="1"/>
              <a:t>başınçlı</a:t>
            </a:r>
            <a:r>
              <a:rPr lang="tr-TR" dirty="0"/>
              <a:t> jeotermal sistemler </a:t>
            </a:r>
          </a:p>
          <a:p>
            <a:pPr marL="0" indent="0">
              <a:buNone/>
            </a:pPr>
            <a:r>
              <a:rPr lang="tr-TR" dirty="0"/>
              <a:t>5) Derin bölgesel </a:t>
            </a:r>
            <a:r>
              <a:rPr lang="tr-TR" dirty="0" err="1"/>
              <a:t>akiferler</a:t>
            </a:r>
            <a:r>
              <a:rPr lang="tr-TR" dirty="0"/>
              <a:t>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B16E257-BEE9-4ED4-BEE3-B91E52B94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1CB980FF-EB07-41C3-B71D-425E67094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45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9FDF4E9-7074-495F-B2D4-BB7802FDB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D1F1457-D045-45AD-A0A0-9FDE65F55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012" y="1477825"/>
            <a:ext cx="8794622" cy="52162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Jeotermal Enerji Üretimi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Jeotermal enerji çoğunlukla yerkabuğundaki kayaçlarda bulunur. Bunla birlikte ; kayaçlardaki çatlakları , gözenekleri dolduran su , su buharı veya diğer akışkanlar da jeotermal enerji içerebilir. Bu yayılmış enerjiyi , kullanılabilir hale getirmek için önce büyük hacimlerdeki kayaç kütlelerinden toplamak ve daha sonra bir boşaltım noktasına taşımak gereklidir. Yerkabuğunun en üst birkaç kilometrelik bölümünde , neredeyse bütün kayaçlarda bulunan su , enerjiyi toplamak ve almak için bir mekanizma oluşturulmasını sağlar .</a:t>
            </a:r>
          </a:p>
          <a:p>
            <a:pPr marL="0" indent="0">
              <a:buNone/>
            </a:pPr>
            <a:r>
              <a:rPr lang="tr-TR" dirty="0"/>
              <a:t>Jeotermal suyu ve sahip olduğu ısı enerjisini ekonomik olarak elde edebilmek için , suyun içinden geçtiği kayaçların çok miktarda su içermeleri ve geçirgenliklerinin fazla olması gerekir. Kayacın su depolayabilme kapasitesi depolama katsayısı ile tanımlanır . </a:t>
            </a:r>
          </a:p>
          <a:p>
            <a:pPr marL="0" indent="0">
              <a:buNone/>
            </a:pPr>
            <a:endParaRPr lang="tr-TR" dirty="0"/>
          </a:p>
          <a:p>
            <a:pPr>
              <a:buClr>
                <a:srgbClr val="8AD0D6"/>
              </a:buClr>
            </a:pPr>
            <a:endParaRPr lang="tr-TR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5463F09A-88CB-4599-B611-3E9D121CF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948DB8F1-090F-4B51-899A-5E17AB651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50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977221B-F2DC-4EF5-B967-658575A1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63" y="912793"/>
            <a:ext cx="7053542" cy="1400530"/>
          </a:xfrm>
        </p:spPr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EA85268-FB34-4786-B09B-3ADDC669A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16" y="1866013"/>
            <a:ext cx="9039037" cy="53456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dirty="0"/>
              <a:t>Kayacın suyu geçirgenlik özelliği ise hidrolik iletkenlik veya geçirgenlik olarak tanımlanır.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Çatlaklı kuvars , kireçtaşı , kırılmış volkanik kayalar , serbest kum ve çakıl yüksek depolama katsayısına ve yüksek hidrolik geçirgenliğe sahiptirler . </a:t>
            </a:r>
          </a:p>
          <a:p>
            <a:pPr marL="0" indent="0">
              <a:buNone/>
            </a:pPr>
            <a:r>
              <a:rPr lang="tr-TR" dirty="0"/>
              <a:t>Bu yapılar genellikle büyük miktarlarda su üretimine olanak sağlarlar . Yüksek hidrolik iletkenliğe sahip ve kalınlığı fazla olan kayaçlara, geçirgenliği yüksek kayaçlar denir.</a:t>
            </a:r>
          </a:p>
          <a:p>
            <a:pPr marL="0" indent="0">
              <a:buNone/>
            </a:pPr>
            <a:r>
              <a:rPr lang="tr-TR" dirty="0"/>
              <a:t> Geçirgenliği yüksek kayaçlar , ana fikirleri (geçirgen kayalar veya gözenekli ortamlar ) ve en üretken jeotermal rezervuarları oluştururlar. Uzun süreli enerji üretimi için , bu </a:t>
            </a:r>
            <a:r>
              <a:rPr lang="tr-TR" dirty="0" err="1"/>
              <a:t>akiferlerin</a:t>
            </a:r>
            <a:r>
              <a:rPr lang="tr-TR" dirty="0"/>
              <a:t> geniş alanlara yayılması ve su besleme sahasına hidrolik olarak bağlanması gerekir.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9614498D-210B-4A48-9479-94FE344C0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FB4BE820-D230-42B6-99D9-24BE262A6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92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4AC3951-0CE0-4921-99F3-37FB204F6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18" y="294567"/>
            <a:ext cx="7053542" cy="1400530"/>
          </a:xfrm>
        </p:spPr>
        <p:txBody>
          <a:bodyPr/>
          <a:lstStyle/>
          <a:p>
            <a:pPr algn="ctr"/>
            <a:r>
              <a:rPr lang="tr-TR" b="1" dirty="0"/>
              <a:t>JEOTERMAL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CB6D945-EA7C-47EA-BB15-48FFE4DAA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67" y="1046505"/>
            <a:ext cx="8722736" cy="56619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Jeotermal Enerjiden Elektrik Üretimi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Jeotermal enerjiden ticari olarak elektrik üretimi , 250 kW gücünde yerleşik kapasite ile ,1913 yılında İtalya -</a:t>
            </a:r>
            <a:r>
              <a:rPr lang="tr-TR" dirty="0" err="1"/>
              <a:t>Larderello'da</a:t>
            </a:r>
            <a:r>
              <a:rPr lang="tr-TR" dirty="0"/>
              <a:t> başlamıştır. Sıcaklığı 100-200 C arasında olan jeotermal akışkanlar , </a:t>
            </a:r>
            <a:r>
              <a:rPr lang="tr-TR" dirty="0" err="1"/>
              <a:t>doğymuş</a:t>
            </a:r>
            <a:r>
              <a:rPr lang="tr-TR" dirty="0"/>
              <a:t> buhar durumunda olup , 150 C üzerindeki jeotermal kaynaklardan elektrik üretilebilir. Yüksek sıcaklıktaki jeotermal kaynakların (&gt;150 C ) en önemli kullanım alanı elektrik üretimidir. Gerekli araştırmaları yapılmış olan jeotermal sahada açılan kuyulardan üretilen akışkan, </a:t>
            </a:r>
            <a:r>
              <a:rPr lang="tr-TR" dirty="0" err="1"/>
              <a:t>seperatörlerde</a:t>
            </a:r>
            <a:r>
              <a:rPr lang="tr-TR" dirty="0"/>
              <a:t> buhar ve su olarak ayrıştırılır. Daha sonra , buhar türbinlerinde jeneratör aracılığı ile elektrik üretilir.</a:t>
            </a:r>
          </a:p>
          <a:p>
            <a:pPr marL="0" indent="0">
              <a:buNone/>
            </a:pPr>
            <a:r>
              <a:rPr lang="tr-TR" dirty="0"/>
              <a:t>Çıkarılan jeotermal akışkanların durumuna bağlı olarak elektrik üretmek için farklı çevrimler kullanılır. Belirli bir jeotermal kaynaktan elektrik üretimi için , en uygun çevrimin seçimi , ayrıntılı termodinamik ve ekonomik incelemelere bağlı olarak yapılabilir. Jeotermal sistemler , buhar etkin ve su etkin sistemler olmak üzere ikiye ayrılır. Santral kurulmasında , sahanın durumu da dikkate alınarak , en ekonomik ve verimli teknolojinin seçilmesi gerekir.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2F8FB161-9205-41B5-9379-4C58F5EAB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DD070205-2340-419C-8824-AC299D3E3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07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241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Constantia</vt:lpstr>
      <vt:lpstr>Wingdings 3</vt:lpstr>
      <vt:lpstr>İyon</vt:lpstr>
      <vt:lpstr>A.Ü. GAMA MYO.  Elektrik ve Enerji Bölümü </vt:lpstr>
      <vt:lpstr>İÇİNDEKİLER </vt:lpstr>
      <vt:lpstr>JEOTERMAL ENERJİ </vt:lpstr>
      <vt:lpstr>JEOTERMAL ENERJİ</vt:lpstr>
      <vt:lpstr>JEOTERMAL ENERJİ </vt:lpstr>
      <vt:lpstr>JEOTERMAL ENERJİ</vt:lpstr>
      <vt:lpstr>JEOTERMAL ENERJİ </vt:lpstr>
      <vt:lpstr>JEOTERMAL ENERJİ </vt:lpstr>
      <vt:lpstr>JEOTERMAL ENERJİ </vt:lpstr>
      <vt:lpstr>JEOTERMAL ENERJİ 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4</cp:revision>
  <dcterms:created xsi:type="dcterms:W3CDTF">2012-08-15T22:53:30Z</dcterms:created>
  <dcterms:modified xsi:type="dcterms:W3CDTF">2018-05-25T10:37:46Z</dcterms:modified>
</cp:coreProperties>
</file>