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7"/>
  </p:notesMasterIdLst>
  <p:sldIdLst>
    <p:sldId id="256" r:id="rId2"/>
    <p:sldId id="317" r:id="rId3"/>
    <p:sldId id="318" r:id="rId4"/>
    <p:sldId id="311" r:id="rId5"/>
    <p:sldId id="312" r:id="rId6"/>
    <p:sldId id="313" r:id="rId7"/>
    <p:sldId id="314" r:id="rId8"/>
    <p:sldId id="307" r:id="rId9"/>
    <p:sldId id="308" r:id="rId10"/>
    <p:sldId id="319" r:id="rId11"/>
    <p:sldId id="320" r:id="rId12"/>
    <p:sldId id="257" r:id="rId13"/>
    <p:sldId id="321" r:id="rId14"/>
    <p:sldId id="315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67684" autoAdjust="0"/>
  </p:normalViewPr>
  <p:slideViewPr>
    <p:cSldViewPr snapToGrid="0">
      <p:cViewPr varScale="1">
        <p:scale>
          <a:sx n="78" d="100"/>
          <a:sy n="78" d="100"/>
        </p:scale>
        <p:origin x="-17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10D19-EEE0-4FC9-9EDC-515275649B67}" type="datetimeFigureOut">
              <a:rPr lang="tr-TR"/>
              <a:t>29.11.2017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F5D67-2CF5-4DAE-9934-BB278878421E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23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6507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407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03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B311-7818-42FE-83AA-6D570FFC7953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D2D3-55E1-4B59-B908-843909D4B00A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4C61-ECDD-4866-9941-77A2159CD2B4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709D-9C7F-40CA-8051-5B3A9F383EFF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A0B819F-C57C-4450-9A5D-FEE3637B32DA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D5DF-6000-45FF-9DE0-C3CD5972701E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343-885A-4A3F-A684-5CF0B65FF48F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33F5-4421-4118-A411-9078BE18146C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D05D-D05E-4D83-832A-5CD2D43518AA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97DF-80EB-4F75-B55E-54E1B64DA18C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F3B7-BBE3-423A-9B9D-0B1DE9535D58}" type="datetime1">
              <a:rPr lang="en-US" smtClean="0"/>
              <a:t>11/29/2017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36A617E-1975-4BD2-A289-52EFD9B634E8}" type="datetime1">
              <a:rPr lang="en-US" smtClean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0" y="1353312"/>
            <a:ext cx="9966960" cy="3035808"/>
          </a:xfrm>
          <a:noFill/>
        </p:spPr>
        <p:txBody>
          <a:bodyPr/>
          <a:lstStyle/>
          <a:p>
            <a:pPr algn="ctr"/>
            <a:r>
              <a:rPr lang="en-US" dirty="0"/>
              <a:t>BİLİMSEL </a:t>
            </a:r>
            <a:r>
              <a:rPr lang="en-US" dirty="0" smtClean="0"/>
              <a:t>ARA</a:t>
            </a:r>
            <a:r>
              <a:rPr lang="tr-TR" sz="10500" dirty="0"/>
              <a:t>Ş</a:t>
            </a:r>
            <a:r>
              <a:rPr lang="en-US" dirty="0" smtClean="0"/>
              <a:t>TIRMA </a:t>
            </a:r>
            <a:r>
              <a:rPr lang="en-US" dirty="0"/>
              <a:t>YÖNTEMLERİ</a:t>
            </a:r>
            <a:endParaRPr lang="tr-TR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005840" y="5090983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rgbClr val="C00000"/>
                </a:solidFill>
              </a:rPr>
              <a:t>ÖRNEKLEM SEÇİMİ VE VERİ TOPLAMA ARAÇLARI</a:t>
            </a:r>
            <a:endParaRPr lang="tr-TR" sz="3600" dirty="0">
              <a:solidFill>
                <a:srgbClr val="C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09538"/>
            <a:ext cx="936307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702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90513"/>
            <a:ext cx="913447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73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738188"/>
            <a:ext cx="93345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"/>
            <a:ext cx="9096375" cy="65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3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29" y="485775"/>
            <a:ext cx="904875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9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71450"/>
            <a:ext cx="9558338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79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33272" y="2508504"/>
            <a:ext cx="10058400" cy="1609344"/>
          </a:xfrm>
        </p:spPr>
        <p:txBody>
          <a:bodyPr/>
          <a:lstStyle/>
          <a:p>
            <a:r>
              <a:rPr lang="tr-TR" dirty="0" smtClean="0"/>
              <a:t>VERİ TOPLAMA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67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147763"/>
            <a:ext cx="98964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29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409700"/>
            <a:ext cx="86296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28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34111"/>
            <a:ext cx="9934575" cy="62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4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42900"/>
            <a:ext cx="97345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8588"/>
            <a:ext cx="9763125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92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58496"/>
            <a:ext cx="9991725" cy="653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950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"/>
            <a:ext cx="8543925" cy="664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702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23825"/>
            <a:ext cx="9686925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910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33272" y="2471928"/>
            <a:ext cx="10058400" cy="1609344"/>
          </a:xfrm>
        </p:spPr>
        <p:txBody>
          <a:bodyPr/>
          <a:lstStyle/>
          <a:p>
            <a:r>
              <a:rPr lang="tr-TR" dirty="0" smtClean="0"/>
              <a:t>ODAK GRUP GÖRÜŞMESİ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17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08204"/>
            <a:ext cx="9315450" cy="674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234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157288"/>
            <a:ext cx="87725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551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57" y="448723"/>
            <a:ext cx="897255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 descr="http://images.hepsiburada.net/assets/Bilgisayar/500/Bilgisayar_40728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4928"/>
            <a:ext cx="2258441" cy="26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786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4232" y="2715768"/>
            <a:ext cx="10058400" cy="1609344"/>
          </a:xfrm>
        </p:spPr>
        <p:txBody>
          <a:bodyPr/>
          <a:lstStyle/>
          <a:p>
            <a:pPr algn="ctr"/>
            <a:r>
              <a:rPr lang="tr-TR" dirty="0" smtClean="0"/>
              <a:t>GÖZLEM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39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795338"/>
            <a:ext cx="936307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3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6338"/>
            <a:ext cx="91440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347663"/>
            <a:ext cx="966787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429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0"/>
            <a:ext cx="9620250" cy="660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958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170688"/>
            <a:ext cx="9591675" cy="654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56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0063"/>
            <a:ext cx="1005840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272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3338"/>
            <a:ext cx="9991725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812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2040" y="2252472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NİTEL ARAŞTIRMA KONUNA İLİŞKİN ÖRNEKLEM BELİRLE VE GÖRÜŞME FORMU HAZIRLA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5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42875"/>
            <a:ext cx="78962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9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64" y="304800"/>
            <a:ext cx="9689211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9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09538"/>
            <a:ext cx="9277350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5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AutoShape 2" descr="kamera ile ilgili görsel sonucu"/>
          <p:cNvSpPr>
            <a:spLocks noChangeAspect="1" noChangeArrowheads="1"/>
          </p:cNvSpPr>
          <p:nvPr/>
        </p:nvSpPr>
        <p:spPr bwMode="auto">
          <a:xfrm>
            <a:off x="0" y="905687"/>
            <a:ext cx="256362" cy="2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809750"/>
            <a:ext cx="87439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6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3363"/>
            <a:ext cx="929640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8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47650"/>
            <a:ext cx="904875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838</TotalTime>
  <Words>65</Words>
  <Application>Microsoft Office PowerPoint</Application>
  <PresentationFormat>Özel</PresentationFormat>
  <Paragraphs>44</Paragraphs>
  <Slides>35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Wood Type</vt:lpstr>
      <vt:lpstr>BİLİMSEL ARAŞTIRMA YÖNTEMLERİ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VERİ TOPLAMA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ODAK GRUP GÖRÜŞMESİ</vt:lpstr>
      <vt:lpstr>PowerPoint Sunusu</vt:lpstr>
      <vt:lpstr>PowerPoint Sunusu</vt:lpstr>
      <vt:lpstr>PowerPoint Sunusu</vt:lpstr>
      <vt:lpstr>GÖZLEM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NİTEL ARAŞTIRMA KONUNA İLİŞKİN ÖRNEKLEM BELİRLE VE GÖRÜŞME FORMU HAZIRLA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SSD Öğretmenlik</dc:creator>
  <cp:lastModifiedBy>Öğretmenlik</cp:lastModifiedBy>
  <cp:revision>67</cp:revision>
  <dcterms:created xsi:type="dcterms:W3CDTF">2014-09-12T02:14:24Z</dcterms:created>
  <dcterms:modified xsi:type="dcterms:W3CDTF">2017-11-29T07:32:15Z</dcterms:modified>
</cp:coreProperties>
</file>